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612" r:id="rId4"/>
    <p:sldId id="619" r:id="rId5"/>
    <p:sldId id="617" r:id="rId6"/>
    <p:sldId id="615" r:id="rId7"/>
    <p:sldId id="618" r:id="rId8"/>
    <p:sldId id="267" r:id="rId9"/>
    <p:sldId id="613" r:id="rId10"/>
    <p:sldId id="616" r:id="rId11"/>
    <p:sldId id="614" r:id="rId12"/>
    <p:sldId id="620" r:id="rId13"/>
    <p:sldId id="270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75858" autoAdjust="0"/>
  </p:normalViewPr>
  <p:slideViewPr>
    <p:cSldViewPr snapToGrid="0">
      <p:cViewPr varScale="1">
        <p:scale>
          <a:sx n="54" d="100"/>
          <a:sy n="54" d="100"/>
        </p:scale>
        <p:origin x="13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B6C69-F9C8-476A-A22F-04F238FB09DF}" type="datetimeFigureOut">
              <a:rPr lang="en-GB" smtClean="0"/>
              <a:t>26/02/2021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637DA-ECFF-4E30-8019-BCDA5E2DDE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41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EDF logo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Meeting </a:t>
            </a:r>
            <a:br>
              <a:rPr lang="en-US" sz="1200" b="1" dirty="0">
                <a:solidFill>
                  <a:srgbClr val="0070C0"/>
                </a:solidFill>
              </a:rPr>
            </a:br>
            <a:r>
              <a:rPr lang="en-US" sz="1200" b="1" dirty="0">
                <a:solidFill>
                  <a:srgbClr val="0070C0"/>
                </a:solidFill>
              </a:rPr>
              <a:t>international cooperation &amp; disaster risk reduction</a:t>
            </a:r>
          </a:p>
          <a:p>
            <a:r>
              <a:rPr lang="en-US" sz="1200" b="0" dirty="0">
                <a:solidFill>
                  <a:srgbClr val="0070C0"/>
                </a:solidFill>
              </a:rPr>
              <a:t>02 March </a:t>
            </a:r>
            <a:r>
              <a:rPr lang="en-US" dirty="0"/>
              <a:t>2021</a:t>
            </a: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774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273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06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032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 for your attention</a:t>
            </a:r>
          </a:p>
          <a:p>
            <a:r>
              <a:rPr lang="en-GB" dirty="0"/>
              <a:t>The European Disability Forum</a:t>
            </a:r>
          </a:p>
          <a:p>
            <a:r>
              <a:rPr lang="en-GB" dirty="0"/>
              <a:t>www.edf-feph.org</a:t>
            </a:r>
          </a:p>
          <a:p>
            <a:r>
              <a:rPr lang="en-GB" dirty="0"/>
              <a:t>Avenue</a:t>
            </a:r>
            <a:r>
              <a:rPr lang="en-GB" baseline="0" dirty="0"/>
              <a:t> des Arts 7-8, Bruxelles 1210</a:t>
            </a:r>
          </a:p>
          <a:p>
            <a:r>
              <a:rPr lang="en-GB" baseline="0" dirty="0"/>
              <a:t>Belgium</a:t>
            </a:r>
          </a:p>
          <a:p>
            <a:r>
              <a:rPr lang="en-GB" baseline="0" dirty="0"/>
              <a:t>Twitter: @MyEdf</a:t>
            </a:r>
          </a:p>
          <a:p>
            <a:r>
              <a:rPr lang="en-GB" baseline="0" dirty="0"/>
              <a:t>Facebook: @?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17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/>
              <a:t>Housekeeping Rules (1)</a:t>
            </a:r>
          </a:p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32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Accessibility</a:t>
            </a:r>
            <a:r>
              <a:rPr lang="en-GB" sz="32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  <a:p>
            <a:pPr marL="457200" indent="-45720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32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Captioning (link in chat box)</a:t>
            </a:r>
          </a:p>
          <a:p>
            <a:pPr marL="457200" indent="-45720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32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Sign Language Interpretation</a:t>
            </a:r>
          </a:p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32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Questions and comments:</a:t>
            </a:r>
          </a:p>
          <a:p>
            <a:pPr marL="457200" indent="-45720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‘raise hand’ function (if not possible either chat box or through microphone)</a:t>
            </a:r>
          </a:p>
          <a:p>
            <a:pPr marL="457200" indent="-45720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Send questions via the chat box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053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/>
              <a:t>Housekeeping Rules (2)</a:t>
            </a: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General rules:</a:t>
            </a:r>
          </a:p>
          <a:p>
            <a:pPr marL="171450" indent="-17145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remain muted with camera off while you are not speaking </a:t>
            </a:r>
          </a:p>
          <a:p>
            <a:pPr marL="171450" indent="-17145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will be given the floor </a:t>
            </a:r>
          </a:p>
          <a:p>
            <a:pPr marL="171450" indent="-17145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you speak please have your video on</a:t>
            </a:r>
          </a:p>
          <a:p>
            <a:pPr marL="171450" indent="-17145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Introduce yourself when speaking</a:t>
            </a:r>
          </a:p>
          <a:p>
            <a:pPr marL="171450" indent="-17145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Respect time but s</a:t>
            </a: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peak slowly </a:t>
            </a: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None/>
              <a:defRPr/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session is recorded</a:t>
            </a:r>
            <a:endParaRPr lang="en-GB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Font typeface="Arial" panose="020B0604020202020204" pitchFamily="34" charset="0"/>
              <a:buNone/>
              <a:defRPr/>
            </a:pPr>
            <a:r>
              <a:rPr lang="en-GB" sz="14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Minutes and relevant documents will be shared with participants </a:t>
            </a:r>
            <a:endParaRPr lang="en-GB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657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0070C0"/>
                </a:solidFill>
              </a:rPr>
              <a:t>Today’s agenda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2:30 – 2:50: Update on EDF’s work on international cooperation, with moderated discussion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2:50 – 3:40: Presentation of the project “mapping inclusiveness”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3:40 – 4:00: Break 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4:00 – 5:00: Unpacking the topic of disability-inclusive DRR, with moderated discussion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429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>
                <a:solidFill>
                  <a:srgbClr val="0070C0"/>
                </a:solidFill>
              </a:rPr>
              <a:t>Today’s agenda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2:30 – 2:50: Update on EDF’s work on international cooperation, with moderated discussion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2:50 – 3:40: Presentation of the project “mapping inclusiveness”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3:40 – 4:00: Break 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4:00 – 5:00: Unpacking the topic of disability-inclusive DRR, with moderated discussion 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200" dirty="0" err="1"/>
              <a:t>Closing</a:t>
            </a:r>
            <a:r>
              <a:rPr lang="fr-BE" sz="1200" dirty="0"/>
              <a:t> (12h30) – photo </a:t>
            </a:r>
            <a:r>
              <a:rPr lang="fr-BE" sz="1200" dirty="0" err="1"/>
              <a:t>before</a:t>
            </a:r>
            <a:r>
              <a:rPr lang="fr-BE" sz="1200" dirty="0"/>
              <a:t>? </a:t>
            </a:r>
            <a:r>
              <a:rPr lang="fr-BE" sz="1200" dirty="0">
                <a:sym typeface="Wingdings" panose="05000000000000000000" pitchFamily="2" charset="2"/>
              </a:rPr>
              <a:t> 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995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307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796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918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200"/>
              <a:t>Closing (12h30) – photo before? </a:t>
            </a:r>
            <a:r>
              <a:rPr lang="fr-BE" sz="1200">
                <a:sym typeface="Wingdings" panose="05000000000000000000" pitchFamily="2" charset="2"/>
              </a:rPr>
              <a:t> 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44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2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47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5621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48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7970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34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8185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7276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201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457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3383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2FB7-52F7-47EC-87D7-765A0F918F4F}" type="datetimeFigureOut">
              <a:rPr lang="fr-BE" smtClean="0"/>
              <a:t>26-02-21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6037-44A0-42BA-8800-9704F8DAAE06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3882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df-feph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00" y="5511800"/>
            <a:ext cx="11201400" cy="997284"/>
          </a:xfrm>
        </p:spPr>
        <p:txBody>
          <a:bodyPr>
            <a:normAutofit/>
          </a:bodyPr>
          <a:lstStyle/>
          <a:p>
            <a:r>
              <a:rPr lang="en-US" dirty="0"/>
              <a:t>02</a:t>
            </a:r>
            <a:r>
              <a:rPr lang="en-US" baseline="30000" dirty="0"/>
              <a:t>nd</a:t>
            </a:r>
            <a:r>
              <a:rPr lang="en-US" dirty="0"/>
              <a:t> March 2021</a:t>
            </a:r>
            <a:endParaRPr lang="en-GB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2825642"/>
            <a:ext cx="11684000" cy="1995436"/>
          </a:xfrm>
        </p:spPr>
        <p:txBody>
          <a:bodyPr>
            <a:normAutofit fontScale="90000"/>
          </a:bodyPr>
          <a:lstStyle/>
          <a:p>
            <a:r>
              <a:rPr lang="en-GB" sz="5400" b="1" dirty="0">
                <a:solidFill>
                  <a:srgbClr val="0070C0"/>
                </a:solidFill>
              </a:rPr>
              <a:t>Meeting </a:t>
            </a:r>
            <a:br>
              <a:rPr lang="en-GB" sz="5400" b="1" dirty="0">
                <a:solidFill>
                  <a:srgbClr val="0070C0"/>
                </a:solidFill>
              </a:rPr>
            </a:br>
            <a:r>
              <a:rPr lang="en-GB" sz="5400" b="1" dirty="0">
                <a:solidFill>
                  <a:srgbClr val="0070C0"/>
                </a:solidFill>
              </a:rPr>
              <a:t>international cooperation &amp; disaster risk reduction</a:t>
            </a:r>
          </a:p>
        </p:txBody>
      </p:sp>
      <p:pic>
        <p:nvPicPr>
          <p:cNvPr id="6" name="Picture 5" title="EDF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449" y="577306"/>
            <a:ext cx="1935451" cy="214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77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Guest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sz="3000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Sebastien </a:t>
            </a:r>
            <a:r>
              <a:rPr lang="en-US" sz="3000" b="1" dirty="0" err="1"/>
              <a:t>Penzini</a:t>
            </a:r>
            <a:r>
              <a:rPr lang="en-US" sz="3000" b="1" dirty="0"/>
              <a:t> 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dirty="0"/>
              <a:t>Deputy Chief of Office, UNDRR Europe office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3160581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Guest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sz="3000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Elham Youssefian </a:t>
            </a:r>
            <a:r>
              <a:rPr lang="en-US" sz="3000" dirty="0"/>
              <a:t>I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dirty="0"/>
              <a:t>International Disability Alliance, representing the Thematic Group on Disaster Risk Reduction and Climate Action </a:t>
            </a:r>
            <a:br>
              <a:rPr lang="en-US" sz="3000" dirty="0"/>
            </a:br>
            <a:r>
              <a:rPr lang="en-US" sz="3000" dirty="0"/>
              <a:t>(TG DRRCA)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390659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Now </a:t>
            </a:r>
            <a:r>
              <a:rPr lang="en-GB" sz="4000" b="1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sz="3000" b="1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4:00 – 5:00: </a:t>
            </a:r>
            <a:r>
              <a:rPr lang="en-US" sz="3000" dirty="0"/>
              <a:t>Unpacking the topic of disability-inclusive DRR, with moderated discussion 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3907914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title="EDF Log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537" y="2048427"/>
            <a:ext cx="2798095" cy="3096117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52512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European Disability Forum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www.edf-feph.org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Avenue des Arts 7-8, Bruxelles 1210, Belgium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Twitter: @MyEDF</a:t>
            </a:r>
          </a:p>
          <a:p>
            <a:pPr marL="0" indent="0">
              <a:buNone/>
            </a:pPr>
            <a:r>
              <a:rPr lang="en-GB" dirty="0"/>
              <a:t>Facebook: @MyEDF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14310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0129" y="328055"/>
            <a:ext cx="10046044" cy="709913"/>
          </a:xfrm>
        </p:spPr>
        <p:txBody>
          <a:bodyPr>
            <a:normAutofit/>
          </a:bodyPr>
          <a:lstStyle/>
          <a:p>
            <a:r>
              <a:rPr lang="en-GB" sz="3500" dirty="0"/>
              <a:t>Housekeeping Rules (1)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96563" y="1186250"/>
            <a:ext cx="11602994" cy="5350474"/>
          </a:xfrm>
        </p:spPr>
        <p:txBody>
          <a:bodyPr>
            <a:noAutofit/>
          </a:bodyPr>
          <a:lstStyle/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5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Accessibility</a:t>
            </a:r>
            <a:r>
              <a:rPr lang="en-GB" sz="25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5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Captioning (activate in zoom or use external link from chat box)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5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Sign Language Interpretation</a:t>
            </a:r>
          </a:p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5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Questions and comments: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‘raise hand’ function (if not possible either chat box or through microphone)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Send questions via the chat box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en-GB" sz="15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77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0129" y="226455"/>
            <a:ext cx="10046044" cy="709913"/>
          </a:xfrm>
        </p:spPr>
        <p:txBody>
          <a:bodyPr>
            <a:normAutofit/>
          </a:bodyPr>
          <a:lstStyle/>
          <a:p>
            <a:r>
              <a:rPr lang="en-GB" sz="3500" dirty="0"/>
              <a:t>Housekeeping Rules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94503" y="936368"/>
            <a:ext cx="11602994" cy="5807331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5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General rules: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remain muted with camera off while you are not speaking 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will be given the floor 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you speak please have your video on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Introduce yourself when speaking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Respect time but s</a:t>
            </a:r>
            <a:r>
              <a:rPr lang="en-GB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peak slowly </a:t>
            </a:r>
            <a:endParaRPr lang="en-GB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session is recorded for internal purpose. </a:t>
            </a:r>
            <a:endParaRPr lang="en-GB" sz="25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5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Relevant documents will be shared with participants </a:t>
            </a:r>
          </a:p>
        </p:txBody>
      </p:sp>
    </p:spTree>
    <p:extLst>
      <p:ext uri="{BB962C8B-B14F-4D97-AF65-F5344CB8AC3E}">
        <p14:creationId xmlns:p14="http://schemas.microsoft.com/office/powerpoint/2010/main" val="138739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fr-BE" sz="3000" b="1" dirty="0"/>
              <a:t>2:30 – 2:50: </a:t>
            </a:r>
            <a:r>
              <a:rPr lang="en-US" sz="3000" dirty="0"/>
              <a:t>Update on EDF’s work on international cooperation, with moderated discussion</a:t>
            </a:r>
          </a:p>
          <a:p>
            <a:pPr lvl="0">
              <a:lnSpc>
                <a:spcPct val="150000"/>
              </a:lnSpc>
            </a:pPr>
            <a:r>
              <a:rPr lang="en-US" sz="3000" b="1" dirty="0"/>
              <a:t>2:50 – 3:40: </a:t>
            </a:r>
            <a:r>
              <a:rPr lang="en-US" sz="3000" dirty="0"/>
              <a:t>Presentation of the project “mapping inclusiveness”</a:t>
            </a:r>
          </a:p>
          <a:p>
            <a:pPr lvl="0">
              <a:lnSpc>
                <a:spcPct val="150000"/>
              </a:lnSpc>
            </a:pPr>
            <a:r>
              <a:rPr lang="en-US" sz="3000" b="1" dirty="0"/>
              <a:t>3:40 – 4:00: </a:t>
            </a:r>
            <a:r>
              <a:rPr lang="en-US" sz="3000" dirty="0"/>
              <a:t>Break </a:t>
            </a:r>
          </a:p>
          <a:p>
            <a:pPr lvl="0">
              <a:lnSpc>
                <a:spcPct val="150000"/>
              </a:lnSpc>
            </a:pPr>
            <a:r>
              <a:rPr lang="en-US" sz="3000" b="1" dirty="0"/>
              <a:t>4:00 – 5:00: </a:t>
            </a:r>
            <a:r>
              <a:rPr lang="en-US" sz="3000" dirty="0"/>
              <a:t>Unpacking the topic of disability-inclusive DRR, with moderated discussion 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3794936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Now </a:t>
            </a:r>
            <a:r>
              <a:rPr lang="en-GB" sz="4000" b="1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541928"/>
            <a:ext cx="11811000" cy="5100171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fr-BE" sz="3000" b="1" dirty="0"/>
              <a:t>2:30 – 2:50: </a:t>
            </a:r>
            <a:r>
              <a:rPr lang="en-US" sz="3000" dirty="0"/>
              <a:t>Update on EDF’s work on international cooperation, with moderated discussion</a:t>
            </a:r>
          </a:p>
        </p:txBody>
      </p:sp>
    </p:spTree>
    <p:extLst>
      <p:ext uri="{BB962C8B-B14F-4D97-AF65-F5344CB8AC3E}">
        <p14:creationId xmlns:p14="http://schemas.microsoft.com/office/powerpoint/2010/main" val="6986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Guess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864658"/>
            <a:ext cx="11811000" cy="4777441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GB" sz="3000" b="1" dirty="0"/>
              <a:t>Polly Meeks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GB" sz="3000" dirty="0"/>
              <a:t> Consultant for EDF’s project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GB" sz="3000" dirty="0"/>
              <a:t> “mapping inclusiveness” 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95483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Break</a:t>
            </a:r>
            <a:br>
              <a:rPr lang="en-GB" sz="4000" b="1" dirty="0">
                <a:solidFill>
                  <a:srgbClr val="0070C0"/>
                </a:solidFill>
              </a:rPr>
            </a:br>
            <a:r>
              <a:rPr lang="en-GB" sz="40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endParaRPr lang="en-US" sz="3000" dirty="0"/>
          </a:p>
          <a:p>
            <a:pPr marL="0" lvl="0" indent="0" algn="ctr">
              <a:lnSpc>
                <a:spcPct val="150000"/>
              </a:lnSpc>
              <a:buNone/>
            </a:pPr>
            <a:endParaRPr lang="en-US" sz="3000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Come back at 4:00!!!</a:t>
            </a:r>
          </a:p>
        </p:txBody>
      </p:sp>
    </p:spTree>
    <p:extLst>
      <p:ext uri="{BB962C8B-B14F-4D97-AF65-F5344CB8AC3E}">
        <p14:creationId xmlns:p14="http://schemas.microsoft.com/office/powerpoint/2010/main" val="2496077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Now </a:t>
            </a:r>
            <a:r>
              <a:rPr lang="en-GB" sz="4000" b="1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sz="3000" b="1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4:00 – 5:00: </a:t>
            </a:r>
            <a:r>
              <a:rPr lang="en-US" sz="3000" dirty="0"/>
              <a:t>Unpacking the topic of disability-inclusive DRR, with moderated discussion 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284096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49225"/>
            <a:ext cx="10515600" cy="1184275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Guest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066800"/>
            <a:ext cx="11811000" cy="55753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sz="3000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b="1" dirty="0"/>
              <a:t>Sebastien </a:t>
            </a:r>
            <a:r>
              <a:rPr lang="en-US" sz="3000" b="1" dirty="0" err="1"/>
              <a:t>Penzini</a:t>
            </a:r>
            <a:r>
              <a:rPr lang="en-US" sz="3000" b="1" dirty="0"/>
              <a:t> 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3000" dirty="0"/>
              <a:t>Deputy Chief of Office, UNDRR Europe office</a:t>
            </a:r>
            <a:endParaRPr lang="fr-BE" sz="3000" dirty="0"/>
          </a:p>
        </p:txBody>
      </p:sp>
    </p:spTree>
    <p:extLst>
      <p:ext uri="{BB962C8B-B14F-4D97-AF65-F5344CB8AC3E}">
        <p14:creationId xmlns:p14="http://schemas.microsoft.com/office/powerpoint/2010/main" val="331439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581</Words>
  <Application>Microsoft Office PowerPoint</Application>
  <PresentationFormat>Widescreen</PresentationFormat>
  <Paragraphs>110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Verdana</vt:lpstr>
      <vt:lpstr>Office Theme</vt:lpstr>
      <vt:lpstr>Meeting  international cooperation &amp; disaster risk reduction</vt:lpstr>
      <vt:lpstr>Housekeeping Rules (1)</vt:lpstr>
      <vt:lpstr>Housekeeping Rules (2)</vt:lpstr>
      <vt:lpstr>Today’s agenda</vt:lpstr>
      <vt:lpstr>Now </vt:lpstr>
      <vt:lpstr>Guess</vt:lpstr>
      <vt:lpstr>Break  </vt:lpstr>
      <vt:lpstr>Now </vt:lpstr>
      <vt:lpstr>Guest</vt:lpstr>
      <vt:lpstr>Guest</vt:lpstr>
      <vt:lpstr>Guest</vt:lpstr>
      <vt:lpstr>Now 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Naomi Mabita</dc:creator>
  <cp:lastModifiedBy>Marion Steff</cp:lastModifiedBy>
  <cp:revision>200</cp:revision>
  <dcterms:created xsi:type="dcterms:W3CDTF">2019-03-25T10:17:14Z</dcterms:created>
  <dcterms:modified xsi:type="dcterms:W3CDTF">2021-02-26T14:17:59Z</dcterms:modified>
</cp:coreProperties>
</file>