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showSpecialPlsOnTitleSld="0">
  <p:sldMasterIdLst>
    <p:sldMasterId id="2147483648" r:id="rId3"/>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Lst>
  <p:sldSz cy="5143500" cx="9144000"/>
  <p:notesSz cx="6858000" cy="9144000"/>
  <p:embeddedFontLst>
    <p:embeddedFont>
      <p:font typeface="Roboto Slab"/>
      <p:regular r:id="rId18"/>
      <p:bold r:id="rId19"/>
    </p:embeddedFont>
    <p:embeddedFont>
      <p:font typeface="Montserrat"/>
      <p:regular r:id="rId20"/>
      <p:bold r:id="rId21"/>
      <p:italic r:id="rId22"/>
      <p:boldItalic r:id="rId2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24" roundtripDataSignature="AMtx7mjjBDu1fEpxZ227yVj8HABs/PbKg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font" Target="fonts/Montserrat-regular.fntdata"/><Relationship Id="rId11" Type="http://schemas.openxmlformats.org/officeDocument/2006/relationships/slide" Target="slides/slide6.xml"/><Relationship Id="rId22" Type="http://schemas.openxmlformats.org/officeDocument/2006/relationships/font" Target="fonts/Montserrat-italic.fntdata"/><Relationship Id="rId10" Type="http://schemas.openxmlformats.org/officeDocument/2006/relationships/slide" Target="slides/slide5.xml"/><Relationship Id="rId21" Type="http://schemas.openxmlformats.org/officeDocument/2006/relationships/font" Target="fonts/Montserrat-bold.fntdata"/><Relationship Id="rId13" Type="http://schemas.openxmlformats.org/officeDocument/2006/relationships/slide" Target="slides/slide8.xml"/><Relationship Id="rId24" Type="http://customschemas.google.com/relationships/presentationmetadata" Target="metadata"/><Relationship Id="rId12" Type="http://schemas.openxmlformats.org/officeDocument/2006/relationships/slide" Target="slides/slide7.xml"/><Relationship Id="rId23" Type="http://schemas.openxmlformats.org/officeDocument/2006/relationships/font" Target="fonts/Montserrat-boldItalic.fntdata"/><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font" Target="fonts/RobotoSlab-bold.fntdata"/><Relationship Id="rId6" Type="http://schemas.openxmlformats.org/officeDocument/2006/relationships/slide" Target="slides/slide1.xml"/><Relationship Id="rId18" Type="http://schemas.openxmlformats.org/officeDocument/2006/relationships/font" Target="fonts/RobotoSlab-regular.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317500" lvl="0" marL="4572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1pPr>
            <a:lvl2pPr indent="-317500" lvl="1" marL="9144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2pPr>
            <a:lvl3pPr indent="-317500" lvl="2" marL="13716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3pPr>
            <a:lvl4pPr indent="-317500" lvl="3" marL="18288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4pPr>
            <a:lvl5pPr indent="-317500" lvl="4" marL="22860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5pPr>
            <a:lvl6pPr indent="-317500" lvl="5" marL="27432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6pPr>
            <a:lvl7pPr indent="-317500" lvl="6" marL="32004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7pPr>
            <a:lvl8pPr indent="-317500" lvl="7" marL="36576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8pPr>
            <a:lvl9pPr indent="-317500" lvl="8" marL="41148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7" name="Shape 1247"/>
        <p:cNvGrpSpPr/>
        <p:nvPr/>
      </p:nvGrpSpPr>
      <p:grpSpPr>
        <a:xfrm>
          <a:off x="0" y="0"/>
          <a:ext cx="0" cy="0"/>
          <a:chOff x="0" y="0"/>
          <a:chExt cx="0" cy="0"/>
        </a:xfrm>
      </p:grpSpPr>
      <p:sp>
        <p:nvSpPr>
          <p:cNvPr id="1248" name="Google Shape;1248;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49" name="Google Shape;1249;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9" name="Shape 1329"/>
        <p:cNvGrpSpPr/>
        <p:nvPr/>
      </p:nvGrpSpPr>
      <p:grpSpPr>
        <a:xfrm>
          <a:off x="0" y="0"/>
          <a:ext cx="0" cy="0"/>
          <a:chOff x="0" y="0"/>
          <a:chExt cx="0" cy="0"/>
        </a:xfrm>
      </p:grpSpPr>
      <p:sp>
        <p:nvSpPr>
          <p:cNvPr id="1330" name="Google Shape;1330;gd6ed1e7f68_0_77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1331" name="Google Shape;1331;gd6ed1e7f68_0_772: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6" name="Shape 1336"/>
        <p:cNvGrpSpPr/>
        <p:nvPr/>
      </p:nvGrpSpPr>
      <p:grpSpPr>
        <a:xfrm>
          <a:off x="0" y="0"/>
          <a:ext cx="0" cy="0"/>
          <a:chOff x="0" y="0"/>
          <a:chExt cx="0" cy="0"/>
        </a:xfrm>
      </p:grpSpPr>
      <p:sp>
        <p:nvSpPr>
          <p:cNvPr id="1337" name="Google Shape;1337;gd6ed1e7f68_0_78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1338" name="Google Shape;1338;gd6ed1e7f68_0_780: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3" name="Shape 1343"/>
        <p:cNvGrpSpPr/>
        <p:nvPr/>
      </p:nvGrpSpPr>
      <p:grpSpPr>
        <a:xfrm>
          <a:off x="0" y="0"/>
          <a:ext cx="0" cy="0"/>
          <a:chOff x="0" y="0"/>
          <a:chExt cx="0" cy="0"/>
        </a:xfrm>
      </p:grpSpPr>
      <p:sp>
        <p:nvSpPr>
          <p:cNvPr id="1344" name="Google Shape;1344;gd6ed1e7f68_0_78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1345" name="Google Shape;1345;gd6ed1e7f68_0_786: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3" name="Shape 1253"/>
        <p:cNvGrpSpPr/>
        <p:nvPr/>
      </p:nvGrpSpPr>
      <p:grpSpPr>
        <a:xfrm>
          <a:off x="0" y="0"/>
          <a:ext cx="0" cy="0"/>
          <a:chOff x="0" y="0"/>
          <a:chExt cx="0" cy="0"/>
        </a:xfrm>
      </p:grpSpPr>
      <p:sp>
        <p:nvSpPr>
          <p:cNvPr id="1254" name="Google Shape;1254;gd6ed1e7f68_0_76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55" name="Google Shape;1255;gd6ed1e7f68_0_76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9" name="Shape 1259"/>
        <p:cNvGrpSpPr/>
        <p:nvPr/>
      </p:nvGrpSpPr>
      <p:grpSpPr>
        <a:xfrm>
          <a:off x="0" y="0"/>
          <a:ext cx="0" cy="0"/>
          <a:chOff x="0" y="0"/>
          <a:chExt cx="0" cy="0"/>
        </a:xfrm>
      </p:grpSpPr>
      <p:sp>
        <p:nvSpPr>
          <p:cNvPr id="1260" name="Google Shape;1260;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1261" name="Google Shape;1261;p3: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5" name="Shape 1265"/>
        <p:cNvGrpSpPr/>
        <p:nvPr/>
      </p:nvGrpSpPr>
      <p:grpSpPr>
        <a:xfrm>
          <a:off x="0" y="0"/>
          <a:ext cx="0" cy="0"/>
          <a:chOff x="0" y="0"/>
          <a:chExt cx="0" cy="0"/>
        </a:xfrm>
      </p:grpSpPr>
      <p:sp>
        <p:nvSpPr>
          <p:cNvPr id="1266" name="Google Shape;1266;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1267" name="Google Shape;1267;p4: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1" name="Shape 1271"/>
        <p:cNvGrpSpPr/>
        <p:nvPr/>
      </p:nvGrpSpPr>
      <p:grpSpPr>
        <a:xfrm>
          <a:off x="0" y="0"/>
          <a:ext cx="0" cy="0"/>
          <a:chOff x="0" y="0"/>
          <a:chExt cx="0" cy="0"/>
        </a:xfrm>
      </p:grpSpPr>
      <p:sp>
        <p:nvSpPr>
          <p:cNvPr id="1272" name="Google Shape;1272;ga6b5d44b07_0_23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1273" name="Google Shape;1273;ga6b5d44b07_0_232: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6" name="Shape 1306"/>
        <p:cNvGrpSpPr/>
        <p:nvPr/>
      </p:nvGrpSpPr>
      <p:grpSpPr>
        <a:xfrm>
          <a:off x="0" y="0"/>
          <a:ext cx="0" cy="0"/>
          <a:chOff x="0" y="0"/>
          <a:chExt cx="0" cy="0"/>
        </a:xfrm>
      </p:grpSpPr>
      <p:sp>
        <p:nvSpPr>
          <p:cNvPr id="1307" name="Google Shape;1307;p1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08" name="Google Shape;1308;p1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2" name="Shape 1312"/>
        <p:cNvGrpSpPr/>
        <p:nvPr/>
      </p:nvGrpSpPr>
      <p:grpSpPr>
        <a:xfrm>
          <a:off x="0" y="0"/>
          <a:ext cx="0" cy="0"/>
          <a:chOff x="0" y="0"/>
          <a:chExt cx="0" cy="0"/>
        </a:xfrm>
      </p:grpSpPr>
      <p:sp>
        <p:nvSpPr>
          <p:cNvPr id="1313" name="Google Shape;1313;p1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14" name="Google Shape;1314;p1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7" name="Shape 1317"/>
        <p:cNvGrpSpPr/>
        <p:nvPr/>
      </p:nvGrpSpPr>
      <p:grpSpPr>
        <a:xfrm>
          <a:off x="0" y="0"/>
          <a:ext cx="0" cy="0"/>
          <a:chOff x="0" y="0"/>
          <a:chExt cx="0" cy="0"/>
        </a:xfrm>
      </p:grpSpPr>
      <p:sp>
        <p:nvSpPr>
          <p:cNvPr id="1318" name="Google Shape;1318;p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
        <p:nvSpPr>
          <p:cNvPr id="1319" name="Google Shape;1319;p13: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3" name="Shape 1323"/>
        <p:cNvGrpSpPr/>
        <p:nvPr/>
      </p:nvGrpSpPr>
      <p:grpSpPr>
        <a:xfrm>
          <a:off x="0" y="0"/>
          <a:ext cx="0" cy="0"/>
          <a:chOff x="0" y="0"/>
          <a:chExt cx="0" cy="0"/>
        </a:xfrm>
      </p:grpSpPr>
      <p:sp>
        <p:nvSpPr>
          <p:cNvPr id="1324" name="Google Shape;1324;gd6ed1e7f68_0_76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25" name="Google Shape;1325;gd6ed1e7f68_0_76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type="title">
  <p:cSld name="TITLE">
    <p:spTree>
      <p:nvGrpSpPr>
        <p:cNvPr id="9" name="Shape 9"/>
        <p:cNvGrpSpPr/>
        <p:nvPr/>
      </p:nvGrpSpPr>
      <p:grpSpPr>
        <a:xfrm>
          <a:off x="0" y="0"/>
          <a:ext cx="0" cy="0"/>
          <a:chOff x="0" y="0"/>
          <a:chExt cx="0" cy="0"/>
        </a:xfrm>
      </p:grpSpPr>
      <p:sp>
        <p:nvSpPr>
          <p:cNvPr id="10" name="Google Shape;10;p27"/>
          <p:cNvSpPr txBox="1"/>
          <p:nvPr>
            <p:ph type="ctrTitle"/>
          </p:nvPr>
        </p:nvSpPr>
        <p:spPr>
          <a:xfrm>
            <a:off x="573425" y="1746975"/>
            <a:ext cx="4545900" cy="1680600"/>
          </a:xfrm>
          <a:prstGeom prst="rect">
            <a:avLst/>
          </a:prstGeom>
          <a:noFill/>
          <a:ln>
            <a:noFill/>
          </a:ln>
        </p:spPr>
        <p:txBody>
          <a:bodyPr anchorCtr="0" anchor="ctr" bIns="91425" lIns="91425" spcFirstLastPara="1" rIns="91425" wrap="square" tIns="91425">
            <a:noAutofit/>
          </a:bodyPr>
          <a:lstStyle>
            <a:lvl1pPr lvl="0" rtl="0" algn="l">
              <a:lnSpc>
                <a:spcPct val="100000"/>
              </a:lnSpc>
              <a:spcBef>
                <a:spcPts val="0"/>
              </a:spcBef>
              <a:spcAft>
                <a:spcPts val="0"/>
              </a:spcAft>
              <a:buClr>
                <a:srgbClr val="27868B"/>
              </a:buClr>
              <a:buSzPts val="4400"/>
              <a:buNone/>
              <a:defRPr sz="4400">
                <a:solidFill>
                  <a:srgbClr val="27868B"/>
                </a:solidFill>
              </a:defRPr>
            </a:lvl1pPr>
            <a:lvl2pPr lvl="1" rtl="0" algn="l">
              <a:lnSpc>
                <a:spcPct val="100000"/>
              </a:lnSpc>
              <a:spcBef>
                <a:spcPts val="0"/>
              </a:spcBef>
              <a:spcAft>
                <a:spcPts val="0"/>
              </a:spcAft>
              <a:buClr>
                <a:srgbClr val="27868B"/>
              </a:buClr>
              <a:buSzPts val="4400"/>
              <a:buNone/>
              <a:defRPr sz="4400">
                <a:solidFill>
                  <a:srgbClr val="27868B"/>
                </a:solidFill>
              </a:defRPr>
            </a:lvl2pPr>
            <a:lvl3pPr lvl="2" rtl="0" algn="l">
              <a:lnSpc>
                <a:spcPct val="100000"/>
              </a:lnSpc>
              <a:spcBef>
                <a:spcPts val="0"/>
              </a:spcBef>
              <a:spcAft>
                <a:spcPts val="0"/>
              </a:spcAft>
              <a:buClr>
                <a:srgbClr val="27868B"/>
              </a:buClr>
              <a:buSzPts val="4400"/>
              <a:buNone/>
              <a:defRPr sz="4400">
                <a:solidFill>
                  <a:srgbClr val="27868B"/>
                </a:solidFill>
              </a:defRPr>
            </a:lvl3pPr>
            <a:lvl4pPr lvl="3" rtl="0" algn="l">
              <a:lnSpc>
                <a:spcPct val="100000"/>
              </a:lnSpc>
              <a:spcBef>
                <a:spcPts val="0"/>
              </a:spcBef>
              <a:spcAft>
                <a:spcPts val="0"/>
              </a:spcAft>
              <a:buClr>
                <a:srgbClr val="27868B"/>
              </a:buClr>
              <a:buSzPts val="4400"/>
              <a:buNone/>
              <a:defRPr sz="4400">
                <a:solidFill>
                  <a:srgbClr val="27868B"/>
                </a:solidFill>
              </a:defRPr>
            </a:lvl4pPr>
            <a:lvl5pPr lvl="4" rtl="0" algn="l">
              <a:lnSpc>
                <a:spcPct val="100000"/>
              </a:lnSpc>
              <a:spcBef>
                <a:spcPts val="0"/>
              </a:spcBef>
              <a:spcAft>
                <a:spcPts val="0"/>
              </a:spcAft>
              <a:buClr>
                <a:srgbClr val="27868B"/>
              </a:buClr>
              <a:buSzPts val="4400"/>
              <a:buNone/>
              <a:defRPr sz="4400">
                <a:solidFill>
                  <a:srgbClr val="27868B"/>
                </a:solidFill>
              </a:defRPr>
            </a:lvl5pPr>
            <a:lvl6pPr lvl="5" rtl="0" algn="l">
              <a:lnSpc>
                <a:spcPct val="100000"/>
              </a:lnSpc>
              <a:spcBef>
                <a:spcPts val="0"/>
              </a:spcBef>
              <a:spcAft>
                <a:spcPts val="0"/>
              </a:spcAft>
              <a:buClr>
                <a:srgbClr val="27868B"/>
              </a:buClr>
              <a:buSzPts val="4400"/>
              <a:buNone/>
              <a:defRPr sz="4400">
                <a:solidFill>
                  <a:srgbClr val="27868B"/>
                </a:solidFill>
              </a:defRPr>
            </a:lvl6pPr>
            <a:lvl7pPr lvl="6" rtl="0" algn="l">
              <a:lnSpc>
                <a:spcPct val="100000"/>
              </a:lnSpc>
              <a:spcBef>
                <a:spcPts val="0"/>
              </a:spcBef>
              <a:spcAft>
                <a:spcPts val="0"/>
              </a:spcAft>
              <a:buClr>
                <a:srgbClr val="27868B"/>
              </a:buClr>
              <a:buSzPts val="4400"/>
              <a:buNone/>
              <a:defRPr sz="4400">
                <a:solidFill>
                  <a:srgbClr val="27868B"/>
                </a:solidFill>
              </a:defRPr>
            </a:lvl7pPr>
            <a:lvl8pPr lvl="7" rtl="0" algn="l">
              <a:lnSpc>
                <a:spcPct val="100000"/>
              </a:lnSpc>
              <a:spcBef>
                <a:spcPts val="0"/>
              </a:spcBef>
              <a:spcAft>
                <a:spcPts val="0"/>
              </a:spcAft>
              <a:buClr>
                <a:srgbClr val="27868B"/>
              </a:buClr>
              <a:buSzPts val="4400"/>
              <a:buNone/>
              <a:defRPr sz="4400">
                <a:solidFill>
                  <a:srgbClr val="27868B"/>
                </a:solidFill>
              </a:defRPr>
            </a:lvl8pPr>
            <a:lvl9pPr lvl="8" rtl="0" algn="l">
              <a:lnSpc>
                <a:spcPct val="100000"/>
              </a:lnSpc>
              <a:spcBef>
                <a:spcPts val="0"/>
              </a:spcBef>
              <a:spcAft>
                <a:spcPts val="0"/>
              </a:spcAft>
              <a:buClr>
                <a:srgbClr val="27868B"/>
              </a:buClr>
              <a:buSzPts val="4400"/>
              <a:buNone/>
              <a:defRPr sz="4400">
                <a:solidFill>
                  <a:srgbClr val="27868B"/>
                </a:solidFill>
              </a:defRPr>
            </a:lvl9pPr>
          </a:lstStyle>
          <a:p/>
        </p:txBody>
      </p:sp>
      <p:grpSp>
        <p:nvGrpSpPr>
          <p:cNvPr id="11" name="Google Shape;11;p27"/>
          <p:cNvGrpSpPr/>
          <p:nvPr/>
        </p:nvGrpSpPr>
        <p:grpSpPr>
          <a:xfrm>
            <a:off x="0" y="-4550"/>
            <a:ext cx="9143835" cy="5152509"/>
            <a:chOff x="0" y="-4550"/>
            <a:chExt cx="9143835" cy="5152509"/>
          </a:xfrm>
        </p:grpSpPr>
        <p:sp>
          <p:nvSpPr>
            <p:cNvPr id="12" name="Google Shape;12;p27"/>
            <p:cNvSpPr/>
            <p:nvPr/>
          </p:nvSpPr>
          <p:spPr>
            <a:xfrm>
              <a:off x="3440674" y="4575559"/>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 name="Google Shape;13;p27"/>
            <p:cNvSpPr/>
            <p:nvPr/>
          </p:nvSpPr>
          <p:spPr>
            <a:xfrm>
              <a:off x="573433" y="-4550"/>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 name="Google Shape;14;p27"/>
            <p:cNvSpPr/>
            <p:nvPr/>
          </p:nvSpPr>
          <p:spPr>
            <a:xfrm>
              <a:off x="0" y="567964"/>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 name="Google Shape;15;p27"/>
            <p:cNvSpPr/>
            <p:nvPr/>
          </p:nvSpPr>
          <p:spPr>
            <a:xfrm>
              <a:off x="0" y="4003045"/>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 name="Google Shape;16;p27"/>
            <p:cNvSpPr/>
            <p:nvPr/>
          </p:nvSpPr>
          <p:spPr>
            <a:xfrm>
              <a:off x="1720337" y="-4550"/>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 name="Google Shape;17;p27"/>
            <p:cNvSpPr/>
            <p:nvPr/>
          </p:nvSpPr>
          <p:spPr>
            <a:xfrm>
              <a:off x="1146891" y="4003045"/>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 name="Google Shape;18;p27"/>
            <p:cNvSpPr/>
            <p:nvPr/>
          </p:nvSpPr>
          <p:spPr>
            <a:xfrm>
              <a:off x="2867228" y="567964"/>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 name="Google Shape;19;p27"/>
            <p:cNvSpPr/>
            <p:nvPr/>
          </p:nvSpPr>
          <p:spPr>
            <a:xfrm>
              <a:off x="2867228" y="4003045"/>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 name="Google Shape;20;p27"/>
            <p:cNvSpPr/>
            <p:nvPr/>
          </p:nvSpPr>
          <p:spPr>
            <a:xfrm>
              <a:off x="5145436" y="4003045"/>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 name="Google Shape;21;p27"/>
            <p:cNvSpPr/>
            <p:nvPr/>
          </p:nvSpPr>
          <p:spPr>
            <a:xfrm>
              <a:off x="6292327" y="2858018"/>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 name="Google Shape;22;p27"/>
            <p:cNvSpPr/>
            <p:nvPr/>
          </p:nvSpPr>
          <p:spPr>
            <a:xfrm>
              <a:off x="5718882" y="3430531"/>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 name="Google Shape;23;p27"/>
            <p:cNvSpPr/>
            <p:nvPr/>
          </p:nvSpPr>
          <p:spPr>
            <a:xfrm>
              <a:off x="5718882" y="4575559"/>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 name="Google Shape;24;p27"/>
            <p:cNvSpPr/>
            <p:nvPr/>
          </p:nvSpPr>
          <p:spPr>
            <a:xfrm>
              <a:off x="7431431" y="2858018"/>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 name="Google Shape;25;p27"/>
            <p:cNvSpPr/>
            <p:nvPr/>
          </p:nvSpPr>
          <p:spPr>
            <a:xfrm>
              <a:off x="6857986" y="1140477"/>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 name="Google Shape;26;p27"/>
            <p:cNvSpPr/>
            <p:nvPr/>
          </p:nvSpPr>
          <p:spPr>
            <a:xfrm>
              <a:off x="8570535" y="2858018"/>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 name="Google Shape;27;p27"/>
            <p:cNvSpPr/>
            <p:nvPr/>
          </p:nvSpPr>
          <p:spPr>
            <a:xfrm>
              <a:off x="8570535" y="4003045"/>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 name="Google Shape;28;p27"/>
            <p:cNvSpPr/>
            <p:nvPr/>
          </p:nvSpPr>
          <p:spPr>
            <a:xfrm>
              <a:off x="7997090" y="1712991"/>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9" name="Google Shape;29;p27"/>
          <p:cNvGrpSpPr/>
          <p:nvPr/>
        </p:nvGrpSpPr>
        <p:grpSpPr>
          <a:xfrm>
            <a:off x="573433" y="-4550"/>
            <a:ext cx="8570402" cy="5152509"/>
            <a:chOff x="573433" y="-4550"/>
            <a:chExt cx="8570402" cy="5152509"/>
          </a:xfrm>
        </p:grpSpPr>
        <p:sp>
          <p:nvSpPr>
            <p:cNvPr id="30" name="Google Shape;30;p27"/>
            <p:cNvSpPr/>
            <p:nvPr/>
          </p:nvSpPr>
          <p:spPr>
            <a:xfrm>
              <a:off x="573433" y="4575559"/>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 name="Google Shape;31;p27"/>
            <p:cNvSpPr/>
            <p:nvPr/>
          </p:nvSpPr>
          <p:spPr>
            <a:xfrm>
              <a:off x="1146891" y="567964"/>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 name="Google Shape;32;p27"/>
            <p:cNvSpPr/>
            <p:nvPr/>
          </p:nvSpPr>
          <p:spPr>
            <a:xfrm>
              <a:off x="2867228" y="-4550"/>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 name="Google Shape;33;p27"/>
            <p:cNvSpPr/>
            <p:nvPr/>
          </p:nvSpPr>
          <p:spPr>
            <a:xfrm>
              <a:off x="2867228" y="4575559"/>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 name="Google Shape;34;p27"/>
            <p:cNvSpPr/>
            <p:nvPr/>
          </p:nvSpPr>
          <p:spPr>
            <a:xfrm>
              <a:off x="4014120" y="567964"/>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 name="Google Shape;35;p27"/>
            <p:cNvSpPr/>
            <p:nvPr/>
          </p:nvSpPr>
          <p:spPr>
            <a:xfrm>
              <a:off x="4571990" y="4003045"/>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 name="Google Shape;36;p27"/>
            <p:cNvSpPr/>
            <p:nvPr/>
          </p:nvSpPr>
          <p:spPr>
            <a:xfrm>
              <a:off x="6292327" y="567964"/>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p27"/>
            <p:cNvSpPr/>
            <p:nvPr/>
          </p:nvSpPr>
          <p:spPr>
            <a:xfrm>
              <a:off x="6292327" y="2285504"/>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 name="Google Shape;38;p27"/>
            <p:cNvSpPr/>
            <p:nvPr/>
          </p:nvSpPr>
          <p:spPr>
            <a:xfrm>
              <a:off x="6292327" y="4003045"/>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9" name="Google Shape;39;p27"/>
            <p:cNvSpPr/>
            <p:nvPr/>
          </p:nvSpPr>
          <p:spPr>
            <a:xfrm>
              <a:off x="5718882" y="-4550"/>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0" name="Google Shape;40;p27"/>
            <p:cNvSpPr/>
            <p:nvPr/>
          </p:nvSpPr>
          <p:spPr>
            <a:xfrm>
              <a:off x="5718882" y="1712991"/>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 name="Google Shape;41;p27"/>
            <p:cNvSpPr/>
            <p:nvPr/>
          </p:nvSpPr>
          <p:spPr>
            <a:xfrm>
              <a:off x="7431431" y="4003045"/>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2" name="Google Shape;42;p27"/>
            <p:cNvSpPr/>
            <p:nvPr/>
          </p:nvSpPr>
          <p:spPr>
            <a:xfrm>
              <a:off x="6857986" y="3430531"/>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3" name="Google Shape;43;p27"/>
            <p:cNvSpPr/>
            <p:nvPr/>
          </p:nvSpPr>
          <p:spPr>
            <a:xfrm>
              <a:off x="8570535" y="1712991"/>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4" name="Google Shape;44;p27"/>
            <p:cNvSpPr/>
            <p:nvPr/>
          </p:nvSpPr>
          <p:spPr>
            <a:xfrm>
              <a:off x="5718882" y="2858018"/>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45" name="Google Shape;45;p27"/>
          <p:cNvGrpSpPr/>
          <p:nvPr/>
        </p:nvGrpSpPr>
        <p:grpSpPr>
          <a:xfrm>
            <a:off x="0" y="-4550"/>
            <a:ext cx="9143835" cy="5152509"/>
            <a:chOff x="0" y="-4550"/>
            <a:chExt cx="9143835" cy="5152509"/>
          </a:xfrm>
        </p:grpSpPr>
        <p:sp>
          <p:nvSpPr>
            <p:cNvPr id="46" name="Google Shape;46;p27"/>
            <p:cNvSpPr/>
            <p:nvPr/>
          </p:nvSpPr>
          <p:spPr>
            <a:xfrm>
              <a:off x="0" y="-4550"/>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7" name="Google Shape;47;p27"/>
            <p:cNvSpPr/>
            <p:nvPr/>
          </p:nvSpPr>
          <p:spPr>
            <a:xfrm>
              <a:off x="1720337" y="567964"/>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8" name="Google Shape;48;p27"/>
            <p:cNvSpPr/>
            <p:nvPr/>
          </p:nvSpPr>
          <p:spPr>
            <a:xfrm>
              <a:off x="1146891" y="4575559"/>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9" name="Google Shape;49;p27"/>
            <p:cNvSpPr/>
            <p:nvPr/>
          </p:nvSpPr>
          <p:spPr>
            <a:xfrm>
              <a:off x="2293783" y="4003045"/>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0" name="Google Shape;50;p27"/>
            <p:cNvSpPr/>
            <p:nvPr/>
          </p:nvSpPr>
          <p:spPr>
            <a:xfrm>
              <a:off x="4014120" y="4575559"/>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1" name="Google Shape;51;p27"/>
            <p:cNvSpPr/>
            <p:nvPr/>
          </p:nvSpPr>
          <p:spPr>
            <a:xfrm>
              <a:off x="3440674" y="-4550"/>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2" name="Google Shape;52;p27"/>
            <p:cNvSpPr/>
            <p:nvPr/>
          </p:nvSpPr>
          <p:spPr>
            <a:xfrm>
              <a:off x="5145436" y="567964"/>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3" name="Google Shape;53;p27"/>
            <p:cNvSpPr/>
            <p:nvPr/>
          </p:nvSpPr>
          <p:spPr>
            <a:xfrm>
              <a:off x="6292327" y="3430531"/>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4" name="Google Shape;54;p27"/>
            <p:cNvSpPr/>
            <p:nvPr/>
          </p:nvSpPr>
          <p:spPr>
            <a:xfrm>
              <a:off x="5718882" y="4003045"/>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5" name="Google Shape;55;p27"/>
            <p:cNvSpPr/>
            <p:nvPr/>
          </p:nvSpPr>
          <p:spPr>
            <a:xfrm>
              <a:off x="7431431" y="1140477"/>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6" name="Google Shape;56;p27"/>
            <p:cNvSpPr/>
            <p:nvPr/>
          </p:nvSpPr>
          <p:spPr>
            <a:xfrm>
              <a:off x="7431431" y="4575559"/>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7" name="Google Shape;57;p27"/>
            <p:cNvSpPr/>
            <p:nvPr/>
          </p:nvSpPr>
          <p:spPr>
            <a:xfrm>
              <a:off x="6857986" y="567964"/>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8" name="Google Shape;58;p27"/>
            <p:cNvSpPr/>
            <p:nvPr/>
          </p:nvSpPr>
          <p:spPr>
            <a:xfrm>
              <a:off x="6857986" y="2285504"/>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9" name="Google Shape;59;p27"/>
            <p:cNvSpPr/>
            <p:nvPr/>
          </p:nvSpPr>
          <p:spPr>
            <a:xfrm>
              <a:off x="8570535" y="1140477"/>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0" name="Google Shape;60;p27"/>
            <p:cNvSpPr/>
            <p:nvPr/>
          </p:nvSpPr>
          <p:spPr>
            <a:xfrm>
              <a:off x="7997090" y="-4550"/>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1" name="Google Shape;61;p27"/>
            <p:cNvSpPr/>
            <p:nvPr/>
          </p:nvSpPr>
          <p:spPr>
            <a:xfrm>
              <a:off x="7997090" y="2285504"/>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62" name="Google Shape;62;p27"/>
          <p:cNvGrpSpPr/>
          <p:nvPr/>
        </p:nvGrpSpPr>
        <p:grpSpPr>
          <a:xfrm>
            <a:off x="0" y="-4550"/>
            <a:ext cx="9143835" cy="5152509"/>
            <a:chOff x="0" y="-4550"/>
            <a:chExt cx="9143835" cy="5152509"/>
          </a:xfrm>
        </p:grpSpPr>
        <p:sp>
          <p:nvSpPr>
            <p:cNvPr id="63" name="Google Shape;63;p27"/>
            <p:cNvSpPr/>
            <p:nvPr/>
          </p:nvSpPr>
          <p:spPr>
            <a:xfrm>
              <a:off x="7431431" y="-4550"/>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4" name="Google Shape;64;p27"/>
            <p:cNvSpPr/>
            <p:nvPr/>
          </p:nvSpPr>
          <p:spPr>
            <a:xfrm>
              <a:off x="0" y="4575559"/>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5" name="Google Shape;65;p27"/>
            <p:cNvSpPr/>
            <p:nvPr/>
          </p:nvSpPr>
          <p:spPr>
            <a:xfrm>
              <a:off x="1720337" y="4003045"/>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6" name="Google Shape;66;p27"/>
            <p:cNvSpPr/>
            <p:nvPr/>
          </p:nvSpPr>
          <p:spPr>
            <a:xfrm>
              <a:off x="1146891" y="-4550"/>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7" name="Google Shape;67;p27"/>
            <p:cNvSpPr/>
            <p:nvPr/>
          </p:nvSpPr>
          <p:spPr>
            <a:xfrm>
              <a:off x="2293783" y="-4550"/>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8" name="Google Shape;68;p27"/>
            <p:cNvSpPr/>
            <p:nvPr/>
          </p:nvSpPr>
          <p:spPr>
            <a:xfrm>
              <a:off x="2293783" y="4575559"/>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9" name="Google Shape;69;p27"/>
            <p:cNvSpPr/>
            <p:nvPr/>
          </p:nvSpPr>
          <p:spPr>
            <a:xfrm>
              <a:off x="4014120" y="4003045"/>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0" name="Google Shape;70;p27"/>
            <p:cNvSpPr/>
            <p:nvPr/>
          </p:nvSpPr>
          <p:spPr>
            <a:xfrm>
              <a:off x="5145436" y="-4550"/>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1" name="Google Shape;71;p27"/>
            <p:cNvSpPr/>
            <p:nvPr/>
          </p:nvSpPr>
          <p:spPr>
            <a:xfrm>
              <a:off x="4571990" y="567964"/>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2" name="Google Shape;72;p27"/>
            <p:cNvSpPr/>
            <p:nvPr/>
          </p:nvSpPr>
          <p:spPr>
            <a:xfrm>
              <a:off x="4571990" y="4575559"/>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3" name="Google Shape;73;p27"/>
            <p:cNvSpPr/>
            <p:nvPr/>
          </p:nvSpPr>
          <p:spPr>
            <a:xfrm>
              <a:off x="6292327" y="-4550"/>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4" name="Google Shape;74;p27"/>
            <p:cNvSpPr/>
            <p:nvPr/>
          </p:nvSpPr>
          <p:spPr>
            <a:xfrm>
              <a:off x="6292327" y="1140477"/>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5" name="Google Shape;75;p27"/>
            <p:cNvSpPr/>
            <p:nvPr/>
          </p:nvSpPr>
          <p:spPr>
            <a:xfrm>
              <a:off x="5718882" y="2285504"/>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6" name="Google Shape;76;p27"/>
            <p:cNvSpPr/>
            <p:nvPr/>
          </p:nvSpPr>
          <p:spPr>
            <a:xfrm>
              <a:off x="7431431" y="2285504"/>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7" name="Google Shape;77;p27"/>
            <p:cNvSpPr/>
            <p:nvPr/>
          </p:nvSpPr>
          <p:spPr>
            <a:xfrm>
              <a:off x="7431431" y="3430531"/>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8" name="Google Shape;78;p27"/>
            <p:cNvSpPr/>
            <p:nvPr/>
          </p:nvSpPr>
          <p:spPr>
            <a:xfrm>
              <a:off x="6857986" y="4003045"/>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9" name="Google Shape;79;p27"/>
            <p:cNvSpPr/>
            <p:nvPr/>
          </p:nvSpPr>
          <p:spPr>
            <a:xfrm>
              <a:off x="8570535" y="567964"/>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0" name="Google Shape;80;p27"/>
            <p:cNvSpPr/>
            <p:nvPr/>
          </p:nvSpPr>
          <p:spPr>
            <a:xfrm>
              <a:off x="8570535" y="4575559"/>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1" name="Google Shape;81;p27"/>
            <p:cNvSpPr/>
            <p:nvPr/>
          </p:nvSpPr>
          <p:spPr>
            <a:xfrm>
              <a:off x="7997090" y="1140477"/>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2" name="Google Shape;82;p27"/>
            <p:cNvSpPr/>
            <p:nvPr/>
          </p:nvSpPr>
          <p:spPr>
            <a:xfrm>
              <a:off x="7997090" y="2858018"/>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83" name="Google Shape;83;p27"/>
          <p:cNvGrpSpPr/>
          <p:nvPr/>
        </p:nvGrpSpPr>
        <p:grpSpPr>
          <a:xfrm>
            <a:off x="573433" y="-4550"/>
            <a:ext cx="8570402" cy="5152509"/>
            <a:chOff x="573433" y="-4550"/>
            <a:chExt cx="8570402" cy="5152509"/>
          </a:xfrm>
        </p:grpSpPr>
        <p:sp>
          <p:nvSpPr>
            <p:cNvPr id="84" name="Google Shape;84;p27"/>
            <p:cNvSpPr/>
            <p:nvPr/>
          </p:nvSpPr>
          <p:spPr>
            <a:xfrm>
              <a:off x="573433" y="567964"/>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5" name="Google Shape;85;p27"/>
            <p:cNvSpPr/>
            <p:nvPr/>
          </p:nvSpPr>
          <p:spPr>
            <a:xfrm>
              <a:off x="2293783" y="567964"/>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6" name="Google Shape;86;p27"/>
            <p:cNvSpPr/>
            <p:nvPr/>
          </p:nvSpPr>
          <p:spPr>
            <a:xfrm>
              <a:off x="4014120" y="-4550"/>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7" name="Google Shape;87;p27"/>
            <p:cNvSpPr/>
            <p:nvPr/>
          </p:nvSpPr>
          <p:spPr>
            <a:xfrm>
              <a:off x="3440674" y="567964"/>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8" name="Google Shape;88;p27"/>
            <p:cNvSpPr/>
            <p:nvPr/>
          </p:nvSpPr>
          <p:spPr>
            <a:xfrm>
              <a:off x="5145436" y="4575559"/>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9" name="Google Shape;89;p27"/>
            <p:cNvSpPr/>
            <p:nvPr/>
          </p:nvSpPr>
          <p:spPr>
            <a:xfrm>
              <a:off x="6292327" y="1712991"/>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0" name="Google Shape;90;p27"/>
            <p:cNvSpPr/>
            <p:nvPr/>
          </p:nvSpPr>
          <p:spPr>
            <a:xfrm>
              <a:off x="5718882" y="567964"/>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1" name="Google Shape;91;p27"/>
            <p:cNvSpPr/>
            <p:nvPr/>
          </p:nvSpPr>
          <p:spPr>
            <a:xfrm>
              <a:off x="7431431" y="1712991"/>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2" name="Google Shape;92;p27"/>
            <p:cNvSpPr/>
            <p:nvPr/>
          </p:nvSpPr>
          <p:spPr>
            <a:xfrm>
              <a:off x="6857986" y="2858018"/>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3" name="Google Shape;93;p27"/>
            <p:cNvSpPr/>
            <p:nvPr/>
          </p:nvSpPr>
          <p:spPr>
            <a:xfrm>
              <a:off x="6857986" y="4575559"/>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4" name="Google Shape;94;p27"/>
            <p:cNvSpPr/>
            <p:nvPr/>
          </p:nvSpPr>
          <p:spPr>
            <a:xfrm>
              <a:off x="8570535" y="-4550"/>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5" name="Google Shape;95;p27"/>
            <p:cNvSpPr/>
            <p:nvPr/>
          </p:nvSpPr>
          <p:spPr>
            <a:xfrm>
              <a:off x="8570535" y="3430531"/>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6" name="Google Shape;96;p27"/>
            <p:cNvSpPr/>
            <p:nvPr/>
          </p:nvSpPr>
          <p:spPr>
            <a:xfrm>
              <a:off x="7997090" y="567964"/>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7" name="Google Shape;97;p27"/>
            <p:cNvSpPr/>
            <p:nvPr/>
          </p:nvSpPr>
          <p:spPr>
            <a:xfrm>
              <a:off x="7997090" y="4003045"/>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98" name="Google Shape;98;p27"/>
          <p:cNvGrpSpPr/>
          <p:nvPr/>
        </p:nvGrpSpPr>
        <p:grpSpPr>
          <a:xfrm>
            <a:off x="573433" y="-4550"/>
            <a:ext cx="8570402" cy="5152509"/>
            <a:chOff x="573433" y="-4550"/>
            <a:chExt cx="8570402" cy="5152509"/>
          </a:xfrm>
        </p:grpSpPr>
        <p:sp>
          <p:nvSpPr>
            <p:cNvPr id="99" name="Google Shape;99;p27"/>
            <p:cNvSpPr/>
            <p:nvPr/>
          </p:nvSpPr>
          <p:spPr>
            <a:xfrm>
              <a:off x="7997090" y="4575559"/>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0" name="Google Shape;100;p27"/>
            <p:cNvSpPr/>
            <p:nvPr/>
          </p:nvSpPr>
          <p:spPr>
            <a:xfrm>
              <a:off x="573433" y="4003045"/>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1" name="Google Shape;101;p27"/>
            <p:cNvSpPr/>
            <p:nvPr/>
          </p:nvSpPr>
          <p:spPr>
            <a:xfrm>
              <a:off x="1720337" y="4575559"/>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2" name="Google Shape;102;p27"/>
            <p:cNvSpPr/>
            <p:nvPr/>
          </p:nvSpPr>
          <p:spPr>
            <a:xfrm>
              <a:off x="3440674" y="4003045"/>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3" name="Google Shape;103;p27"/>
            <p:cNvSpPr/>
            <p:nvPr/>
          </p:nvSpPr>
          <p:spPr>
            <a:xfrm>
              <a:off x="6292327" y="4575559"/>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4" name="Google Shape;104;p27"/>
            <p:cNvSpPr/>
            <p:nvPr/>
          </p:nvSpPr>
          <p:spPr>
            <a:xfrm>
              <a:off x="5718882" y="1140477"/>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5" name="Google Shape;105;p27"/>
            <p:cNvSpPr/>
            <p:nvPr/>
          </p:nvSpPr>
          <p:spPr>
            <a:xfrm>
              <a:off x="7431431" y="567964"/>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6" name="Google Shape;106;p27"/>
            <p:cNvSpPr/>
            <p:nvPr/>
          </p:nvSpPr>
          <p:spPr>
            <a:xfrm>
              <a:off x="6857986" y="-4550"/>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7" name="Google Shape;107;p27"/>
            <p:cNvSpPr/>
            <p:nvPr/>
          </p:nvSpPr>
          <p:spPr>
            <a:xfrm>
              <a:off x="6857986" y="1712991"/>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8" name="Google Shape;108;p27"/>
            <p:cNvSpPr/>
            <p:nvPr/>
          </p:nvSpPr>
          <p:spPr>
            <a:xfrm>
              <a:off x="8570535" y="2285504"/>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9" name="Google Shape;109;p27"/>
            <p:cNvSpPr/>
            <p:nvPr/>
          </p:nvSpPr>
          <p:spPr>
            <a:xfrm>
              <a:off x="7997090" y="3430531"/>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0" name="Google Shape;110;p27"/>
            <p:cNvSpPr/>
            <p:nvPr/>
          </p:nvSpPr>
          <p:spPr>
            <a:xfrm>
              <a:off x="4571990" y="-4550"/>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 3 columns 1">
  <p:cSld name="Title + 3 columns">
    <p:spTree>
      <p:nvGrpSpPr>
        <p:cNvPr id="1163" name="Shape 1163"/>
        <p:cNvGrpSpPr/>
        <p:nvPr/>
      </p:nvGrpSpPr>
      <p:grpSpPr>
        <a:xfrm>
          <a:off x="0" y="0"/>
          <a:ext cx="0" cy="0"/>
          <a:chOff x="0" y="0"/>
          <a:chExt cx="0" cy="0"/>
        </a:xfrm>
      </p:grpSpPr>
      <p:sp>
        <p:nvSpPr>
          <p:cNvPr id="1164" name="Google Shape;1164;ga6b5d44b07_0_108"/>
          <p:cNvSpPr txBox="1"/>
          <p:nvPr>
            <p:ph type="title"/>
          </p:nvPr>
        </p:nvSpPr>
        <p:spPr>
          <a:xfrm>
            <a:off x="893700" y="205988"/>
            <a:ext cx="6462600" cy="857400"/>
          </a:xfrm>
          <a:prstGeom prst="rect">
            <a:avLst/>
          </a:prstGeom>
          <a:noFill/>
          <a:ln>
            <a:noFill/>
          </a:ln>
        </p:spPr>
        <p:txBody>
          <a:bodyPr anchorCtr="0" anchor="b" bIns="91425" lIns="91425" spcFirstLastPara="1" rIns="91425" wrap="square" tIns="91425">
            <a:noAutofit/>
          </a:bodyPr>
          <a:lstStyle>
            <a:lvl1pPr lvl="0" rtl="0" algn="l">
              <a:lnSpc>
                <a:spcPct val="100000"/>
              </a:lnSpc>
              <a:spcBef>
                <a:spcPts val="0"/>
              </a:spcBef>
              <a:spcAft>
                <a:spcPts val="0"/>
              </a:spcAft>
              <a:buSzPts val="3600"/>
              <a:buNone/>
              <a:defRPr/>
            </a:lvl1pPr>
            <a:lvl2pPr lvl="1" rtl="0" algn="l">
              <a:lnSpc>
                <a:spcPct val="100000"/>
              </a:lnSpc>
              <a:spcBef>
                <a:spcPts val="0"/>
              </a:spcBef>
              <a:spcAft>
                <a:spcPts val="0"/>
              </a:spcAft>
              <a:buSzPts val="3600"/>
              <a:buNone/>
              <a:defRPr/>
            </a:lvl2pPr>
            <a:lvl3pPr lvl="2" rtl="0" algn="l">
              <a:lnSpc>
                <a:spcPct val="100000"/>
              </a:lnSpc>
              <a:spcBef>
                <a:spcPts val="0"/>
              </a:spcBef>
              <a:spcAft>
                <a:spcPts val="0"/>
              </a:spcAft>
              <a:buSzPts val="3600"/>
              <a:buNone/>
              <a:defRPr/>
            </a:lvl3pPr>
            <a:lvl4pPr lvl="3" rtl="0" algn="l">
              <a:lnSpc>
                <a:spcPct val="100000"/>
              </a:lnSpc>
              <a:spcBef>
                <a:spcPts val="0"/>
              </a:spcBef>
              <a:spcAft>
                <a:spcPts val="0"/>
              </a:spcAft>
              <a:buSzPts val="3600"/>
              <a:buNone/>
              <a:defRPr/>
            </a:lvl4pPr>
            <a:lvl5pPr lvl="4" rtl="0" algn="l">
              <a:lnSpc>
                <a:spcPct val="100000"/>
              </a:lnSpc>
              <a:spcBef>
                <a:spcPts val="0"/>
              </a:spcBef>
              <a:spcAft>
                <a:spcPts val="0"/>
              </a:spcAft>
              <a:buSzPts val="3600"/>
              <a:buNone/>
              <a:defRPr/>
            </a:lvl5pPr>
            <a:lvl6pPr lvl="5" rtl="0" algn="l">
              <a:lnSpc>
                <a:spcPct val="100000"/>
              </a:lnSpc>
              <a:spcBef>
                <a:spcPts val="0"/>
              </a:spcBef>
              <a:spcAft>
                <a:spcPts val="0"/>
              </a:spcAft>
              <a:buSzPts val="3600"/>
              <a:buNone/>
              <a:defRPr/>
            </a:lvl6pPr>
            <a:lvl7pPr lvl="6" rtl="0" algn="l">
              <a:lnSpc>
                <a:spcPct val="100000"/>
              </a:lnSpc>
              <a:spcBef>
                <a:spcPts val="0"/>
              </a:spcBef>
              <a:spcAft>
                <a:spcPts val="0"/>
              </a:spcAft>
              <a:buSzPts val="3600"/>
              <a:buNone/>
              <a:defRPr/>
            </a:lvl7pPr>
            <a:lvl8pPr lvl="7" rtl="0" algn="l">
              <a:lnSpc>
                <a:spcPct val="100000"/>
              </a:lnSpc>
              <a:spcBef>
                <a:spcPts val="0"/>
              </a:spcBef>
              <a:spcAft>
                <a:spcPts val="0"/>
              </a:spcAft>
              <a:buSzPts val="3600"/>
              <a:buNone/>
              <a:defRPr/>
            </a:lvl8pPr>
            <a:lvl9pPr lvl="8" rtl="0" algn="l">
              <a:lnSpc>
                <a:spcPct val="100000"/>
              </a:lnSpc>
              <a:spcBef>
                <a:spcPts val="0"/>
              </a:spcBef>
              <a:spcAft>
                <a:spcPts val="0"/>
              </a:spcAft>
              <a:buSzPts val="3600"/>
              <a:buNone/>
              <a:defRPr/>
            </a:lvl9pPr>
          </a:lstStyle>
          <a:p/>
        </p:txBody>
      </p:sp>
      <p:sp>
        <p:nvSpPr>
          <p:cNvPr id="1165" name="Google Shape;1165;ga6b5d44b07_0_108"/>
          <p:cNvSpPr txBox="1"/>
          <p:nvPr>
            <p:ph idx="1" type="body"/>
          </p:nvPr>
        </p:nvSpPr>
        <p:spPr>
          <a:xfrm>
            <a:off x="893700" y="1200150"/>
            <a:ext cx="2371200" cy="3725700"/>
          </a:xfrm>
          <a:prstGeom prst="rect">
            <a:avLst/>
          </a:prstGeom>
          <a:noFill/>
          <a:ln>
            <a:noFill/>
          </a:ln>
        </p:spPr>
        <p:txBody>
          <a:bodyPr anchorCtr="0" anchor="t" bIns="91425" lIns="91425" spcFirstLastPara="1" rIns="91425" wrap="square" tIns="91425">
            <a:noAutofit/>
          </a:bodyPr>
          <a:lstStyle>
            <a:lvl1pPr indent="-317500" lvl="0" marL="457200" rtl="0" algn="l">
              <a:lnSpc>
                <a:spcPct val="100000"/>
              </a:lnSpc>
              <a:spcBef>
                <a:spcPts val="0"/>
              </a:spcBef>
              <a:spcAft>
                <a:spcPts val="0"/>
              </a:spcAft>
              <a:buSzPts val="1400"/>
              <a:buChar char="▷"/>
              <a:defRPr sz="1400"/>
            </a:lvl1pPr>
            <a:lvl2pPr indent="-317500" lvl="1" marL="914400" rtl="0" algn="l">
              <a:lnSpc>
                <a:spcPct val="100000"/>
              </a:lnSpc>
              <a:spcBef>
                <a:spcPts val="0"/>
              </a:spcBef>
              <a:spcAft>
                <a:spcPts val="0"/>
              </a:spcAft>
              <a:buSzPts val="1400"/>
              <a:buChar char="○"/>
              <a:defRPr sz="1400"/>
            </a:lvl2pPr>
            <a:lvl3pPr indent="-317500" lvl="2" marL="1371600" rtl="0" algn="l">
              <a:lnSpc>
                <a:spcPct val="100000"/>
              </a:lnSpc>
              <a:spcBef>
                <a:spcPts val="0"/>
              </a:spcBef>
              <a:spcAft>
                <a:spcPts val="0"/>
              </a:spcAft>
              <a:buSzPts val="1400"/>
              <a:buChar char="■"/>
              <a:defRPr sz="1400"/>
            </a:lvl3pPr>
            <a:lvl4pPr indent="-317500" lvl="3" marL="1828800" rtl="0" algn="l">
              <a:lnSpc>
                <a:spcPct val="100000"/>
              </a:lnSpc>
              <a:spcBef>
                <a:spcPts val="0"/>
              </a:spcBef>
              <a:spcAft>
                <a:spcPts val="0"/>
              </a:spcAft>
              <a:buSzPts val="1400"/>
              <a:buChar char="●"/>
              <a:defRPr sz="1400"/>
            </a:lvl4pPr>
            <a:lvl5pPr indent="-317500" lvl="4" marL="2286000" rtl="0" algn="l">
              <a:lnSpc>
                <a:spcPct val="100000"/>
              </a:lnSpc>
              <a:spcBef>
                <a:spcPts val="0"/>
              </a:spcBef>
              <a:spcAft>
                <a:spcPts val="0"/>
              </a:spcAft>
              <a:buSzPts val="1400"/>
              <a:buChar char="○"/>
              <a:defRPr sz="1400"/>
            </a:lvl5pPr>
            <a:lvl6pPr indent="-317500" lvl="5" marL="2743200" rtl="0" algn="l">
              <a:lnSpc>
                <a:spcPct val="100000"/>
              </a:lnSpc>
              <a:spcBef>
                <a:spcPts val="0"/>
              </a:spcBef>
              <a:spcAft>
                <a:spcPts val="0"/>
              </a:spcAft>
              <a:buSzPts val="1400"/>
              <a:buChar char="■"/>
              <a:defRPr sz="1400"/>
            </a:lvl6pPr>
            <a:lvl7pPr indent="-317500" lvl="6" marL="3200400" rtl="0" algn="l">
              <a:lnSpc>
                <a:spcPct val="100000"/>
              </a:lnSpc>
              <a:spcBef>
                <a:spcPts val="0"/>
              </a:spcBef>
              <a:spcAft>
                <a:spcPts val="0"/>
              </a:spcAft>
              <a:buSzPts val="1400"/>
              <a:buChar char="●"/>
              <a:defRPr sz="1400"/>
            </a:lvl7pPr>
            <a:lvl8pPr indent="-317500" lvl="7" marL="3657600" rtl="0" algn="l">
              <a:lnSpc>
                <a:spcPct val="100000"/>
              </a:lnSpc>
              <a:spcBef>
                <a:spcPts val="0"/>
              </a:spcBef>
              <a:spcAft>
                <a:spcPts val="0"/>
              </a:spcAft>
              <a:buSzPts val="1400"/>
              <a:buChar char="○"/>
              <a:defRPr sz="1400"/>
            </a:lvl8pPr>
            <a:lvl9pPr indent="-317500" lvl="8" marL="4114800" rtl="0" algn="l">
              <a:lnSpc>
                <a:spcPct val="100000"/>
              </a:lnSpc>
              <a:spcBef>
                <a:spcPts val="0"/>
              </a:spcBef>
              <a:spcAft>
                <a:spcPts val="0"/>
              </a:spcAft>
              <a:buSzPts val="1400"/>
              <a:buChar char="■"/>
              <a:defRPr sz="1400"/>
            </a:lvl9pPr>
          </a:lstStyle>
          <a:p/>
        </p:txBody>
      </p:sp>
      <p:sp>
        <p:nvSpPr>
          <p:cNvPr id="1166" name="Google Shape;1166;ga6b5d44b07_0_108"/>
          <p:cNvSpPr txBox="1"/>
          <p:nvPr>
            <p:ph idx="2" type="body"/>
          </p:nvPr>
        </p:nvSpPr>
        <p:spPr>
          <a:xfrm>
            <a:off x="3386404" y="1200150"/>
            <a:ext cx="2371200" cy="3725700"/>
          </a:xfrm>
          <a:prstGeom prst="rect">
            <a:avLst/>
          </a:prstGeom>
          <a:noFill/>
          <a:ln>
            <a:noFill/>
          </a:ln>
        </p:spPr>
        <p:txBody>
          <a:bodyPr anchorCtr="0" anchor="t" bIns="91425" lIns="91425" spcFirstLastPara="1" rIns="91425" wrap="square" tIns="91425">
            <a:noAutofit/>
          </a:bodyPr>
          <a:lstStyle>
            <a:lvl1pPr indent="-317500" lvl="0" marL="457200" rtl="0" algn="l">
              <a:lnSpc>
                <a:spcPct val="100000"/>
              </a:lnSpc>
              <a:spcBef>
                <a:spcPts val="0"/>
              </a:spcBef>
              <a:spcAft>
                <a:spcPts val="0"/>
              </a:spcAft>
              <a:buSzPts val="1400"/>
              <a:buChar char="▷"/>
              <a:defRPr sz="1400"/>
            </a:lvl1pPr>
            <a:lvl2pPr indent="-317500" lvl="1" marL="914400" rtl="0" algn="l">
              <a:lnSpc>
                <a:spcPct val="100000"/>
              </a:lnSpc>
              <a:spcBef>
                <a:spcPts val="0"/>
              </a:spcBef>
              <a:spcAft>
                <a:spcPts val="0"/>
              </a:spcAft>
              <a:buSzPts val="1400"/>
              <a:buChar char="○"/>
              <a:defRPr sz="1400"/>
            </a:lvl2pPr>
            <a:lvl3pPr indent="-317500" lvl="2" marL="1371600" rtl="0" algn="l">
              <a:lnSpc>
                <a:spcPct val="100000"/>
              </a:lnSpc>
              <a:spcBef>
                <a:spcPts val="0"/>
              </a:spcBef>
              <a:spcAft>
                <a:spcPts val="0"/>
              </a:spcAft>
              <a:buSzPts val="1400"/>
              <a:buChar char="■"/>
              <a:defRPr sz="1400"/>
            </a:lvl3pPr>
            <a:lvl4pPr indent="-317500" lvl="3" marL="1828800" rtl="0" algn="l">
              <a:lnSpc>
                <a:spcPct val="100000"/>
              </a:lnSpc>
              <a:spcBef>
                <a:spcPts val="0"/>
              </a:spcBef>
              <a:spcAft>
                <a:spcPts val="0"/>
              </a:spcAft>
              <a:buSzPts val="1400"/>
              <a:buChar char="●"/>
              <a:defRPr sz="1400"/>
            </a:lvl4pPr>
            <a:lvl5pPr indent="-317500" lvl="4" marL="2286000" rtl="0" algn="l">
              <a:lnSpc>
                <a:spcPct val="100000"/>
              </a:lnSpc>
              <a:spcBef>
                <a:spcPts val="0"/>
              </a:spcBef>
              <a:spcAft>
                <a:spcPts val="0"/>
              </a:spcAft>
              <a:buSzPts val="1400"/>
              <a:buChar char="○"/>
              <a:defRPr sz="1400"/>
            </a:lvl5pPr>
            <a:lvl6pPr indent="-317500" lvl="5" marL="2743200" rtl="0" algn="l">
              <a:lnSpc>
                <a:spcPct val="100000"/>
              </a:lnSpc>
              <a:spcBef>
                <a:spcPts val="0"/>
              </a:spcBef>
              <a:spcAft>
                <a:spcPts val="0"/>
              </a:spcAft>
              <a:buSzPts val="1400"/>
              <a:buChar char="■"/>
              <a:defRPr sz="1400"/>
            </a:lvl6pPr>
            <a:lvl7pPr indent="-317500" lvl="6" marL="3200400" rtl="0" algn="l">
              <a:lnSpc>
                <a:spcPct val="100000"/>
              </a:lnSpc>
              <a:spcBef>
                <a:spcPts val="0"/>
              </a:spcBef>
              <a:spcAft>
                <a:spcPts val="0"/>
              </a:spcAft>
              <a:buSzPts val="1400"/>
              <a:buChar char="●"/>
              <a:defRPr sz="1400"/>
            </a:lvl7pPr>
            <a:lvl8pPr indent="-317500" lvl="7" marL="3657600" rtl="0" algn="l">
              <a:lnSpc>
                <a:spcPct val="100000"/>
              </a:lnSpc>
              <a:spcBef>
                <a:spcPts val="0"/>
              </a:spcBef>
              <a:spcAft>
                <a:spcPts val="0"/>
              </a:spcAft>
              <a:buSzPts val="1400"/>
              <a:buChar char="○"/>
              <a:defRPr sz="1400"/>
            </a:lvl8pPr>
            <a:lvl9pPr indent="-317500" lvl="8" marL="4114800" rtl="0" algn="l">
              <a:lnSpc>
                <a:spcPct val="100000"/>
              </a:lnSpc>
              <a:spcBef>
                <a:spcPts val="0"/>
              </a:spcBef>
              <a:spcAft>
                <a:spcPts val="0"/>
              </a:spcAft>
              <a:buSzPts val="1400"/>
              <a:buChar char="■"/>
              <a:defRPr sz="1400"/>
            </a:lvl9pPr>
          </a:lstStyle>
          <a:p/>
        </p:txBody>
      </p:sp>
      <p:sp>
        <p:nvSpPr>
          <p:cNvPr id="1167" name="Google Shape;1167;ga6b5d44b07_0_108"/>
          <p:cNvSpPr txBox="1"/>
          <p:nvPr>
            <p:ph idx="3" type="body"/>
          </p:nvPr>
        </p:nvSpPr>
        <p:spPr>
          <a:xfrm>
            <a:off x="5879107" y="1200150"/>
            <a:ext cx="2371200" cy="3725700"/>
          </a:xfrm>
          <a:prstGeom prst="rect">
            <a:avLst/>
          </a:prstGeom>
          <a:noFill/>
          <a:ln>
            <a:noFill/>
          </a:ln>
        </p:spPr>
        <p:txBody>
          <a:bodyPr anchorCtr="0" anchor="t" bIns="91425" lIns="91425" spcFirstLastPara="1" rIns="91425" wrap="square" tIns="91425">
            <a:noAutofit/>
          </a:bodyPr>
          <a:lstStyle>
            <a:lvl1pPr indent="-317500" lvl="0" marL="457200" rtl="0" algn="l">
              <a:lnSpc>
                <a:spcPct val="100000"/>
              </a:lnSpc>
              <a:spcBef>
                <a:spcPts val="0"/>
              </a:spcBef>
              <a:spcAft>
                <a:spcPts val="0"/>
              </a:spcAft>
              <a:buSzPts val="1400"/>
              <a:buChar char="▷"/>
              <a:defRPr sz="1400"/>
            </a:lvl1pPr>
            <a:lvl2pPr indent="-317500" lvl="1" marL="914400" rtl="0" algn="l">
              <a:lnSpc>
                <a:spcPct val="100000"/>
              </a:lnSpc>
              <a:spcBef>
                <a:spcPts val="0"/>
              </a:spcBef>
              <a:spcAft>
                <a:spcPts val="0"/>
              </a:spcAft>
              <a:buSzPts val="1400"/>
              <a:buChar char="○"/>
              <a:defRPr sz="1400"/>
            </a:lvl2pPr>
            <a:lvl3pPr indent="-317500" lvl="2" marL="1371600" rtl="0" algn="l">
              <a:lnSpc>
                <a:spcPct val="100000"/>
              </a:lnSpc>
              <a:spcBef>
                <a:spcPts val="0"/>
              </a:spcBef>
              <a:spcAft>
                <a:spcPts val="0"/>
              </a:spcAft>
              <a:buSzPts val="1400"/>
              <a:buChar char="■"/>
              <a:defRPr sz="1400"/>
            </a:lvl3pPr>
            <a:lvl4pPr indent="-317500" lvl="3" marL="1828800" rtl="0" algn="l">
              <a:lnSpc>
                <a:spcPct val="100000"/>
              </a:lnSpc>
              <a:spcBef>
                <a:spcPts val="0"/>
              </a:spcBef>
              <a:spcAft>
                <a:spcPts val="0"/>
              </a:spcAft>
              <a:buSzPts val="1400"/>
              <a:buChar char="●"/>
              <a:defRPr sz="1400"/>
            </a:lvl4pPr>
            <a:lvl5pPr indent="-317500" lvl="4" marL="2286000" rtl="0" algn="l">
              <a:lnSpc>
                <a:spcPct val="100000"/>
              </a:lnSpc>
              <a:spcBef>
                <a:spcPts val="0"/>
              </a:spcBef>
              <a:spcAft>
                <a:spcPts val="0"/>
              </a:spcAft>
              <a:buSzPts val="1400"/>
              <a:buChar char="○"/>
              <a:defRPr sz="1400"/>
            </a:lvl5pPr>
            <a:lvl6pPr indent="-317500" lvl="5" marL="2743200" rtl="0" algn="l">
              <a:lnSpc>
                <a:spcPct val="100000"/>
              </a:lnSpc>
              <a:spcBef>
                <a:spcPts val="0"/>
              </a:spcBef>
              <a:spcAft>
                <a:spcPts val="0"/>
              </a:spcAft>
              <a:buSzPts val="1400"/>
              <a:buChar char="■"/>
              <a:defRPr sz="1400"/>
            </a:lvl6pPr>
            <a:lvl7pPr indent="-317500" lvl="6" marL="3200400" rtl="0" algn="l">
              <a:lnSpc>
                <a:spcPct val="100000"/>
              </a:lnSpc>
              <a:spcBef>
                <a:spcPts val="0"/>
              </a:spcBef>
              <a:spcAft>
                <a:spcPts val="0"/>
              </a:spcAft>
              <a:buSzPts val="1400"/>
              <a:buChar char="●"/>
              <a:defRPr sz="1400"/>
            </a:lvl7pPr>
            <a:lvl8pPr indent="-317500" lvl="7" marL="3657600" rtl="0" algn="l">
              <a:lnSpc>
                <a:spcPct val="100000"/>
              </a:lnSpc>
              <a:spcBef>
                <a:spcPts val="0"/>
              </a:spcBef>
              <a:spcAft>
                <a:spcPts val="0"/>
              </a:spcAft>
              <a:buSzPts val="1400"/>
              <a:buChar char="○"/>
              <a:defRPr sz="1400"/>
            </a:lvl8pPr>
            <a:lvl9pPr indent="-317500" lvl="8" marL="4114800" rtl="0" algn="l">
              <a:lnSpc>
                <a:spcPct val="100000"/>
              </a:lnSpc>
              <a:spcBef>
                <a:spcPts val="0"/>
              </a:spcBef>
              <a:spcAft>
                <a:spcPts val="0"/>
              </a:spcAft>
              <a:buSzPts val="1400"/>
              <a:buChar char="■"/>
              <a:defRPr sz="1400"/>
            </a:lvl9pPr>
          </a:lstStyle>
          <a:p/>
        </p:txBody>
      </p:sp>
      <p:sp>
        <p:nvSpPr>
          <p:cNvPr id="1168" name="Google Shape;1168;ga6b5d44b07_0_108"/>
          <p:cNvSpPr/>
          <p:nvPr/>
        </p:nvSpPr>
        <p:spPr>
          <a:xfrm>
            <a:off x="7356366" y="5066325"/>
            <a:ext cx="893700" cy="77100"/>
          </a:xfrm>
          <a:prstGeom prst="rect">
            <a:avLst/>
          </a:prstGeom>
          <a:solidFill>
            <a:srgbClr val="FF971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69" name="Google Shape;1169;ga6b5d44b07_0_108"/>
          <p:cNvSpPr/>
          <p:nvPr/>
        </p:nvSpPr>
        <p:spPr>
          <a:xfrm>
            <a:off x="8250312" y="5066325"/>
            <a:ext cx="893700" cy="77100"/>
          </a:xfrm>
          <a:prstGeom prst="rect">
            <a:avLst/>
          </a:prstGeom>
          <a:solidFill>
            <a:srgbClr val="F2025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70" name="Google Shape;1170;ga6b5d44b07_0_108"/>
          <p:cNvSpPr/>
          <p:nvPr/>
        </p:nvSpPr>
        <p:spPr>
          <a:xfrm>
            <a:off x="0" y="5066325"/>
            <a:ext cx="893700" cy="77100"/>
          </a:xfrm>
          <a:prstGeom prst="rect">
            <a:avLst/>
          </a:prstGeom>
          <a:solidFill>
            <a:srgbClr val="7ECEFD"/>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71" name="Google Shape;1171;ga6b5d44b07_0_108"/>
          <p:cNvSpPr/>
          <p:nvPr/>
        </p:nvSpPr>
        <p:spPr>
          <a:xfrm>
            <a:off x="893710" y="5066325"/>
            <a:ext cx="6462600" cy="77100"/>
          </a:xfrm>
          <a:prstGeom prst="rect">
            <a:avLst/>
          </a:prstGeom>
          <a:solidFill>
            <a:srgbClr val="2185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178" name="Shape 1178"/>
        <p:cNvGrpSpPr/>
        <p:nvPr/>
      </p:nvGrpSpPr>
      <p:grpSpPr>
        <a:xfrm>
          <a:off x="0" y="0"/>
          <a:ext cx="0" cy="0"/>
          <a:chOff x="0" y="0"/>
          <a:chExt cx="0" cy="0"/>
        </a:xfrm>
      </p:grpSpPr>
      <p:sp>
        <p:nvSpPr>
          <p:cNvPr id="1179" name="Google Shape;1179;ga6b5d44b07_0_272"/>
          <p:cNvSpPr txBox="1"/>
          <p:nvPr>
            <p:ph type="title"/>
          </p:nvPr>
        </p:nvSpPr>
        <p:spPr>
          <a:xfrm>
            <a:off x="628650" y="273844"/>
            <a:ext cx="7886700" cy="994200"/>
          </a:xfrm>
          <a:prstGeom prst="rect">
            <a:avLst/>
          </a:prstGeom>
          <a:noFill/>
          <a:ln>
            <a:noFill/>
          </a:ln>
        </p:spPr>
        <p:txBody>
          <a:bodyPr anchorCtr="0" anchor="ctr" bIns="34275" lIns="68575" spcFirstLastPara="1" rIns="68575" wrap="square" tIns="34275">
            <a:noAutofit/>
          </a:bodyPr>
          <a:lstStyle>
            <a:lvl1pPr lvl="0" rtl="0" algn="l">
              <a:lnSpc>
                <a:spcPct val="90000"/>
              </a:lnSpc>
              <a:spcBef>
                <a:spcPts val="0"/>
              </a:spcBef>
              <a:spcAft>
                <a:spcPts val="0"/>
              </a:spcAft>
              <a:buClr>
                <a:schemeClr val="dk1"/>
              </a:buClr>
              <a:buSzPts val="1400"/>
              <a:buNone/>
              <a:defRPr/>
            </a:lvl1pPr>
            <a:lvl2pPr lvl="1" rtl="0" algn="l">
              <a:lnSpc>
                <a:spcPct val="100000"/>
              </a:lnSpc>
              <a:spcBef>
                <a:spcPts val="0"/>
              </a:spcBef>
              <a:spcAft>
                <a:spcPts val="0"/>
              </a:spcAft>
              <a:buSzPts val="1100"/>
              <a:buNone/>
              <a:defRPr/>
            </a:lvl2pPr>
            <a:lvl3pPr lvl="2" rtl="0" algn="l">
              <a:lnSpc>
                <a:spcPct val="100000"/>
              </a:lnSpc>
              <a:spcBef>
                <a:spcPts val="0"/>
              </a:spcBef>
              <a:spcAft>
                <a:spcPts val="0"/>
              </a:spcAft>
              <a:buSzPts val="1100"/>
              <a:buNone/>
              <a:defRPr/>
            </a:lvl3pPr>
            <a:lvl4pPr lvl="3" rtl="0" algn="l">
              <a:lnSpc>
                <a:spcPct val="100000"/>
              </a:lnSpc>
              <a:spcBef>
                <a:spcPts val="0"/>
              </a:spcBef>
              <a:spcAft>
                <a:spcPts val="0"/>
              </a:spcAft>
              <a:buSzPts val="1100"/>
              <a:buNone/>
              <a:defRPr/>
            </a:lvl4pPr>
            <a:lvl5pPr lvl="4" rtl="0" algn="l">
              <a:lnSpc>
                <a:spcPct val="100000"/>
              </a:lnSpc>
              <a:spcBef>
                <a:spcPts val="0"/>
              </a:spcBef>
              <a:spcAft>
                <a:spcPts val="0"/>
              </a:spcAft>
              <a:buSzPts val="1100"/>
              <a:buNone/>
              <a:defRPr/>
            </a:lvl5pPr>
            <a:lvl6pPr lvl="5" rtl="0" algn="l">
              <a:lnSpc>
                <a:spcPct val="100000"/>
              </a:lnSpc>
              <a:spcBef>
                <a:spcPts val="0"/>
              </a:spcBef>
              <a:spcAft>
                <a:spcPts val="0"/>
              </a:spcAft>
              <a:buSzPts val="1100"/>
              <a:buNone/>
              <a:defRPr/>
            </a:lvl6pPr>
            <a:lvl7pPr lvl="6" rtl="0" algn="l">
              <a:lnSpc>
                <a:spcPct val="100000"/>
              </a:lnSpc>
              <a:spcBef>
                <a:spcPts val="0"/>
              </a:spcBef>
              <a:spcAft>
                <a:spcPts val="0"/>
              </a:spcAft>
              <a:buSzPts val="1100"/>
              <a:buNone/>
              <a:defRPr/>
            </a:lvl7pPr>
            <a:lvl8pPr lvl="7" rtl="0" algn="l">
              <a:lnSpc>
                <a:spcPct val="100000"/>
              </a:lnSpc>
              <a:spcBef>
                <a:spcPts val="0"/>
              </a:spcBef>
              <a:spcAft>
                <a:spcPts val="0"/>
              </a:spcAft>
              <a:buSzPts val="1100"/>
              <a:buNone/>
              <a:defRPr/>
            </a:lvl8pPr>
            <a:lvl9pPr lvl="8" rtl="0" algn="l">
              <a:lnSpc>
                <a:spcPct val="100000"/>
              </a:lnSpc>
              <a:spcBef>
                <a:spcPts val="0"/>
              </a:spcBef>
              <a:spcAft>
                <a:spcPts val="0"/>
              </a:spcAft>
              <a:buSzPts val="1100"/>
              <a:buNone/>
              <a:defRPr/>
            </a:lvl9pPr>
          </a:lstStyle>
          <a:p/>
        </p:txBody>
      </p:sp>
      <p:sp>
        <p:nvSpPr>
          <p:cNvPr id="1180" name="Google Shape;1180;ga6b5d44b07_0_272"/>
          <p:cNvSpPr txBox="1"/>
          <p:nvPr>
            <p:ph idx="1" type="body"/>
          </p:nvPr>
        </p:nvSpPr>
        <p:spPr>
          <a:xfrm>
            <a:off x="628650" y="1369219"/>
            <a:ext cx="7886700" cy="3263400"/>
          </a:xfrm>
          <a:prstGeom prst="rect">
            <a:avLst/>
          </a:prstGeom>
          <a:noFill/>
          <a:ln>
            <a:noFill/>
          </a:ln>
        </p:spPr>
        <p:txBody>
          <a:bodyPr anchorCtr="0" anchor="t" bIns="34275" lIns="68575" spcFirstLastPara="1" rIns="68575" wrap="square" tIns="34275">
            <a:noAutofit/>
          </a:bodyPr>
          <a:lstStyle>
            <a:lvl1pPr indent="-317500" lvl="0" marL="457200" rtl="0" algn="l">
              <a:lnSpc>
                <a:spcPct val="90000"/>
              </a:lnSpc>
              <a:spcBef>
                <a:spcPts val="800"/>
              </a:spcBef>
              <a:spcAft>
                <a:spcPts val="0"/>
              </a:spcAft>
              <a:buClr>
                <a:schemeClr val="dk1"/>
              </a:buClr>
              <a:buSzPts val="1400"/>
              <a:buChar char="•"/>
              <a:defRPr/>
            </a:lvl1pPr>
            <a:lvl2pPr indent="-317500" lvl="1" marL="914400" rtl="0" algn="l">
              <a:lnSpc>
                <a:spcPct val="90000"/>
              </a:lnSpc>
              <a:spcBef>
                <a:spcPts val="400"/>
              </a:spcBef>
              <a:spcAft>
                <a:spcPts val="0"/>
              </a:spcAft>
              <a:buClr>
                <a:schemeClr val="dk1"/>
              </a:buClr>
              <a:buSzPts val="1400"/>
              <a:buChar char="•"/>
              <a:defRPr/>
            </a:lvl2pPr>
            <a:lvl3pPr indent="-317500" lvl="2" marL="1371600" rtl="0" algn="l">
              <a:lnSpc>
                <a:spcPct val="90000"/>
              </a:lnSpc>
              <a:spcBef>
                <a:spcPts val="400"/>
              </a:spcBef>
              <a:spcAft>
                <a:spcPts val="0"/>
              </a:spcAft>
              <a:buClr>
                <a:schemeClr val="dk1"/>
              </a:buClr>
              <a:buSzPts val="1400"/>
              <a:buChar char="•"/>
              <a:defRPr/>
            </a:lvl3pPr>
            <a:lvl4pPr indent="-317500" lvl="3" marL="1828800" rtl="0" algn="l">
              <a:lnSpc>
                <a:spcPct val="90000"/>
              </a:lnSpc>
              <a:spcBef>
                <a:spcPts val="400"/>
              </a:spcBef>
              <a:spcAft>
                <a:spcPts val="0"/>
              </a:spcAft>
              <a:buClr>
                <a:schemeClr val="dk1"/>
              </a:buClr>
              <a:buSzPts val="1400"/>
              <a:buChar char="•"/>
              <a:defRPr/>
            </a:lvl4pPr>
            <a:lvl5pPr indent="-317500" lvl="4" marL="2286000" rtl="0" algn="l">
              <a:lnSpc>
                <a:spcPct val="90000"/>
              </a:lnSpc>
              <a:spcBef>
                <a:spcPts val="400"/>
              </a:spcBef>
              <a:spcAft>
                <a:spcPts val="0"/>
              </a:spcAft>
              <a:buClr>
                <a:schemeClr val="dk1"/>
              </a:buClr>
              <a:buSzPts val="1400"/>
              <a:buChar char="•"/>
              <a:defRPr/>
            </a:lvl5pPr>
            <a:lvl6pPr indent="-317500" lvl="5" marL="2743200" rtl="0" algn="l">
              <a:lnSpc>
                <a:spcPct val="90000"/>
              </a:lnSpc>
              <a:spcBef>
                <a:spcPts val="400"/>
              </a:spcBef>
              <a:spcAft>
                <a:spcPts val="0"/>
              </a:spcAft>
              <a:buClr>
                <a:schemeClr val="dk1"/>
              </a:buClr>
              <a:buSzPts val="1400"/>
              <a:buChar char="•"/>
              <a:defRPr/>
            </a:lvl6pPr>
            <a:lvl7pPr indent="-317500" lvl="6" marL="3200400" rtl="0" algn="l">
              <a:lnSpc>
                <a:spcPct val="90000"/>
              </a:lnSpc>
              <a:spcBef>
                <a:spcPts val="400"/>
              </a:spcBef>
              <a:spcAft>
                <a:spcPts val="0"/>
              </a:spcAft>
              <a:buClr>
                <a:schemeClr val="dk1"/>
              </a:buClr>
              <a:buSzPts val="1400"/>
              <a:buChar char="•"/>
              <a:defRPr/>
            </a:lvl7pPr>
            <a:lvl8pPr indent="-317500" lvl="7" marL="3657600" rtl="0" algn="l">
              <a:lnSpc>
                <a:spcPct val="90000"/>
              </a:lnSpc>
              <a:spcBef>
                <a:spcPts val="400"/>
              </a:spcBef>
              <a:spcAft>
                <a:spcPts val="0"/>
              </a:spcAft>
              <a:buClr>
                <a:schemeClr val="dk1"/>
              </a:buClr>
              <a:buSzPts val="1400"/>
              <a:buChar char="•"/>
              <a:defRPr/>
            </a:lvl8pPr>
            <a:lvl9pPr indent="-317500" lvl="8" marL="4114800" rtl="0" algn="l">
              <a:lnSpc>
                <a:spcPct val="90000"/>
              </a:lnSpc>
              <a:spcBef>
                <a:spcPts val="400"/>
              </a:spcBef>
              <a:spcAft>
                <a:spcPts val="0"/>
              </a:spcAft>
              <a:buClr>
                <a:schemeClr val="dk1"/>
              </a:buClr>
              <a:buSzPts val="1400"/>
              <a:buChar char="•"/>
              <a:defRPr/>
            </a:lvl9pPr>
          </a:lstStyle>
          <a:p/>
        </p:txBody>
      </p:sp>
      <p:sp>
        <p:nvSpPr>
          <p:cNvPr id="1181" name="Google Shape;1181;ga6b5d44b07_0_272"/>
          <p:cNvSpPr txBox="1"/>
          <p:nvPr>
            <p:ph idx="10" type="dt"/>
          </p:nvPr>
        </p:nvSpPr>
        <p:spPr>
          <a:xfrm>
            <a:off x="628650" y="4767263"/>
            <a:ext cx="2057400" cy="273900"/>
          </a:xfrm>
          <a:prstGeom prst="rect">
            <a:avLst/>
          </a:prstGeom>
          <a:noFill/>
          <a:ln>
            <a:noFill/>
          </a:ln>
        </p:spPr>
        <p:txBody>
          <a:bodyPr anchorCtr="0" anchor="ctr" bIns="34275" lIns="68575" spcFirstLastPara="1" rIns="68575" wrap="square" tIns="34275">
            <a:noAutofit/>
          </a:bodyPr>
          <a:lstStyle>
            <a:lvl1pPr lvl="0" rtl="0" algn="l">
              <a:lnSpc>
                <a:spcPct val="100000"/>
              </a:lnSpc>
              <a:spcBef>
                <a:spcPts val="0"/>
              </a:spcBef>
              <a:spcAft>
                <a:spcPts val="0"/>
              </a:spcAft>
              <a:buSzPts val="1100"/>
              <a:buNone/>
              <a:defRPr/>
            </a:lvl1pPr>
            <a:lvl2pPr lvl="1" rtl="0" algn="l">
              <a:lnSpc>
                <a:spcPct val="100000"/>
              </a:lnSpc>
              <a:spcBef>
                <a:spcPts val="0"/>
              </a:spcBef>
              <a:spcAft>
                <a:spcPts val="0"/>
              </a:spcAft>
              <a:buSzPts val="1100"/>
              <a:buNone/>
              <a:defRPr/>
            </a:lvl2pPr>
            <a:lvl3pPr lvl="2" rtl="0" algn="l">
              <a:lnSpc>
                <a:spcPct val="100000"/>
              </a:lnSpc>
              <a:spcBef>
                <a:spcPts val="0"/>
              </a:spcBef>
              <a:spcAft>
                <a:spcPts val="0"/>
              </a:spcAft>
              <a:buSzPts val="1100"/>
              <a:buNone/>
              <a:defRPr/>
            </a:lvl3pPr>
            <a:lvl4pPr lvl="3" rtl="0" algn="l">
              <a:lnSpc>
                <a:spcPct val="100000"/>
              </a:lnSpc>
              <a:spcBef>
                <a:spcPts val="0"/>
              </a:spcBef>
              <a:spcAft>
                <a:spcPts val="0"/>
              </a:spcAft>
              <a:buSzPts val="1100"/>
              <a:buNone/>
              <a:defRPr/>
            </a:lvl4pPr>
            <a:lvl5pPr lvl="4" rtl="0" algn="l">
              <a:lnSpc>
                <a:spcPct val="100000"/>
              </a:lnSpc>
              <a:spcBef>
                <a:spcPts val="0"/>
              </a:spcBef>
              <a:spcAft>
                <a:spcPts val="0"/>
              </a:spcAft>
              <a:buSzPts val="1100"/>
              <a:buNone/>
              <a:defRPr/>
            </a:lvl5pPr>
            <a:lvl6pPr lvl="5" rtl="0" algn="l">
              <a:lnSpc>
                <a:spcPct val="100000"/>
              </a:lnSpc>
              <a:spcBef>
                <a:spcPts val="0"/>
              </a:spcBef>
              <a:spcAft>
                <a:spcPts val="0"/>
              </a:spcAft>
              <a:buSzPts val="1100"/>
              <a:buNone/>
              <a:defRPr/>
            </a:lvl6pPr>
            <a:lvl7pPr lvl="6" rtl="0" algn="l">
              <a:lnSpc>
                <a:spcPct val="100000"/>
              </a:lnSpc>
              <a:spcBef>
                <a:spcPts val="0"/>
              </a:spcBef>
              <a:spcAft>
                <a:spcPts val="0"/>
              </a:spcAft>
              <a:buSzPts val="1100"/>
              <a:buNone/>
              <a:defRPr/>
            </a:lvl7pPr>
            <a:lvl8pPr lvl="7" rtl="0" algn="l">
              <a:lnSpc>
                <a:spcPct val="100000"/>
              </a:lnSpc>
              <a:spcBef>
                <a:spcPts val="0"/>
              </a:spcBef>
              <a:spcAft>
                <a:spcPts val="0"/>
              </a:spcAft>
              <a:buSzPts val="1100"/>
              <a:buNone/>
              <a:defRPr/>
            </a:lvl8pPr>
            <a:lvl9pPr lvl="8" rtl="0" algn="l">
              <a:lnSpc>
                <a:spcPct val="100000"/>
              </a:lnSpc>
              <a:spcBef>
                <a:spcPts val="0"/>
              </a:spcBef>
              <a:spcAft>
                <a:spcPts val="0"/>
              </a:spcAft>
              <a:buSzPts val="1100"/>
              <a:buNone/>
              <a:defRPr/>
            </a:lvl9pPr>
          </a:lstStyle>
          <a:p/>
        </p:txBody>
      </p:sp>
      <p:sp>
        <p:nvSpPr>
          <p:cNvPr id="1182" name="Google Shape;1182;ga6b5d44b07_0_272"/>
          <p:cNvSpPr txBox="1"/>
          <p:nvPr>
            <p:ph idx="11" type="ftr"/>
          </p:nvPr>
        </p:nvSpPr>
        <p:spPr>
          <a:xfrm>
            <a:off x="3028950" y="4767263"/>
            <a:ext cx="3086100" cy="273900"/>
          </a:xfrm>
          <a:prstGeom prst="rect">
            <a:avLst/>
          </a:prstGeom>
          <a:noFill/>
          <a:ln>
            <a:noFill/>
          </a:ln>
        </p:spPr>
        <p:txBody>
          <a:bodyPr anchorCtr="0" anchor="ctr" bIns="34275" lIns="68575" spcFirstLastPara="1" rIns="68575" wrap="square" tIns="34275">
            <a:noAutofit/>
          </a:bodyPr>
          <a:lstStyle>
            <a:lvl1pPr lvl="0" rtl="0" algn="ctr">
              <a:lnSpc>
                <a:spcPct val="100000"/>
              </a:lnSpc>
              <a:spcBef>
                <a:spcPts val="0"/>
              </a:spcBef>
              <a:spcAft>
                <a:spcPts val="0"/>
              </a:spcAft>
              <a:buSzPts val="1100"/>
              <a:buNone/>
              <a:defRPr/>
            </a:lvl1pPr>
            <a:lvl2pPr lvl="1" rtl="0" algn="l">
              <a:lnSpc>
                <a:spcPct val="100000"/>
              </a:lnSpc>
              <a:spcBef>
                <a:spcPts val="0"/>
              </a:spcBef>
              <a:spcAft>
                <a:spcPts val="0"/>
              </a:spcAft>
              <a:buSzPts val="1100"/>
              <a:buNone/>
              <a:defRPr/>
            </a:lvl2pPr>
            <a:lvl3pPr lvl="2" rtl="0" algn="l">
              <a:lnSpc>
                <a:spcPct val="100000"/>
              </a:lnSpc>
              <a:spcBef>
                <a:spcPts val="0"/>
              </a:spcBef>
              <a:spcAft>
                <a:spcPts val="0"/>
              </a:spcAft>
              <a:buSzPts val="1100"/>
              <a:buNone/>
              <a:defRPr/>
            </a:lvl3pPr>
            <a:lvl4pPr lvl="3" rtl="0" algn="l">
              <a:lnSpc>
                <a:spcPct val="100000"/>
              </a:lnSpc>
              <a:spcBef>
                <a:spcPts val="0"/>
              </a:spcBef>
              <a:spcAft>
                <a:spcPts val="0"/>
              </a:spcAft>
              <a:buSzPts val="1100"/>
              <a:buNone/>
              <a:defRPr/>
            </a:lvl4pPr>
            <a:lvl5pPr lvl="4" rtl="0" algn="l">
              <a:lnSpc>
                <a:spcPct val="100000"/>
              </a:lnSpc>
              <a:spcBef>
                <a:spcPts val="0"/>
              </a:spcBef>
              <a:spcAft>
                <a:spcPts val="0"/>
              </a:spcAft>
              <a:buSzPts val="1100"/>
              <a:buNone/>
              <a:defRPr/>
            </a:lvl5pPr>
            <a:lvl6pPr lvl="5" rtl="0" algn="l">
              <a:lnSpc>
                <a:spcPct val="100000"/>
              </a:lnSpc>
              <a:spcBef>
                <a:spcPts val="0"/>
              </a:spcBef>
              <a:spcAft>
                <a:spcPts val="0"/>
              </a:spcAft>
              <a:buSzPts val="1100"/>
              <a:buNone/>
              <a:defRPr/>
            </a:lvl6pPr>
            <a:lvl7pPr lvl="6" rtl="0" algn="l">
              <a:lnSpc>
                <a:spcPct val="100000"/>
              </a:lnSpc>
              <a:spcBef>
                <a:spcPts val="0"/>
              </a:spcBef>
              <a:spcAft>
                <a:spcPts val="0"/>
              </a:spcAft>
              <a:buSzPts val="1100"/>
              <a:buNone/>
              <a:defRPr/>
            </a:lvl7pPr>
            <a:lvl8pPr lvl="7" rtl="0" algn="l">
              <a:lnSpc>
                <a:spcPct val="100000"/>
              </a:lnSpc>
              <a:spcBef>
                <a:spcPts val="0"/>
              </a:spcBef>
              <a:spcAft>
                <a:spcPts val="0"/>
              </a:spcAft>
              <a:buSzPts val="1100"/>
              <a:buNone/>
              <a:defRPr/>
            </a:lvl8pPr>
            <a:lvl9pPr lvl="8" rtl="0" algn="l">
              <a:lnSpc>
                <a:spcPct val="100000"/>
              </a:lnSpc>
              <a:spcBef>
                <a:spcPts val="0"/>
              </a:spcBef>
              <a:spcAft>
                <a:spcPts val="0"/>
              </a:spcAft>
              <a:buSzPts val="1100"/>
              <a:buNone/>
              <a:defRPr/>
            </a:lvl9pPr>
          </a:lstStyle>
          <a:p/>
        </p:txBody>
      </p:sp>
      <p:sp>
        <p:nvSpPr>
          <p:cNvPr id="1183" name="Google Shape;1183;ga6b5d44b07_0_272"/>
          <p:cNvSpPr txBox="1"/>
          <p:nvPr>
            <p:ph idx="12" type="sldNum"/>
          </p:nvPr>
        </p:nvSpPr>
        <p:spPr>
          <a:xfrm>
            <a:off x="6457950" y="4767263"/>
            <a:ext cx="2057400" cy="273900"/>
          </a:xfrm>
          <a:prstGeom prst="rect">
            <a:avLst/>
          </a:prstGeom>
          <a:noFill/>
          <a:ln>
            <a:noFill/>
          </a:ln>
        </p:spPr>
        <p:txBody>
          <a:bodyPr anchorCtr="0" anchor="ctr" bIns="34275" lIns="68575" spcFirstLastPara="1" rIns="68575" wrap="square" tIns="34275">
            <a:noAutofit/>
          </a:bodyPr>
          <a:lstStyle>
            <a:lvl1pPr indent="0" lvl="0"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MY"/>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84" name="Shape 1184"/>
        <p:cNvGrpSpPr/>
        <p:nvPr/>
      </p:nvGrpSpPr>
      <p:grpSpPr>
        <a:xfrm>
          <a:off x="0" y="0"/>
          <a:ext cx="0" cy="0"/>
          <a:chOff x="0" y="0"/>
          <a:chExt cx="0" cy="0"/>
        </a:xfrm>
      </p:grpSpPr>
      <p:sp>
        <p:nvSpPr>
          <p:cNvPr id="1185" name="Google Shape;1185;ga6b5d44b07_0_278"/>
          <p:cNvSpPr txBox="1"/>
          <p:nvPr>
            <p:ph type="ctrTitle"/>
          </p:nvPr>
        </p:nvSpPr>
        <p:spPr>
          <a:xfrm>
            <a:off x="1143000" y="841772"/>
            <a:ext cx="6858000" cy="1790700"/>
          </a:xfrm>
          <a:prstGeom prst="rect">
            <a:avLst/>
          </a:prstGeom>
          <a:noFill/>
          <a:ln>
            <a:noFill/>
          </a:ln>
        </p:spPr>
        <p:txBody>
          <a:bodyPr anchorCtr="0" anchor="b" bIns="34275" lIns="68575" spcFirstLastPara="1" rIns="68575" wrap="square" tIns="34275">
            <a:noAutofit/>
          </a:bodyPr>
          <a:lstStyle>
            <a:lvl1pPr lvl="0" rtl="0" algn="ctr">
              <a:lnSpc>
                <a:spcPct val="90000"/>
              </a:lnSpc>
              <a:spcBef>
                <a:spcPts val="0"/>
              </a:spcBef>
              <a:spcAft>
                <a:spcPts val="0"/>
              </a:spcAft>
              <a:buClr>
                <a:schemeClr val="dk1"/>
              </a:buClr>
              <a:buSzPts val="4500"/>
              <a:buFont typeface="Calibri"/>
              <a:buNone/>
              <a:defRPr sz="4500"/>
            </a:lvl1pPr>
            <a:lvl2pPr lvl="1" rtl="0" algn="l">
              <a:lnSpc>
                <a:spcPct val="100000"/>
              </a:lnSpc>
              <a:spcBef>
                <a:spcPts val="0"/>
              </a:spcBef>
              <a:spcAft>
                <a:spcPts val="0"/>
              </a:spcAft>
              <a:buSzPts val="1100"/>
              <a:buNone/>
              <a:defRPr/>
            </a:lvl2pPr>
            <a:lvl3pPr lvl="2" rtl="0" algn="l">
              <a:lnSpc>
                <a:spcPct val="100000"/>
              </a:lnSpc>
              <a:spcBef>
                <a:spcPts val="0"/>
              </a:spcBef>
              <a:spcAft>
                <a:spcPts val="0"/>
              </a:spcAft>
              <a:buSzPts val="1100"/>
              <a:buNone/>
              <a:defRPr/>
            </a:lvl3pPr>
            <a:lvl4pPr lvl="3" rtl="0" algn="l">
              <a:lnSpc>
                <a:spcPct val="100000"/>
              </a:lnSpc>
              <a:spcBef>
                <a:spcPts val="0"/>
              </a:spcBef>
              <a:spcAft>
                <a:spcPts val="0"/>
              </a:spcAft>
              <a:buSzPts val="1100"/>
              <a:buNone/>
              <a:defRPr/>
            </a:lvl4pPr>
            <a:lvl5pPr lvl="4" rtl="0" algn="l">
              <a:lnSpc>
                <a:spcPct val="100000"/>
              </a:lnSpc>
              <a:spcBef>
                <a:spcPts val="0"/>
              </a:spcBef>
              <a:spcAft>
                <a:spcPts val="0"/>
              </a:spcAft>
              <a:buSzPts val="1100"/>
              <a:buNone/>
              <a:defRPr/>
            </a:lvl5pPr>
            <a:lvl6pPr lvl="5" rtl="0" algn="l">
              <a:lnSpc>
                <a:spcPct val="100000"/>
              </a:lnSpc>
              <a:spcBef>
                <a:spcPts val="0"/>
              </a:spcBef>
              <a:spcAft>
                <a:spcPts val="0"/>
              </a:spcAft>
              <a:buSzPts val="1100"/>
              <a:buNone/>
              <a:defRPr/>
            </a:lvl6pPr>
            <a:lvl7pPr lvl="6" rtl="0" algn="l">
              <a:lnSpc>
                <a:spcPct val="100000"/>
              </a:lnSpc>
              <a:spcBef>
                <a:spcPts val="0"/>
              </a:spcBef>
              <a:spcAft>
                <a:spcPts val="0"/>
              </a:spcAft>
              <a:buSzPts val="1100"/>
              <a:buNone/>
              <a:defRPr/>
            </a:lvl7pPr>
            <a:lvl8pPr lvl="7" rtl="0" algn="l">
              <a:lnSpc>
                <a:spcPct val="100000"/>
              </a:lnSpc>
              <a:spcBef>
                <a:spcPts val="0"/>
              </a:spcBef>
              <a:spcAft>
                <a:spcPts val="0"/>
              </a:spcAft>
              <a:buSzPts val="1100"/>
              <a:buNone/>
              <a:defRPr/>
            </a:lvl8pPr>
            <a:lvl9pPr lvl="8" rtl="0" algn="l">
              <a:lnSpc>
                <a:spcPct val="100000"/>
              </a:lnSpc>
              <a:spcBef>
                <a:spcPts val="0"/>
              </a:spcBef>
              <a:spcAft>
                <a:spcPts val="0"/>
              </a:spcAft>
              <a:buSzPts val="1100"/>
              <a:buNone/>
              <a:defRPr/>
            </a:lvl9pPr>
          </a:lstStyle>
          <a:p/>
        </p:txBody>
      </p:sp>
      <p:sp>
        <p:nvSpPr>
          <p:cNvPr id="1186" name="Google Shape;1186;ga6b5d44b07_0_278"/>
          <p:cNvSpPr txBox="1"/>
          <p:nvPr>
            <p:ph idx="1" type="subTitle"/>
          </p:nvPr>
        </p:nvSpPr>
        <p:spPr>
          <a:xfrm>
            <a:off x="1143000" y="2701528"/>
            <a:ext cx="6858000" cy="1241700"/>
          </a:xfrm>
          <a:prstGeom prst="rect">
            <a:avLst/>
          </a:prstGeom>
          <a:noFill/>
          <a:ln>
            <a:noFill/>
          </a:ln>
        </p:spPr>
        <p:txBody>
          <a:bodyPr anchorCtr="0" anchor="t" bIns="34275" lIns="68575" spcFirstLastPara="1" rIns="68575" wrap="square" tIns="34275">
            <a:noAutofit/>
          </a:bodyPr>
          <a:lstStyle>
            <a:lvl1pPr lvl="0" rtl="0" algn="ctr">
              <a:lnSpc>
                <a:spcPct val="90000"/>
              </a:lnSpc>
              <a:spcBef>
                <a:spcPts val="800"/>
              </a:spcBef>
              <a:spcAft>
                <a:spcPts val="0"/>
              </a:spcAft>
              <a:buClr>
                <a:schemeClr val="dk1"/>
              </a:buClr>
              <a:buSzPts val="1800"/>
              <a:buNone/>
              <a:defRPr sz="1800"/>
            </a:lvl1pPr>
            <a:lvl2pPr lvl="1" rtl="0" algn="ctr">
              <a:lnSpc>
                <a:spcPct val="90000"/>
              </a:lnSpc>
              <a:spcBef>
                <a:spcPts val="400"/>
              </a:spcBef>
              <a:spcAft>
                <a:spcPts val="0"/>
              </a:spcAft>
              <a:buClr>
                <a:schemeClr val="dk1"/>
              </a:buClr>
              <a:buSzPts val="1500"/>
              <a:buNone/>
              <a:defRPr sz="1500"/>
            </a:lvl2pPr>
            <a:lvl3pPr lvl="2" rtl="0" algn="ctr">
              <a:lnSpc>
                <a:spcPct val="90000"/>
              </a:lnSpc>
              <a:spcBef>
                <a:spcPts val="400"/>
              </a:spcBef>
              <a:spcAft>
                <a:spcPts val="0"/>
              </a:spcAft>
              <a:buClr>
                <a:schemeClr val="dk1"/>
              </a:buClr>
              <a:buSzPts val="1400"/>
              <a:buNone/>
              <a:defRPr sz="1400"/>
            </a:lvl3pPr>
            <a:lvl4pPr lvl="3" rtl="0" algn="ctr">
              <a:lnSpc>
                <a:spcPct val="90000"/>
              </a:lnSpc>
              <a:spcBef>
                <a:spcPts val="400"/>
              </a:spcBef>
              <a:spcAft>
                <a:spcPts val="0"/>
              </a:spcAft>
              <a:buClr>
                <a:schemeClr val="dk1"/>
              </a:buClr>
              <a:buSzPts val="1200"/>
              <a:buNone/>
              <a:defRPr sz="1200"/>
            </a:lvl4pPr>
            <a:lvl5pPr lvl="4" rtl="0" algn="ctr">
              <a:lnSpc>
                <a:spcPct val="90000"/>
              </a:lnSpc>
              <a:spcBef>
                <a:spcPts val="400"/>
              </a:spcBef>
              <a:spcAft>
                <a:spcPts val="0"/>
              </a:spcAft>
              <a:buClr>
                <a:schemeClr val="dk1"/>
              </a:buClr>
              <a:buSzPts val="1200"/>
              <a:buNone/>
              <a:defRPr sz="1200"/>
            </a:lvl5pPr>
            <a:lvl6pPr lvl="5" rtl="0" algn="ctr">
              <a:lnSpc>
                <a:spcPct val="90000"/>
              </a:lnSpc>
              <a:spcBef>
                <a:spcPts val="400"/>
              </a:spcBef>
              <a:spcAft>
                <a:spcPts val="0"/>
              </a:spcAft>
              <a:buClr>
                <a:schemeClr val="dk1"/>
              </a:buClr>
              <a:buSzPts val="1200"/>
              <a:buNone/>
              <a:defRPr sz="1200"/>
            </a:lvl6pPr>
            <a:lvl7pPr lvl="6" rtl="0" algn="ctr">
              <a:lnSpc>
                <a:spcPct val="90000"/>
              </a:lnSpc>
              <a:spcBef>
                <a:spcPts val="400"/>
              </a:spcBef>
              <a:spcAft>
                <a:spcPts val="0"/>
              </a:spcAft>
              <a:buClr>
                <a:schemeClr val="dk1"/>
              </a:buClr>
              <a:buSzPts val="1200"/>
              <a:buNone/>
              <a:defRPr sz="1200"/>
            </a:lvl7pPr>
            <a:lvl8pPr lvl="7" rtl="0" algn="ctr">
              <a:lnSpc>
                <a:spcPct val="90000"/>
              </a:lnSpc>
              <a:spcBef>
                <a:spcPts val="400"/>
              </a:spcBef>
              <a:spcAft>
                <a:spcPts val="0"/>
              </a:spcAft>
              <a:buClr>
                <a:schemeClr val="dk1"/>
              </a:buClr>
              <a:buSzPts val="1200"/>
              <a:buNone/>
              <a:defRPr sz="1200"/>
            </a:lvl8pPr>
            <a:lvl9pPr lvl="8" rtl="0" algn="ctr">
              <a:lnSpc>
                <a:spcPct val="90000"/>
              </a:lnSpc>
              <a:spcBef>
                <a:spcPts val="400"/>
              </a:spcBef>
              <a:spcAft>
                <a:spcPts val="0"/>
              </a:spcAft>
              <a:buClr>
                <a:schemeClr val="dk1"/>
              </a:buClr>
              <a:buSzPts val="1200"/>
              <a:buNone/>
              <a:defRPr sz="1200"/>
            </a:lvl9pPr>
          </a:lstStyle>
          <a:p/>
        </p:txBody>
      </p:sp>
      <p:sp>
        <p:nvSpPr>
          <p:cNvPr id="1187" name="Google Shape;1187;ga6b5d44b07_0_278"/>
          <p:cNvSpPr txBox="1"/>
          <p:nvPr>
            <p:ph idx="10" type="dt"/>
          </p:nvPr>
        </p:nvSpPr>
        <p:spPr>
          <a:xfrm>
            <a:off x="628650" y="4767263"/>
            <a:ext cx="2057400" cy="273900"/>
          </a:xfrm>
          <a:prstGeom prst="rect">
            <a:avLst/>
          </a:prstGeom>
          <a:noFill/>
          <a:ln>
            <a:noFill/>
          </a:ln>
        </p:spPr>
        <p:txBody>
          <a:bodyPr anchorCtr="0" anchor="ctr" bIns="34275" lIns="68575" spcFirstLastPara="1" rIns="68575" wrap="square" tIns="34275">
            <a:noAutofit/>
          </a:bodyPr>
          <a:lstStyle>
            <a:lvl1pPr lvl="0" rtl="0" algn="l">
              <a:lnSpc>
                <a:spcPct val="100000"/>
              </a:lnSpc>
              <a:spcBef>
                <a:spcPts val="0"/>
              </a:spcBef>
              <a:spcAft>
                <a:spcPts val="0"/>
              </a:spcAft>
              <a:buSzPts val="1100"/>
              <a:buNone/>
              <a:defRPr/>
            </a:lvl1pPr>
            <a:lvl2pPr lvl="1" rtl="0" algn="l">
              <a:lnSpc>
                <a:spcPct val="100000"/>
              </a:lnSpc>
              <a:spcBef>
                <a:spcPts val="0"/>
              </a:spcBef>
              <a:spcAft>
                <a:spcPts val="0"/>
              </a:spcAft>
              <a:buSzPts val="1100"/>
              <a:buNone/>
              <a:defRPr/>
            </a:lvl2pPr>
            <a:lvl3pPr lvl="2" rtl="0" algn="l">
              <a:lnSpc>
                <a:spcPct val="100000"/>
              </a:lnSpc>
              <a:spcBef>
                <a:spcPts val="0"/>
              </a:spcBef>
              <a:spcAft>
                <a:spcPts val="0"/>
              </a:spcAft>
              <a:buSzPts val="1100"/>
              <a:buNone/>
              <a:defRPr/>
            </a:lvl3pPr>
            <a:lvl4pPr lvl="3" rtl="0" algn="l">
              <a:lnSpc>
                <a:spcPct val="100000"/>
              </a:lnSpc>
              <a:spcBef>
                <a:spcPts val="0"/>
              </a:spcBef>
              <a:spcAft>
                <a:spcPts val="0"/>
              </a:spcAft>
              <a:buSzPts val="1100"/>
              <a:buNone/>
              <a:defRPr/>
            </a:lvl4pPr>
            <a:lvl5pPr lvl="4" rtl="0" algn="l">
              <a:lnSpc>
                <a:spcPct val="100000"/>
              </a:lnSpc>
              <a:spcBef>
                <a:spcPts val="0"/>
              </a:spcBef>
              <a:spcAft>
                <a:spcPts val="0"/>
              </a:spcAft>
              <a:buSzPts val="1100"/>
              <a:buNone/>
              <a:defRPr/>
            </a:lvl5pPr>
            <a:lvl6pPr lvl="5" rtl="0" algn="l">
              <a:lnSpc>
                <a:spcPct val="100000"/>
              </a:lnSpc>
              <a:spcBef>
                <a:spcPts val="0"/>
              </a:spcBef>
              <a:spcAft>
                <a:spcPts val="0"/>
              </a:spcAft>
              <a:buSzPts val="1100"/>
              <a:buNone/>
              <a:defRPr/>
            </a:lvl6pPr>
            <a:lvl7pPr lvl="6" rtl="0" algn="l">
              <a:lnSpc>
                <a:spcPct val="100000"/>
              </a:lnSpc>
              <a:spcBef>
                <a:spcPts val="0"/>
              </a:spcBef>
              <a:spcAft>
                <a:spcPts val="0"/>
              </a:spcAft>
              <a:buSzPts val="1100"/>
              <a:buNone/>
              <a:defRPr/>
            </a:lvl7pPr>
            <a:lvl8pPr lvl="7" rtl="0" algn="l">
              <a:lnSpc>
                <a:spcPct val="100000"/>
              </a:lnSpc>
              <a:spcBef>
                <a:spcPts val="0"/>
              </a:spcBef>
              <a:spcAft>
                <a:spcPts val="0"/>
              </a:spcAft>
              <a:buSzPts val="1100"/>
              <a:buNone/>
              <a:defRPr/>
            </a:lvl8pPr>
            <a:lvl9pPr lvl="8" rtl="0" algn="l">
              <a:lnSpc>
                <a:spcPct val="100000"/>
              </a:lnSpc>
              <a:spcBef>
                <a:spcPts val="0"/>
              </a:spcBef>
              <a:spcAft>
                <a:spcPts val="0"/>
              </a:spcAft>
              <a:buSzPts val="1100"/>
              <a:buNone/>
              <a:defRPr/>
            </a:lvl9pPr>
          </a:lstStyle>
          <a:p/>
        </p:txBody>
      </p:sp>
      <p:sp>
        <p:nvSpPr>
          <p:cNvPr id="1188" name="Google Shape;1188;ga6b5d44b07_0_278"/>
          <p:cNvSpPr txBox="1"/>
          <p:nvPr>
            <p:ph idx="11" type="ftr"/>
          </p:nvPr>
        </p:nvSpPr>
        <p:spPr>
          <a:xfrm>
            <a:off x="3028950" y="4767263"/>
            <a:ext cx="3086100" cy="273900"/>
          </a:xfrm>
          <a:prstGeom prst="rect">
            <a:avLst/>
          </a:prstGeom>
          <a:noFill/>
          <a:ln>
            <a:noFill/>
          </a:ln>
        </p:spPr>
        <p:txBody>
          <a:bodyPr anchorCtr="0" anchor="ctr" bIns="34275" lIns="68575" spcFirstLastPara="1" rIns="68575" wrap="square" tIns="34275">
            <a:noAutofit/>
          </a:bodyPr>
          <a:lstStyle>
            <a:lvl1pPr lvl="0" rtl="0" algn="ctr">
              <a:lnSpc>
                <a:spcPct val="100000"/>
              </a:lnSpc>
              <a:spcBef>
                <a:spcPts val="0"/>
              </a:spcBef>
              <a:spcAft>
                <a:spcPts val="0"/>
              </a:spcAft>
              <a:buSzPts val="1100"/>
              <a:buNone/>
              <a:defRPr/>
            </a:lvl1pPr>
            <a:lvl2pPr lvl="1" rtl="0" algn="l">
              <a:lnSpc>
                <a:spcPct val="100000"/>
              </a:lnSpc>
              <a:spcBef>
                <a:spcPts val="0"/>
              </a:spcBef>
              <a:spcAft>
                <a:spcPts val="0"/>
              </a:spcAft>
              <a:buSzPts val="1100"/>
              <a:buNone/>
              <a:defRPr/>
            </a:lvl2pPr>
            <a:lvl3pPr lvl="2" rtl="0" algn="l">
              <a:lnSpc>
                <a:spcPct val="100000"/>
              </a:lnSpc>
              <a:spcBef>
                <a:spcPts val="0"/>
              </a:spcBef>
              <a:spcAft>
                <a:spcPts val="0"/>
              </a:spcAft>
              <a:buSzPts val="1100"/>
              <a:buNone/>
              <a:defRPr/>
            </a:lvl3pPr>
            <a:lvl4pPr lvl="3" rtl="0" algn="l">
              <a:lnSpc>
                <a:spcPct val="100000"/>
              </a:lnSpc>
              <a:spcBef>
                <a:spcPts val="0"/>
              </a:spcBef>
              <a:spcAft>
                <a:spcPts val="0"/>
              </a:spcAft>
              <a:buSzPts val="1100"/>
              <a:buNone/>
              <a:defRPr/>
            </a:lvl4pPr>
            <a:lvl5pPr lvl="4" rtl="0" algn="l">
              <a:lnSpc>
                <a:spcPct val="100000"/>
              </a:lnSpc>
              <a:spcBef>
                <a:spcPts val="0"/>
              </a:spcBef>
              <a:spcAft>
                <a:spcPts val="0"/>
              </a:spcAft>
              <a:buSzPts val="1100"/>
              <a:buNone/>
              <a:defRPr/>
            </a:lvl5pPr>
            <a:lvl6pPr lvl="5" rtl="0" algn="l">
              <a:lnSpc>
                <a:spcPct val="100000"/>
              </a:lnSpc>
              <a:spcBef>
                <a:spcPts val="0"/>
              </a:spcBef>
              <a:spcAft>
                <a:spcPts val="0"/>
              </a:spcAft>
              <a:buSzPts val="1100"/>
              <a:buNone/>
              <a:defRPr/>
            </a:lvl6pPr>
            <a:lvl7pPr lvl="6" rtl="0" algn="l">
              <a:lnSpc>
                <a:spcPct val="100000"/>
              </a:lnSpc>
              <a:spcBef>
                <a:spcPts val="0"/>
              </a:spcBef>
              <a:spcAft>
                <a:spcPts val="0"/>
              </a:spcAft>
              <a:buSzPts val="1100"/>
              <a:buNone/>
              <a:defRPr/>
            </a:lvl7pPr>
            <a:lvl8pPr lvl="7" rtl="0" algn="l">
              <a:lnSpc>
                <a:spcPct val="100000"/>
              </a:lnSpc>
              <a:spcBef>
                <a:spcPts val="0"/>
              </a:spcBef>
              <a:spcAft>
                <a:spcPts val="0"/>
              </a:spcAft>
              <a:buSzPts val="1100"/>
              <a:buNone/>
              <a:defRPr/>
            </a:lvl8pPr>
            <a:lvl9pPr lvl="8" rtl="0" algn="l">
              <a:lnSpc>
                <a:spcPct val="100000"/>
              </a:lnSpc>
              <a:spcBef>
                <a:spcPts val="0"/>
              </a:spcBef>
              <a:spcAft>
                <a:spcPts val="0"/>
              </a:spcAft>
              <a:buSzPts val="1100"/>
              <a:buNone/>
              <a:defRPr/>
            </a:lvl9pPr>
          </a:lstStyle>
          <a:p/>
        </p:txBody>
      </p:sp>
      <p:sp>
        <p:nvSpPr>
          <p:cNvPr id="1189" name="Google Shape;1189;ga6b5d44b07_0_278"/>
          <p:cNvSpPr txBox="1"/>
          <p:nvPr>
            <p:ph idx="12" type="sldNum"/>
          </p:nvPr>
        </p:nvSpPr>
        <p:spPr>
          <a:xfrm>
            <a:off x="6457950" y="4767263"/>
            <a:ext cx="2057400" cy="273900"/>
          </a:xfrm>
          <a:prstGeom prst="rect">
            <a:avLst/>
          </a:prstGeom>
          <a:noFill/>
          <a:ln>
            <a:noFill/>
          </a:ln>
        </p:spPr>
        <p:txBody>
          <a:bodyPr anchorCtr="0" anchor="ctr" bIns="34275" lIns="68575" spcFirstLastPara="1" rIns="68575" wrap="square" tIns="34275">
            <a:noAutofit/>
          </a:bodyPr>
          <a:lstStyle>
            <a:lvl1pPr indent="0" lvl="0"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MY"/>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190" name="Shape 1190"/>
        <p:cNvGrpSpPr/>
        <p:nvPr/>
      </p:nvGrpSpPr>
      <p:grpSpPr>
        <a:xfrm>
          <a:off x="0" y="0"/>
          <a:ext cx="0" cy="0"/>
          <a:chOff x="0" y="0"/>
          <a:chExt cx="0" cy="0"/>
        </a:xfrm>
      </p:grpSpPr>
      <p:sp>
        <p:nvSpPr>
          <p:cNvPr id="1191" name="Google Shape;1191;ga6b5d44b07_0_284"/>
          <p:cNvSpPr txBox="1"/>
          <p:nvPr>
            <p:ph type="title"/>
          </p:nvPr>
        </p:nvSpPr>
        <p:spPr>
          <a:xfrm>
            <a:off x="623888" y="1282304"/>
            <a:ext cx="7886700" cy="2139600"/>
          </a:xfrm>
          <a:prstGeom prst="rect">
            <a:avLst/>
          </a:prstGeom>
          <a:noFill/>
          <a:ln>
            <a:noFill/>
          </a:ln>
        </p:spPr>
        <p:txBody>
          <a:bodyPr anchorCtr="0" anchor="b" bIns="34275" lIns="68575" spcFirstLastPara="1" rIns="68575" wrap="square" tIns="34275">
            <a:noAutofit/>
          </a:bodyPr>
          <a:lstStyle>
            <a:lvl1pPr lvl="0" rtl="0" algn="l">
              <a:lnSpc>
                <a:spcPct val="90000"/>
              </a:lnSpc>
              <a:spcBef>
                <a:spcPts val="0"/>
              </a:spcBef>
              <a:spcAft>
                <a:spcPts val="0"/>
              </a:spcAft>
              <a:buClr>
                <a:schemeClr val="dk1"/>
              </a:buClr>
              <a:buSzPts val="4500"/>
              <a:buFont typeface="Calibri"/>
              <a:buNone/>
              <a:defRPr sz="4500"/>
            </a:lvl1pPr>
            <a:lvl2pPr lvl="1" rtl="0" algn="l">
              <a:lnSpc>
                <a:spcPct val="100000"/>
              </a:lnSpc>
              <a:spcBef>
                <a:spcPts val="0"/>
              </a:spcBef>
              <a:spcAft>
                <a:spcPts val="0"/>
              </a:spcAft>
              <a:buSzPts val="1100"/>
              <a:buNone/>
              <a:defRPr/>
            </a:lvl2pPr>
            <a:lvl3pPr lvl="2" rtl="0" algn="l">
              <a:lnSpc>
                <a:spcPct val="100000"/>
              </a:lnSpc>
              <a:spcBef>
                <a:spcPts val="0"/>
              </a:spcBef>
              <a:spcAft>
                <a:spcPts val="0"/>
              </a:spcAft>
              <a:buSzPts val="1100"/>
              <a:buNone/>
              <a:defRPr/>
            </a:lvl3pPr>
            <a:lvl4pPr lvl="3" rtl="0" algn="l">
              <a:lnSpc>
                <a:spcPct val="100000"/>
              </a:lnSpc>
              <a:spcBef>
                <a:spcPts val="0"/>
              </a:spcBef>
              <a:spcAft>
                <a:spcPts val="0"/>
              </a:spcAft>
              <a:buSzPts val="1100"/>
              <a:buNone/>
              <a:defRPr/>
            </a:lvl4pPr>
            <a:lvl5pPr lvl="4" rtl="0" algn="l">
              <a:lnSpc>
                <a:spcPct val="100000"/>
              </a:lnSpc>
              <a:spcBef>
                <a:spcPts val="0"/>
              </a:spcBef>
              <a:spcAft>
                <a:spcPts val="0"/>
              </a:spcAft>
              <a:buSzPts val="1100"/>
              <a:buNone/>
              <a:defRPr/>
            </a:lvl5pPr>
            <a:lvl6pPr lvl="5" rtl="0" algn="l">
              <a:lnSpc>
                <a:spcPct val="100000"/>
              </a:lnSpc>
              <a:spcBef>
                <a:spcPts val="0"/>
              </a:spcBef>
              <a:spcAft>
                <a:spcPts val="0"/>
              </a:spcAft>
              <a:buSzPts val="1100"/>
              <a:buNone/>
              <a:defRPr/>
            </a:lvl6pPr>
            <a:lvl7pPr lvl="6" rtl="0" algn="l">
              <a:lnSpc>
                <a:spcPct val="100000"/>
              </a:lnSpc>
              <a:spcBef>
                <a:spcPts val="0"/>
              </a:spcBef>
              <a:spcAft>
                <a:spcPts val="0"/>
              </a:spcAft>
              <a:buSzPts val="1100"/>
              <a:buNone/>
              <a:defRPr/>
            </a:lvl7pPr>
            <a:lvl8pPr lvl="7" rtl="0" algn="l">
              <a:lnSpc>
                <a:spcPct val="100000"/>
              </a:lnSpc>
              <a:spcBef>
                <a:spcPts val="0"/>
              </a:spcBef>
              <a:spcAft>
                <a:spcPts val="0"/>
              </a:spcAft>
              <a:buSzPts val="1100"/>
              <a:buNone/>
              <a:defRPr/>
            </a:lvl8pPr>
            <a:lvl9pPr lvl="8" rtl="0" algn="l">
              <a:lnSpc>
                <a:spcPct val="100000"/>
              </a:lnSpc>
              <a:spcBef>
                <a:spcPts val="0"/>
              </a:spcBef>
              <a:spcAft>
                <a:spcPts val="0"/>
              </a:spcAft>
              <a:buSzPts val="1100"/>
              <a:buNone/>
              <a:defRPr/>
            </a:lvl9pPr>
          </a:lstStyle>
          <a:p/>
        </p:txBody>
      </p:sp>
      <p:sp>
        <p:nvSpPr>
          <p:cNvPr id="1192" name="Google Shape;1192;ga6b5d44b07_0_284"/>
          <p:cNvSpPr txBox="1"/>
          <p:nvPr>
            <p:ph idx="1" type="body"/>
          </p:nvPr>
        </p:nvSpPr>
        <p:spPr>
          <a:xfrm>
            <a:off x="623888" y="3442097"/>
            <a:ext cx="7886700" cy="1125300"/>
          </a:xfrm>
          <a:prstGeom prst="rect">
            <a:avLst/>
          </a:prstGeom>
          <a:noFill/>
          <a:ln>
            <a:noFill/>
          </a:ln>
        </p:spPr>
        <p:txBody>
          <a:bodyPr anchorCtr="0" anchor="t" bIns="34275" lIns="68575" spcFirstLastPara="1" rIns="68575" wrap="square" tIns="34275">
            <a:noAutofit/>
          </a:bodyPr>
          <a:lstStyle>
            <a:lvl1pPr indent="-228600" lvl="0" marL="457200" rtl="0" algn="l">
              <a:lnSpc>
                <a:spcPct val="90000"/>
              </a:lnSpc>
              <a:spcBef>
                <a:spcPts val="800"/>
              </a:spcBef>
              <a:spcAft>
                <a:spcPts val="0"/>
              </a:spcAft>
              <a:buClr>
                <a:srgbClr val="888888"/>
              </a:buClr>
              <a:buSzPts val="1800"/>
              <a:buNone/>
              <a:defRPr sz="1800">
                <a:solidFill>
                  <a:srgbClr val="888888"/>
                </a:solidFill>
              </a:defRPr>
            </a:lvl1pPr>
            <a:lvl2pPr indent="-228600" lvl="1" marL="914400" rtl="0" algn="l">
              <a:lnSpc>
                <a:spcPct val="90000"/>
              </a:lnSpc>
              <a:spcBef>
                <a:spcPts val="400"/>
              </a:spcBef>
              <a:spcAft>
                <a:spcPts val="0"/>
              </a:spcAft>
              <a:buClr>
                <a:srgbClr val="888888"/>
              </a:buClr>
              <a:buSzPts val="1500"/>
              <a:buNone/>
              <a:defRPr sz="1500">
                <a:solidFill>
                  <a:srgbClr val="888888"/>
                </a:solidFill>
              </a:defRPr>
            </a:lvl2pPr>
            <a:lvl3pPr indent="-228600" lvl="2" marL="1371600" rtl="0" algn="l">
              <a:lnSpc>
                <a:spcPct val="90000"/>
              </a:lnSpc>
              <a:spcBef>
                <a:spcPts val="400"/>
              </a:spcBef>
              <a:spcAft>
                <a:spcPts val="0"/>
              </a:spcAft>
              <a:buClr>
                <a:srgbClr val="888888"/>
              </a:buClr>
              <a:buSzPts val="1400"/>
              <a:buNone/>
              <a:defRPr sz="1400">
                <a:solidFill>
                  <a:srgbClr val="888888"/>
                </a:solidFill>
              </a:defRPr>
            </a:lvl3pPr>
            <a:lvl4pPr indent="-228600" lvl="3" marL="1828800" rtl="0" algn="l">
              <a:lnSpc>
                <a:spcPct val="90000"/>
              </a:lnSpc>
              <a:spcBef>
                <a:spcPts val="400"/>
              </a:spcBef>
              <a:spcAft>
                <a:spcPts val="0"/>
              </a:spcAft>
              <a:buClr>
                <a:srgbClr val="888888"/>
              </a:buClr>
              <a:buSzPts val="1200"/>
              <a:buNone/>
              <a:defRPr sz="1200">
                <a:solidFill>
                  <a:srgbClr val="888888"/>
                </a:solidFill>
              </a:defRPr>
            </a:lvl4pPr>
            <a:lvl5pPr indent="-228600" lvl="4" marL="2286000" rtl="0" algn="l">
              <a:lnSpc>
                <a:spcPct val="90000"/>
              </a:lnSpc>
              <a:spcBef>
                <a:spcPts val="400"/>
              </a:spcBef>
              <a:spcAft>
                <a:spcPts val="0"/>
              </a:spcAft>
              <a:buClr>
                <a:srgbClr val="888888"/>
              </a:buClr>
              <a:buSzPts val="1200"/>
              <a:buNone/>
              <a:defRPr sz="1200">
                <a:solidFill>
                  <a:srgbClr val="888888"/>
                </a:solidFill>
              </a:defRPr>
            </a:lvl5pPr>
            <a:lvl6pPr indent="-228600" lvl="5" marL="2743200" rtl="0" algn="l">
              <a:lnSpc>
                <a:spcPct val="90000"/>
              </a:lnSpc>
              <a:spcBef>
                <a:spcPts val="400"/>
              </a:spcBef>
              <a:spcAft>
                <a:spcPts val="0"/>
              </a:spcAft>
              <a:buClr>
                <a:srgbClr val="888888"/>
              </a:buClr>
              <a:buSzPts val="1200"/>
              <a:buNone/>
              <a:defRPr sz="1200">
                <a:solidFill>
                  <a:srgbClr val="888888"/>
                </a:solidFill>
              </a:defRPr>
            </a:lvl6pPr>
            <a:lvl7pPr indent="-228600" lvl="6" marL="3200400" rtl="0" algn="l">
              <a:lnSpc>
                <a:spcPct val="90000"/>
              </a:lnSpc>
              <a:spcBef>
                <a:spcPts val="400"/>
              </a:spcBef>
              <a:spcAft>
                <a:spcPts val="0"/>
              </a:spcAft>
              <a:buClr>
                <a:srgbClr val="888888"/>
              </a:buClr>
              <a:buSzPts val="1200"/>
              <a:buNone/>
              <a:defRPr sz="1200">
                <a:solidFill>
                  <a:srgbClr val="888888"/>
                </a:solidFill>
              </a:defRPr>
            </a:lvl7pPr>
            <a:lvl8pPr indent="-228600" lvl="7" marL="3657600" rtl="0" algn="l">
              <a:lnSpc>
                <a:spcPct val="90000"/>
              </a:lnSpc>
              <a:spcBef>
                <a:spcPts val="400"/>
              </a:spcBef>
              <a:spcAft>
                <a:spcPts val="0"/>
              </a:spcAft>
              <a:buClr>
                <a:srgbClr val="888888"/>
              </a:buClr>
              <a:buSzPts val="1200"/>
              <a:buNone/>
              <a:defRPr sz="1200">
                <a:solidFill>
                  <a:srgbClr val="888888"/>
                </a:solidFill>
              </a:defRPr>
            </a:lvl8pPr>
            <a:lvl9pPr indent="-228600" lvl="8" marL="4114800" rtl="0" algn="l">
              <a:lnSpc>
                <a:spcPct val="90000"/>
              </a:lnSpc>
              <a:spcBef>
                <a:spcPts val="400"/>
              </a:spcBef>
              <a:spcAft>
                <a:spcPts val="0"/>
              </a:spcAft>
              <a:buClr>
                <a:srgbClr val="888888"/>
              </a:buClr>
              <a:buSzPts val="1200"/>
              <a:buNone/>
              <a:defRPr sz="1200">
                <a:solidFill>
                  <a:srgbClr val="888888"/>
                </a:solidFill>
              </a:defRPr>
            </a:lvl9pPr>
          </a:lstStyle>
          <a:p/>
        </p:txBody>
      </p:sp>
      <p:sp>
        <p:nvSpPr>
          <p:cNvPr id="1193" name="Google Shape;1193;ga6b5d44b07_0_284"/>
          <p:cNvSpPr txBox="1"/>
          <p:nvPr>
            <p:ph idx="10" type="dt"/>
          </p:nvPr>
        </p:nvSpPr>
        <p:spPr>
          <a:xfrm>
            <a:off x="628650" y="4767263"/>
            <a:ext cx="2057400" cy="273900"/>
          </a:xfrm>
          <a:prstGeom prst="rect">
            <a:avLst/>
          </a:prstGeom>
          <a:noFill/>
          <a:ln>
            <a:noFill/>
          </a:ln>
        </p:spPr>
        <p:txBody>
          <a:bodyPr anchorCtr="0" anchor="ctr" bIns="34275" lIns="68575" spcFirstLastPara="1" rIns="68575" wrap="square" tIns="34275">
            <a:noAutofit/>
          </a:bodyPr>
          <a:lstStyle>
            <a:lvl1pPr lvl="0" rtl="0" algn="l">
              <a:lnSpc>
                <a:spcPct val="100000"/>
              </a:lnSpc>
              <a:spcBef>
                <a:spcPts val="0"/>
              </a:spcBef>
              <a:spcAft>
                <a:spcPts val="0"/>
              </a:spcAft>
              <a:buSzPts val="1100"/>
              <a:buNone/>
              <a:defRPr/>
            </a:lvl1pPr>
            <a:lvl2pPr lvl="1" rtl="0" algn="l">
              <a:lnSpc>
                <a:spcPct val="100000"/>
              </a:lnSpc>
              <a:spcBef>
                <a:spcPts val="0"/>
              </a:spcBef>
              <a:spcAft>
                <a:spcPts val="0"/>
              </a:spcAft>
              <a:buSzPts val="1100"/>
              <a:buNone/>
              <a:defRPr/>
            </a:lvl2pPr>
            <a:lvl3pPr lvl="2" rtl="0" algn="l">
              <a:lnSpc>
                <a:spcPct val="100000"/>
              </a:lnSpc>
              <a:spcBef>
                <a:spcPts val="0"/>
              </a:spcBef>
              <a:spcAft>
                <a:spcPts val="0"/>
              </a:spcAft>
              <a:buSzPts val="1100"/>
              <a:buNone/>
              <a:defRPr/>
            </a:lvl3pPr>
            <a:lvl4pPr lvl="3" rtl="0" algn="l">
              <a:lnSpc>
                <a:spcPct val="100000"/>
              </a:lnSpc>
              <a:spcBef>
                <a:spcPts val="0"/>
              </a:spcBef>
              <a:spcAft>
                <a:spcPts val="0"/>
              </a:spcAft>
              <a:buSzPts val="1100"/>
              <a:buNone/>
              <a:defRPr/>
            </a:lvl4pPr>
            <a:lvl5pPr lvl="4" rtl="0" algn="l">
              <a:lnSpc>
                <a:spcPct val="100000"/>
              </a:lnSpc>
              <a:spcBef>
                <a:spcPts val="0"/>
              </a:spcBef>
              <a:spcAft>
                <a:spcPts val="0"/>
              </a:spcAft>
              <a:buSzPts val="1100"/>
              <a:buNone/>
              <a:defRPr/>
            </a:lvl5pPr>
            <a:lvl6pPr lvl="5" rtl="0" algn="l">
              <a:lnSpc>
                <a:spcPct val="100000"/>
              </a:lnSpc>
              <a:spcBef>
                <a:spcPts val="0"/>
              </a:spcBef>
              <a:spcAft>
                <a:spcPts val="0"/>
              </a:spcAft>
              <a:buSzPts val="1100"/>
              <a:buNone/>
              <a:defRPr/>
            </a:lvl6pPr>
            <a:lvl7pPr lvl="6" rtl="0" algn="l">
              <a:lnSpc>
                <a:spcPct val="100000"/>
              </a:lnSpc>
              <a:spcBef>
                <a:spcPts val="0"/>
              </a:spcBef>
              <a:spcAft>
                <a:spcPts val="0"/>
              </a:spcAft>
              <a:buSzPts val="1100"/>
              <a:buNone/>
              <a:defRPr/>
            </a:lvl7pPr>
            <a:lvl8pPr lvl="7" rtl="0" algn="l">
              <a:lnSpc>
                <a:spcPct val="100000"/>
              </a:lnSpc>
              <a:spcBef>
                <a:spcPts val="0"/>
              </a:spcBef>
              <a:spcAft>
                <a:spcPts val="0"/>
              </a:spcAft>
              <a:buSzPts val="1100"/>
              <a:buNone/>
              <a:defRPr/>
            </a:lvl8pPr>
            <a:lvl9pPr lvl="8" rtl="0" algn="l">
              <a:lnSpc>
                <a:spcPct val="100000"/>
              </a:lnSpc>
              <a:spcBef>
                <a:spcPts val="0"/>
              </a:spcBef>
              <a:spcAft>
                <a:spcPts val="0"/>
              </a:spcAft>
              <a:buSzPts val="1100"/>
              <a:buNone/>
              <a:defRPr/>
            </a:lvl9pPr>
          </a:lstStyle>
          <a:p/>
        </p:txBody>
      </p:sp>
      <p:sp>
        <p:nvSpPr>
          <p:cNvPr id="1194" name="Google Shape;1194;ga6b5d44b07_0_284"/>
          <p:cNvSpPr txBox="1"/>
          <p:nvPr>
            <p:ph idx="11" type="ftr"/>
          </p:nvPr>
        </p:nvSpPr>
        <p:spPr>
          <a:xfrm>
            <a:off x="3028950" y="4767263"/>
            <a:ext cx="3086100" cy="273900"/>
          </a:xfrm>
          <a:prstGeom prst="rect">
            <a:avLst/>
          </a:prstGeom>
          <a:noFill/>
          <a:ln>
            <a:noFill/>
          </a:ln>
        </p:spPr>
        <p:txBody>
          <a:bodyPr anchorCtr="0" anchor="ctr" bIns="34275" lIns="68575" spcFirstLastPara="1" rIns="68575" wrap="square" tIns="34275">
            <a:noAutofit/>
          </a:bodyPr>
          <a:lstStyle>
            <a:lvl1pPr lvl="0" rtl="0" algn="ctr">
              <a:lnSpc>
                <a:spcPct val="100000"/>
              </a:lnSpc>
              <a:spcBef>
                <a:spcPts val="0"/>
              </a:spcBef>
              <a:spcAft>
                <a:spcPts val="0"/>
              </a:spcAft>
              <a:buSzPts val="1100"/>
              <a:buNone/>
              <a:defRPr/>
            </a:lvl1pPr>
            <a:lvl2pPr lvl="1" rtl="0" algn="l">
              <a:lnSpc>
                <a:spcPct val="100000"/>
              </a:lnSpc>
              <a:spcBef>
                <a:spcPts val="0"/>
              </a:spcBef>
              <a:spcAft>
                <a:spcPts val="0"/>
              </a:spcAft>
              <a:buSzPts val="1100"/>
              <a:buNone/>
              <a:defRPr/>
            </a:lvl2pPr>
            <a:lvl3pPr lvl="2" rtl="0" algn="l">
              <a:lnSpc>
                <a:spcPct val="100000"/>
              </a:lnSpc>
              <a:spcBef>
                <a:spcPts val="0"/>
              </a:spcBef>
              <a:spcAft>
                <a:spcPts val="0"/>
              </a:spcAft>
              <a:buSzPts val="1100"/>
              <a:buNone/>
              <a:defRPr/>
            </a:lvl3pPr>
            <a:lvl4pPr lvl="3" rtl="0" algn="l">
              <a:lnSpc>
                <a:spcPct val="100000"/>
              </a:lnSpc>
              <a:spcBef>
                <a:spcPts val="0"/>
              </a:spcBef>
              <a:spcAft>
                <a:spcPts val="0"/>
              </a:spcAft>
              <a:buSzPts val="1100"/>
              <a:buNone/>
              <a:defRPr/>
            </a:lvl4pPr>
            <a:lvl5pPr lvl="4" rtl="0" algn="l">
              <a:lnSpc>
                <a:spcPct val="100000"/>
              </a:lnSpc>
              <a:spcBef>
                <a:spcPts val="0"/>
              </a:spcBef>
              <a:spcAft>
                <a:spcPts val="0"/>
              </a:spcAft>
              <a:buSzPts val="1100"/>
              <a:buNone/>
              <a:defRPr/>
            </a:lvl5pPr>
            <a:lvl6pPr lvl="5" rtl="0" algn="l">
              <a:lnSpc>
                <a:spcPct val="100000"/>
              </a:lnSpc>
              <a:spcBef>
                <a:spcPts val="0"/>
              </a:spcBef>
              <a:spcAft>
                <a:spcPts val="0"/>
              </a:spcAft>
              <a:buSzPts val="1100"/>
              <a:buNone/>
              <a:defRPr/>
            </a:lvl6pPr>
            <a:lvl7pPr lvl="6" rtl="0" algn="l">
              <a:lnSpc>
                <a:spcPct val="100000"/>
              </a:lnSpc>
              <a:spcBef>
                <a:spcPts val="0"/>
              </a:spcBef>
              <a:spcAft>
                <a:spcPts val="0"/>
              </a:spcAft>
              <a:buSzPts val="1100"/>
              <a:buNone/>
              <a:defRPr/>
            </a:lvl7pPr>
            <a:lvl8pPr lvl="7" rtl="0" algn="l">
              <a:lnSpc>
                <a:spcPct val="100000"/>
              </a:lnSpc>
              <a:spcBef>
                <a:spcPts val="0"/>
              </a:spcBef>
              <a:spcAft>
                <a:spcPts val="0"/>
              </a:spcAft>
              <a:buSzPts val="1100"/>
              <a:buNone/>
              <a:defRPr/>
            </a:lvl8pPr>
            <a:lvl9pPr lvl="8" rtl="0" algn="l">
              <a:lnSpc>
                <a:spcPct val="100000"/>
              </a:lnSpc>
              <a:spcBef>
                <a:spcPts val="0"/>
              </a:spcBef>
              <a:spcAft>
                <a:spcPts val="0"/>
              </a:spcAft>
              <a:buSzPts val="1100"/>
              <a:buNone/>
              <a:defRPr/>
            </a:lvl9pPr>
          </a:lstStyle>
          <a:p/>
        </p:txBody>
      </p:sp>
      <p:sp>
        <p:nvSpPr>
          <p:cNvPr id="1195" name="Google Shape;1195;ga6b5d44b07_0_284"/>
          <p:cNvSpPr txBox="1"/>
          <p:nvPr>
            <p:ph idx="12" type="sldNum"/>
          </p:nvPr>
        </p:nvSpPr>
        <p:spPr>
          <a:xfrm>
            <a:off x="6457950" y="4767263"/>
            <a:ext cx="2057400" cy="273900"/>
          </a:xfrm>
          <a:prstGeom prst="rect">
            <a:avLst/>
          </a:prstGeom>
          <a:noFill/>
          <a:ln>
            <a:noFill/>
          </a:ln>
        </p:spPr>
        <p:txBody>
          <a:bodyPr anchorCtr="0" anchor="ctr" bIns="34275" lIns="68575" spcFirstLastPara="1" rIns="68575" wrap="square" tIns="34275">
            <a:noAutofit/>
          </a:bodyPr>
          <a:lstStyle>
            <a:lvl1pPr indent="0" lvl="0"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MY"/>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1196" name="Shape 1196"/>
        <p:cNvGrpSpPr/>
        <p:nvPr/>
      </p:nvGrpSpPr>
      <p:grpSpPr>
        <a:xfrm>
          <a:off x="0" y="0"/>
          <a:ext cx="0" cy="0"/>
          <a:chOff x="0" y="0"/>
          <a:chExt cx="0" cy="0"/>
        </a:xfrm>
      </p:grpSpPr>
      <p:sp>
        <p:nvSpPr>
          <p:cNvPr id="1197" name="Google Shape;1197;ga6b5d44b07_0_290"/>
          <p:cNvSpPr txBox="1"/>
          <p:nvPr>
            <p:ph type="title"/>
          </p:nvPr>
        </p:nvSpPr>
        <p:spPr>
          <a:xfrm>
            <a:off x="628650" y="273844"/>
            <a:ext cx="7886700" cy="994200"/>
          </a:xfrm>
          <a:prstGeom prst="rect">
            <a:avLst/>
          </a:prstGeom>
          <a:noFill/>
          <a:ln>
            <a:noFill/>
          </a:ln>
        </p:spPr>
        <p:txBody>
          <a:bodyPr anchorCtr="0" anchor="ctr" bIns="34275" lIns="68575" spcFirstLastPara="1" rIns="68575" wrap="square" tIns="34275">
            <a:noAutofit/>
          </a:bodyPr>
          <a:lstStyle>
            <a:lvl1pPr lvl="0" rtl="0" algn="l">
              <a:lnSpc>
                <a:spcPct val="90000"/>
              </a:lnSpc>
              <a:spcBef>
                <a:spcPts val="0"/>
              </a:spcBef>
              <a:spcAft>
                <a:spcPts val="0"/>
              </a:spcAft>
              <a:buClr>
                <a:schemeClr val="dk1"/>
              </a:buClr>
              <a:buSzPts val="1400"/>
              <a:buNone/>
              <a:defRPr/>
            </a:lvl1pPr>
            <a:lvl2pPr lvl="1" rtl="0" algn="l">
              <a:lnSpc>
                <a:spcPct val="100000"/>
              </a:lnSpc>
              <a:spcBef>
                <a:spcPts val="0"/>
              </a:spcBef>
              <a:spcAft>
                <a:spcPts val="0"/>
              </a:spcAft>
              <a:buSzPts val="1100"/>
              <a:buNone/>
              <a:defRPr/>
            </a:lvl2pPr>
            <a:lvl3pPr lvl="2" rtl="0" algn="l">
              <a:lnSpc>
                <a:spcPct val="100000"/>
              </a:lnSpc>
              <a:spcBef>
                <a:spcPts val="0"/>
              </a:spcBef>
              <a:spcAft>
                <a:spcPts val="0"/>
              </a:spcAft>
              <a:buSzPts val="1100"/>
              <a:buNone/>
              <a:defRPr/>
            </a:lvl3pPr>
            <a:lvl4pPr lvl="3" rtl="0" algn="l">
              <a:lnSpc>
                <a:spcPct val="100000"/>
              </a:lnSpc>
              <a:spcBef>
                <a:spcPts val="0"/>
              </a:spcBef>
              <a:spcAft>
                <a:spcPts val="0"/>
              </a:spcAft>
              <a:buSzPts val="1100"/>
              <a:buNone/>
              <a:defRPr/>
            </a:lvl4pPr>
            <a:lvl5pPr lvl="4" rtl="0" algn="l">
              <a:lnSpc>
                <a:spcPct val="100000"/>
              </a:lnSpc>
              <a:spcBef>
                <a:spcPts val="0"/>
              </a:spcBef>
              <a:spcAft>
                <a:spcPts val="0"/>
              </a:spcAft>
              <a:buSzPts val="1100"/>
              <a:buNone/>
              <a:defRPr/>
            </a:lvl5pPr>
            <a:lvl6pPr lvl="5" rtl="0" algn="l">
              <a:lnSpc>
                <a:spcPct val="100000"/>
              </a:lnSpc>
              <a:spcBef>
                <a:spcPts val="0"/>
              </a:spcBef>
              <a:spcAft>
                <a:spcPts val="0"/>
              </a:spcAft>
              <a:buSzPts val="1100"/>
              <a:buNone/>
              <a:defRPr/>
            </a:lvl6pPr>
            <a:lvl7pPr lvl="6" rtl="0" algn="l">
              <a:lnSpc>
                <a:spcPct val="100000"/>
              </a:lnSpc>
              <a:spcBef>
                <a:spcPts val="0"/>
              </a:spcBef>
              <a:spcAft>
                <a:spcPts val="0"/>
              </a:spcAft>
              <a:buSzPts val="1100"/>
              <a:buNone/>
              <a:defRPr/>
            </a:lvl7pPr>
            <a:lvl8pPr lvl="7" rtl="0" algn="l">
              <a:lnSpc>
                <a:spcPct val="100000"/>
              </a:lnSpc>
              <a:spcBef>
                <a:spcPts val="0"/>
              </a:spcBef>
              <a:spcAft>
                <a:spcPts val="0"/>
              </a:spcAft>
              <a:buSzPts val="1100"/>
              <a:buNone/>
              <a:defRPr/>
            </a:lvl8pPr>
            <a:lvl9pPr lvl="8" rtl="0" algn="l">
              <a:lnSpc>
                <a:spcPct val="100000"/>
              </a:lnSpc>
              <a:spcBef>
                <a:spcPts val="0"/>
              </a:spcBef>
              <a:spcAft>
                <a:spcPts val="0"/>
              </a:spcAft>
              <a:buSzPts val="1100"/>
              <a:buNone/>
              <a:defRPr/>
            </a:lvl9pPr>
          </a:lstStyle>
          <a:p/>
        </p:txBody>
      </p:sp>
      <p:sp>
        <p:nvSpPr>
          <p:cNvPr id="1198" name="Google Shape;1198;ga6b5d44b07_0_290"/>
          <p:cNvSpPr txBox="1"/>
          <p:nvPr>
            <p:ph idx="1" type="body"/>
          </p:nvPr>
        </p:nvSpPr>
        <p:spPr>
          <a:xfrm>
            <a:off x="628650" y="1369219"/>
            <a:ext cx="3886200" cy="3263400"/>
          </a:xfrm>
          <a:prstGeom prst="rect">
            <a:avLst/>
          </a:prstGeom>
          <a:noFill/>
          <a:ln>
            <a:noFill/>
          </a:ln>
        </p:spPr>
        <p:txBody>
          <a:bodyPr anchorCtr="0" anchor="t" bIns="34275" lIns="68575" spcFirstLastPara="1" rIns="68575" wrap="square" tIns="34275">
            <a:noAutofit/>
          </a:bodyPr>
          <a:lstStyle>
            <a:lvl1pPr indent="-317500" lvl="0" marL="457200" rtl="0" algn="l">
              <a:lnSpc>
                <a:spcPct val="90000"/>
              </a:lnSpc>
              <a:spcBef>
                <a:spcPts val="800"/>
              </a:spcBef>
              <a:spcAft>
                <a:spcPts val="0"/>
              </a:spcAft>
              <a:buClr>
                <a:schemeClr val="dk1"/>
              </a:buClr>
              <a:buSzPts val="1400"/>
              <a:buChar char="•"/>
              <a:defRPr/>
            </a:lvl1pPr>
            <a:lvl2pPr indent="-317500" lvl="1" marL="914400" rtl="0" algn="l">
              <a:lnSpc>
                <a:spcPct val="90000"/>
              </a:lnSpc>
              <a:spcBef>
                <a:spcPts val="400"/>
              </a:spcBef>
              <a:spcAft>
                <a:spcPts val="0"/>
              </a:spcAft>
              <a:buClr>
                <a:schemeClr val="dk1"/>
              </a:buClr>
              <a:buSzPts val="1400"/>
              <a:buChar char="•"/>
              <a:defRPr/>
            </a:lvl2pPr>
            <a:lvl3pPr indent="-317500" lvl="2" marL="1371600" rtl="0" algn="l">
              <a:lnSpc>
                <a:spcPct val="90000"/>
              </a:lnSpc>
              <a:spcBef>
                <a:spcPts val="400"/>
              </a:spcBef>
              <a:spcAft>
                <a:spcPts val="0"/>
              </a:spcAft>
              <a:buClr>
                <a:schemeClr val="dk1"/>
              </a:buClr>
              <a:buSzPts val="1400"/>
              <a:buChar char="•"/>
              <a:defRPr/>
            </a:lvl3pPr>
            <a:lvl4pPr indent="-317500" lvl="3" marL="1828800" rtl="0" algn="l">
              <a:lnSpc>
                <a:spcPct val="90000"/>
              </a:lnSpc>
              <a:spcBef>
                <a:spcPts val="400"/>
              </a:spcBef>
              <a:spcAft>
                <a:spcPts val="0"/>
              </a:spcAft>
              <a:buClr>
                <a:schemeClr val="dk1"/>
              </a:buClr>
              <a:buSzPts val="1400"/>
              <a:buChar char="•"/>
              <a:defRPr/>
            </a:lvl4pPr>
            <a:lvl5pPr indent="-317500" lvl="4" marL="2286000" rtl="0" algn="l">
              <a:lnSpc>
                <a:spcPct val="90000"/>
              </a:lnSpc>
              <a:spcBef>
                <a:spcPts val="400"/>
              </a:spcBef>
              <a:spcAft>
                <a:spcPts val="0"/>
              </a:spcAft>
              <a:buClr>
                <a:schemeClr val="dk1"/>
              </a:buClr>
              <a:buSzPts val="1400"/>
              <a:buChar char="•"/>
              <a:defRPr/>
            </a:lvl5pPr>
            <a:lvl6pPr indent="-317500" lvl="5" marL="2743200" rtl="0" algn="l">
              <a:lnSpc>
                <a:spcPct val="90000"/>
              </a:lnSpc>
              <a:spcBef>
                <a:spcPts val="400"/>
              </a:spcBef>
              <a:spcAft>
                <a:spcPts val="0"/>
              </a:spcAft>
              <a:buClr>
                <a:schemeClr val="dk1"/>
              </a:buClr>
              <a:buSzPts val="1400"/>
              <a:buChar char="•"/>
              <a:defRPr/>
            </a:lvl6pPr>
            <a:lvl7pPr indent="-317500" lvl="6" marL="3200400" rtl="0" algn="l">
              <a:lnSpc>
                <a:spcPct val="90000"/>
              </a:lnSpc>
              <a:spcBef>
                <a:spcPts val="400"/>
              </a:spcBef>
              <a:spcAft>
                <a:spcPts val="0"/>
              </a:spcAft>
              <a:buClr>
                <a:schemeClr val="dk1"/>
              </a:buClr>
              <a:buSzPts val="1400"/>
              <a:buChar char="•"/>
              <a:defRPr/>
            </a:lvl7pPr>
            <a:lvl8pPr indent="-317500" lvl="7" marL="3657600" rtl="0" algn="l">
              <a:lnSpc>
                <a:spcPct val="90000"/>
              </a:lnSpc>
              <a:spcBef>
                <a:spcPts val="400"/>
              </a:spcBef>
              <a:spcAft>
                <a:spcPts val="0"/>
              </a:spcAft>
              <a:buClr>
                <a:schemeClr val="dk1"/>
              </a:buClr>
              <a:buSzPts val="1400"/>
              <a:buChar char="•"/>
              <a:defRPr/>
            </a:lvl8pPr>
            <a:lvl9pPr indent="-317500" lvl="8" marL="4114800" rtl="0" algn="l">
              <a:lnSpc>
                <a:spcPct val="90000"/>
              </a:lnSpc>
              <a:spcBef>
                <a:spcPts val="400"/>
              </a:spcBef>
              <a:spcAft>
                <a:spcPts val="0"/>
              </a:spcAft>
              <a:buClr>
                <a:schemeClr val="dk1"/>
              </a:buClr>
              <a:buSzPts val="1400"/>
              <a:buChar char="•"/>
              <a:defRPr/>
            </a:lvl9pPr>
          </a:lstStyle>
          <a:p/>
        </p:txBody>
      </p:sp>
      <p:sp>
        <p:nvSpPr>
          <p:cNvPr id="1199" name="Google Shape;1199;ga6b5d44b07_0_290"/>
          <p:cNvSpPr txBox="1"/>
          <p:nvPr>
            <p:ph idx="2" type="body"/>
          </p:nvPr>
        </p:nvSpPr>
        <p:spPr>
          <a:xfrm>
            <a:off x="4629150" y="1369219"/>
            <a:ext cx="3886200" cy="3263400"/>
          </a:xfrm>
          <a:prstGeom prst="rect">
            <a:avLst/>
          </a:prstGeom>
          <a:noFill/>
          <a:ln>
            <a:noFill/>
          </a:ln>
        </p:spPr>
        <p:txBody>
          <a:bodyPr anchorCtr="0" anchor="t" bIns="34275" lIns="68575" spcFirstLastPara="1" rIns="68575" wrap="square" tIns="34275">
            <a:noAutofit/>
          </a:bodyPr>
          <a:lstStyle>
            <a:lvl1pPr indent="-317500" lvl="0" marL="457200" rtl="0" algn="l">
              <a:lnSpc>
                <a:spcPct val="90000"/>
              </a:lnSpc>
              <a:spcBef>
                <a:spcPts val="800"/>
              </a:spcBef>
              <a:spcAft>
                <a:spcPts val="0"/>
              </a:spcAft>
              <a:buClr>
                <a:schemeClr val="dk1"/>
              </a:buClr>
              <a:buSzPts val="1400"/>
              <a:buChar char="•"/>
              <a:defRPr/>
            </a:lvl1pPr>
            <a:lvl2pPr indent="-317500" lvl="1" marL="914400" rtl="0" algn="l">
              <a:lnSpc>
                <a:spcPct val="90000"/>
              </a:lnSpc>
              <a:spcBef>
                <a:spcPts val="400"/>
              </a:spcBef>
              <a:spcAft>
                <a:spcPts val="0"/>
              </a:spcAft>
              <a:buClr>
                <a:schemeClr val="dk1"/>
              </a:buClr>
              <a:buSzPts val="1400"/>
              <a:buChar char="•"/>
              <a:defRPr/>
            </a:lvl2pPr>
            <a:lvl3pPr indent="-317500" lvl="2" marL="1371600" rtl="0" algn="l">
              <a:lnSpc>
                <a:spcPct val="90000"/>
              </a:lnSpc>
              <a:spcBef>
                <a:spcPts val="400"/>
              </a:spcBef>
              <a:spcAft>
                <a:spcPts val="0"/>
              </a:spcAft>
              <a:buClr>
                <a:schemeClr val="dk1"/>
              </a:buClr>
              <a:buSzPts val="1400"/>
              <a:buChar char="•"/>
              <a:defRPr/>
            </a:lvl3pPr>
            <a:lvl4pPr indent="-317500" lvl="3" marL="1828800" rtl="0" algn="l">
              <a:lnSpc>
                <a:spcPct val="90000"/>
              </a:lnSpc>
              <a:spcBef>
                <a:spcPts val="400"/>
              </a:spcBef>
              <a:spcAft>
                <a:spcPts val="0"/>
              </a:spcAft>
              <a:buClr>
                <a:schemeClr val="dk1"/>
              </a:buClr>
              <a:buSzPts val="1400"/>
              <a:buChar char="•"/>
              <a:defRPr/>
            </a:lvl4pPr>
            <a:lvl5pPr indent="-317500" lvl="4" marL="2286000" rtl="0" algn="l">
              <a:lnSpc>
                <a:spcPct val="90000"/>
              </a:lnSpc>
              <a:spcBef>
                <a:spcPts val="400"/>
              </a:spcBef>
              <a:spcAft>
                <a:spcPts val="0"/>
              </a:spcAft>
              <a:buClr>
                <a:schemeClr val="dk1"/>
              </a:buClr>
              <a:buSzPts val="1400"/>
              <a:buChar char="•"/>
              <a:defRPr/>
            </a:lvl5pPr>
            <a:lvl6pPr indent="-317500" lvl="5" marL="2743200" rtl="0" algn="l">
              <a:lnSpc>
                <a:spcPct val="90000"/>
              </a:lnSpc>
              <a:spcBef>
                <a:spcPts val="400"/>
              </a:spcBef>
              <a:spcAft>
                <a:spcPts val="0"/>
              </a:spcAft>
              <a:buClr>
                <a:schemeClr val="dk1"/>
              </a:buClr>
              <a:buSzPts val="1400"/>
              <a:buChar char="•"/>
              <a:defRPr/>
            </a:lvl6pPr>
            <a:lvl7pPr indent="-317500" lvl="6" marL="3200400" rtl="0" algn="l">
              <a:lnSpc>
                <a:spcPct val="90000"/>
              </a:lnSpc>
              <a:spcBef>
                <a:spcPts val="400"/>
              </a:spcBef>
              <a:spcAft>
                <a:spcPts val="0"/>
              </a:spcAft>
              <a:buClr>
                <a:schemeClr val="dk1"/>
              </a:buClr>
              <a:buSzPts val="1400"/>
              <a:buChar char="•"/>
              <a:defRPr/>
            </a:lvl7pPr>
            <a:lvl8pPr indent="-317500" lvl="7" marL="3657600" rtl="0" algn="l">
              <a:lnSpc>
                <a:spcPct val="90000"/>
              </a:lnSpc>
              <a:spcBef>
                <a:spcPts val="400"/>
              </a:spcBef>
              <a:spcAft>
                <a:spcPts val="0"/>
              </a:spcAft>
              <a:buClr>
                <a:schemeClr val="dk1"/>
              </a:buClr>
              <a:buSzPts val="1400"/>
              <a:buChar char="•"/>
              <a:defRPr/>
            </a:lvl8pPr>
            <a:lvl9pPr indent="-317500" lvl="8" marL="4114800" rtl="0" algn="l">
              <a:lnSpc>
                <a:spcPct val="90000"/>
              </a:lnSpc>
              <a:spcBef>
                <a:spcPts val="400"/>
              </a:spcBef>
              <a:spcAft>
                <a:spcPts val="0"/>
              </a:spcAft>
              <a:buClr>
                <a:schemeClr val="dk1"/>
              </a:buClr>
              <a:buSzPts val="1400"/>
              <a:buChar char="•"/>
              <a:defRPr/>
            </a:lvl9pPr>
          </a:lstStyle>
          <a:p/>
        </p:txBody>
      </p:sp>
      <p:sp>
        <p:nvSpPr>
          <p:cNvPr id="1200" name="Google Shape;1200;ga6b5d44b07_0_290"/>
          <p:cNvSpPr txBox="1"/>
          <p:nvPr>
            <p:ph idx="10" type="dt"/>
          </p:nvPr>
        </p:nvSpPr>
        <p:spPr>
          <a:xfrm>
            <a:off x="628650" y="4767263"/>
            <a:ext cx="2057400" cy="273900"/>
          </a:xfrm>
          <a:prstGeom prst="rect">
            <a:avLst/>
          </a:prstGeom>
          <a:noFill/>
          <a:ln>
            <a:noFill/>
          </a:ln>
        </p:spPr>
        <p:txBody>
          <a:bodyPr anchorCtr="0" anchor="ctr" bIns="34275" lIns="68575" spcFirstLastPara="1" rIns="68575" wrap="square" tIns="34275">
            <a:noAutofit/>
          </a:bodyPr>
          <a:lstStyle>
            <a:lvl1pPr lvl="0" rtl="0" algn="l">
              <a:lnSpc>
                <a:spcPct val="100000"/>
              </a:lnSpc>
              <a:spcBef>
                <a:spcPts val="0"/>
              </a:spcBef>
              <a:spcAft>
                <a:spcPts val="0"/>
              </a:spcAft>
              <a:buSzPts val="1100"/>
              <a:buNone/>
              <a:defRPr/>
            </a:lvl1pPr>
            <a:lvl2pPr lvl="1" rtl="0" algn="l">
              <a:lnSpc>
                <a:spcPct val="100000"/>
              </a:lnSpc>
              <a:spcBef>
                <a:spcPts val="0"/>
              </a:spcBef>
              <a:spcAft>
                <a:spcPts val="0"/>
              </a:spcAft>
              <a:buSzPts val="1100"/>
              <a:buNone/>
              <a:defRPr/>
            </a:lvl2pPr>
            <a:lvl3pPr lvl="2" rtl="0" algn="l">
              <a:lnSpc>
                <a:spcPct val="100000"/>
              </a:lnSpc>
              <a:spcBef>
                <a:spcPts val="0"/>
              </a:spcBef>
              <a:spcAft>
                <a:spcPts val="0"/>
              </a:spcAft>
              <a:buSzPts val="1100"/>
              <a:buNone/>
              <a:defRPr/>
            </a:lvl3pPr>
            <a:lvl4pPr lvl="3" rtl="0" algn="l">
              <a:lnSpc>
                <a:spcPct val="100000"/>
              </a:lnSpc>
              <a:spcBef>
                <a:spcPts val="0"/>
              </a:spcBef>
              <a:spcAft>
                <a:spcPts val="0"/>
              </a:spcAft>
              <a:buSzPts val="1100"/>
              <a:buNone/>
              <a:defRPr/>
            </a:lvl4pPr>
            <a:lvl5pPr lvl="4" rtl="0" algn="l">
              <a:lnSpc>
                <a:spcPct val="100000"/>
              </a:lnSpc>
              <a:spcBef>
                <a:spcPts val="0"/>
              </a:spcBef>
              <a:spcAft>
                <a:spcPts val="0"/>
              </a:spcAft>
              <a:buSzPts val="1100"/>
              <a:buNone/>
              <a:defRPr/>
            </a:lvl5pPr>
            <a:lvl6pPr lvl="5" rtl="0" algn="l">
              <a:lnSpc>
                <a:spcPct val="100000"/>
              </a:lnSpc>
              <a:spcBef>
                <a:spcPts val="0"/>
              </a:spcBef>
              <a:spcAft>
                <a:spcPts val="0"/>
              </a:spcAft>
              <a:buSzPts val="1100"/>
              <a:buNone/>
              <a:defRPr/>
            </a:lvl6pPr>
            <a:lvl7pPr lvl="6" rtl="0" algn="l">
              <a:lnSpc>
                <a:spcPct val="100000"/>
              </a:lnSpc>
              <a:spcBef>
                <a:spcPts val="0"/>
              </a:spcBef>
              <a:spcAft>
                <a:spcPts val="0"/>
              </a:spcAft>
              <a:buSzPts val="1100"/>
              <a:buNone/>
              <a:defRPr/>
            </a:lvl7pPr>
            <a:lvl8pPr lvl="7" rtl="0" algn="l">
              <a:lnSpc>
                <a:spcPct val="100000"/>
              </a:lnSpc>
              <a:spcBef>
                <a:spcPts val="0"/>
              </a:spcBef>
              <a:spcAft>
                <a:spcPts val="0"/>
              </a:spcAft>
              <a:buSzPts val="1100"/>
              <a:buNone/>
              <a:defRPr/>
            </a:lvl8pPr>
            <a:lvl9pPr lvl="8" rtl="0" algn="l">
              <a:lnSpc>
                <a:spcPct val="100000"/>
              </a:lnSpc>
              <a:spcBef>
                <a:spcPts val="0"/>
              </a:spcBef>
              <a:spcAft>
                <a:spcPts val="0"/>
              </a:spcAft>
              <a:buSzPts val="1100"/>
              <a:buNone/>
              <a:defRPr/>
            </a:lvl9pPr>
          </a:lstStyle>
          <a:p/>
        </p:txBody>
      </p:sp>
      <p:sp>
        <p:nvSpPr>
          <p:cNvPr id="1201" name="Google Shape;1201;ga6b5d44b07_0_290"/>
          <p:cNvSpPr txBox="1"/>
          <p:nvPr>
            <p:ph idx="11" type="ftr"/>
          </p:nvPr>
        </p:nvSpPr>
        <p:spPr>
          <a:xfrm>
            <a:off x="3028950" y="4767263"/>
            <a:ext cx="3086100" cy="273900"/>
          </a:xfrm>
          <a:prstGeom prst="rect">
            <a:avLst/>
          </a:prstGeom>
          <a:noFill/>
          <a:ln>
            <a:noFill/>
          </a:ln>
        </p:spPr>
        <p:txBody>
          <a:bodyPr anchorCtr="0" anchor="ctr" bIns="34275" lIns="68575" spcFirstLastPara="1" rIns="68575" wrap="square" tIns="34275">
            <a:noAutofit/>
          </a:bodyPr>
          <a:lstStyle>
            <a:lvl1pPr lvl="0" rtl="0" algn="ctr">
              <a:lnSpc>
                <a:spcPct val="100000"/>
              </a:lnSpc>
              <a:spcBef>
                <a:spcPts val="0"/>
              </a:spcBef>
              <a:spcAft>
                <a:spcPts val="0"/>
              </a:spcAft>
              <a:buSzPts val="1100"/>
              <a:buNone/>
              <a:defRPr/>
            </a:lvl1pPr>
            <a:lvl2pPr lvl="1" rtl="0" algn="l">
              <a:lnSpc>
                <a:spcPct val="100000"/>
              </a:lnSpc>
              <a:spcBef>
                <a:spcPts val="0"/>
              </a:spcBef>
              <a:spcAft>
                <a:spcPts val="0"/>
              </a:spcAft>
              <a:buSzPts val="1100"/>
              <a:buNone/>
              <a:defRPr/>
            </a:lvl2pPr>
            <a:lvl3pPr lvl="2" rtl="0" algn="l">
              <a:lnSpc>
                <a:spcPct val="100000"/>
              </a:lnSpc>
              <a:spcBef>
                <a:spcPts val="0"/>
              </a:spcBef>
              <a:spcAft>
                <a:spcPts val="0"/>
              </a:spcAft>
              <a:buSzPts val="1100"/>
              <a:buNone/>
              <a:defRPr/>
            </a:lvl3pPr>
            <a:lvl4pPr lvl="3" rtl="0" algn="l">
              <a:lnSpc>
                <a:spcPct val="100000"/>
              </a:lnSpc>
              <a:spcBef>
                <a:spcPts val="0"/>
              </a:spcBef>
              <a:spcAft>
                <a:spcPts val="0"/>
              </a:spcAft>
              <a:buSzPts val="1100"/>
              <a:buNone/>
              <a:defRPr/>
            </a:lvl4pPr>
            <a:lvl5pPr lvl="4" rtl="0" algn="l">
              <a:lnSpc>
                <a:spcPct val="100000"/>
              </a:lnSpc>
              <a:spcBef>
                <a:spcPts val="0"/>
              </a:spcBef>
              <a:spcAft>
                <a:spcPts val="0"/>
              </a:spcAft>
              <a:buSzPts val="1100"/>
              <a:buNone/>
              <a:defRPr/>
            </a:lvl5pPr>
            <a:lvl6pPr lvl="5" rtl="0" algn="l">
              <a:lnSpc>
                <a:spcPct val="100000"/>
              </a:lnSpc>
              <a:spcBef>
                <a:spcPts val="0"/>
              </a:spcBef>
              <a:spcAft>
                <a:spcPts val="0"/>
              </a:spcAft>
              <a:buSzPts val="1100"/>
              <a:buNone/>
              <a:defRPr/>
            </a:lvl6pPr>
            <a:lvl7pPr lvl="6" rtl="0" algn="l">
              <a:lnSpc>
                <a:spcPct val="100000"/>
              </a:lnSpc>
              <a:spcBef>
                <a:spcPts val="0"/>
              </a:spcBef>
              <a:spcAft>
                <a:spcPts val="0"/>
              </a:spcAft>
              <a:buSzPts val="1100"/>
              <a:buNone/>
              <a:defRPr/>
            </a:lvl7pPr>
            <a:lvl8pPr lvl="7" rtl="0" algn="l">
              <a:lnSpc>
                <a:spcPct val="100000"/>
              </a:lnSpc>
              <a:spcBef>
                <a:spcPts val="0"/>
              </a:spcBef>
              <a:spcAft>
                <a:spcPts val="0"/>
              </a:spcAft>
              <a:buSzPts val="1100"/>
              <a:buNone/>
              <a:defRPr/>
            </a:lvl8pPr>
            <a:lvl9pPr lvl="8" rtl="0" algn="l">
              <a:lnSpc>
                <a:spcPct val="100000"/>
              </a:lnSpc>
              <a:spcBef>
                <a:spcPts val="0"/>
              </a:spcBef>
              <a:spcAft>
                <a:spcPts val="0"/>
              </a:spcAft>
              <a:buSzPts val="1100"/>
              <a:buNone/>
              <a:defRPr/>
            </a:lvl9pPr>
          </a:lstStyle>
          <a:p/>
        </p:txBody>
      </p:sp>
      <p:sp>
        <p:nvSpPr>
          <p:cNvPr id="1202" name="Google Shape;1202;ga6b5d44b07_0_290"/>
          <p:cNvSpPr txBox="1"/>
          <p:nvPr>
            <p:ph idx="12" type="sldNum"/>
          </p:nvPr>
        </p:nvSpPr>
        <p:spPr>
          <a:xfrm>
            <a:off x="6457950" y="4767263"/>
            <a:ext cx="2057400" cy="273900"/>
          </a:xfrm>
          <a:prstGeom prst="rect">
            <a:avLst/>
          </a:prstGeom>
          <a:noFill/>
          <a:ln>
            <a:noFill/>
          </a:ln>
        </p:spPr>
        <p:txBody>
          <a:bodyPr anchorCtr="0" anchor="ctr" bIns="34275" lIns="68575" spcFirstLastPara="1" rIns="68575" wrap="square" tIns="34275">
            <a:noAutofit/>
          </a:bodyPr>
          <a:lstStyle>
            <a:lvl1pPr indent="0" lvl="0"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MY"/>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1203" name="Shape 1203"/>
        <p:cNvGrpSpPr/>
        <p:nvPr/>
      </p:nvGrpSpPr>
      <p:grpSpPr>
        <a:xfrm>
          <a:off x="0" y="0"/>
          <a:ext cx="0" cy="0"/>
          <a:chOff x="0" y="0"/>
          <a:chExt cx="0" cy="0"/>
        </a:xfrm>
      </p:grpSpPr>
      <p:sp>
        <p:nvSpPr>
          <p:cNvPr id="1204" name="Google Shape;1204;ga6b5d44b07_0_297"/>
          <p:cNvSpPr txBox="1"/>
          <p:nvPr>
            <p:ph type="title"/>
          </p:nvPr>
        </p:nvSpPr>
        <p:spPr>
          <a:xfrm>
            <a:off x="629841" y="273844"/>
            <a:ext cx="7886700" cy="994200"/>
          </a:xfrm>
          <a:prstGeom prst="rect">
            <a:avLst/>
          </a:prstGeom>
          <a:noFill/>
          <a:ln>
            <a:noFill/>
          </a:ln>
        </p:spPr>
        <p:txBody>
          <a:bodyPr anchorCtr="0" anchor="ctr" bIns="34275" lIns="68575" spcFirstLastPara="1" rIns="68575" wrap="square" tIns="34275">
            <a:noAutofit/>
          </a:bodyPr>
          <a:lstStyle>
            <a:lvl1pPr lvl="0" rtl="0" algn="l">
              <a:lnSpc>
                <a:spcPct val="90000"/>
              </a:lnSpc>
              <a:spcBef>
                <a:spcPts val="0"/>
              </a:spcBef>
              <a:spcAft>
                <a:spcPts val="0"/>
              </a:spcAft>
              <a:buClr>
                <a:schemeClr val="dk1"/>
              </a:buClr>
              <a:buSzPts val="1400"/>
              <a:buNone/>
              <a:defRPr/>
            </a:lvl1pPr>
            <a:lvl2pPr lvl="1" rtl="0" algn="l">
              <a:lnSpc>
                <a:spcPct val="100000"/>
              </a:lnSpc>
              <a:spcBef>
                <a:spcPts val="0"/>
              </a:spcBef>
              <a:spcAft>
                <a:spcPts val="0"/>
              </a:spcAft>
              <a:buSzPts val="1100"/>
              <a:buNone/>
              <a:defRPr/>
            </a:lvl2pPr>
            <a:lvl3pPr lvl="2" rtl="0" algn="l">
              <a:lnSpc>
                <a:spcPct val="100000"/>
              </a:lnSpc>
              <a:spcBef>
                <a:spcPts val="0"/>
              </a:spcBef>
              <a:spcAft>
                <a:spcPts val="0"/>
              </a:spcAft>
              <a:buSzPts val="1100"/>
              <a:buNone/>
              <a:defRPr/>
            </a:lvl3pPr>
            <a:lvl4pPr lvl="3" rtl="0" algn="l">
              <a:lnSpc>
                <a:spcPct val="100000"/>
              </a:lnSpc>
              <a:spcBef>
                <a:spcPts val="0"/>
              </a:spcBef>
              <a:spcAft>
                <a:spcPts val="0"/>
              </a:spcAft>
              <a:buSzPts val="1100"/>
              <a:buNone/>
              <a:defRPr/>
            </a:lvl4pPr>
            <a:lvl5pPr lvl="4" rtl="0" algn="l">
              <a:lnSpc>
                <a:spcPct val="100000"/>
              </a:lnSpc>
              <a:spcBef>
                <a:spcPts val="0"/>
              </a:spcBef>
              <a:spcAft>
                <a:spcPts val="0"/>
              </a:spcAft>
              <a:buSzPts val="1100"/>
              <a:buNone/>
              <a:defRPr/>
            </a:lvl5pPr>
            <a:lvl6pPr lvl="5" rtl="0" algn="l">
              <a:lnSpc>
                <a:spcPct val="100000"/>
              </a:lnSpc>
              <a:spcBef>
                <a:spcPts val="0"/>
              </a:spcBef>
              <a:spcAft>
                <a:spcPts val="0"/>
              </a:spcAft>
              <a:buSzPts val="1100"/>
              <a:buNone/>
              <a:defRPr/>
            </a:lvl6pPr>
            <a:lvl7pPr lvl="6" rtl="0" algn="l">
              <a:lnSpc>
                <a:spcPct val="100000"/>
              </a:lnSpc>
              <a:spcBef>
                <a:spcPts val="0"/>
              </a:spcBef>
              <a:spcAft>
                <a:spcPts val="0"/>
              </a:spcAft>
              <a:buSzPts val="1100"/>
              <a:buNone/>
              <a:defRPr/>
            </a:lvl7pPr>
            <a:lvl8pPr lvl="7" rtl="0" algn="l">
              <a:lnSpc>
                <a:spcPct val="100000"/>
              </a:lnSpc>
              <a:spcBef>
                <a:spcPts val="0"/>
              </a:spcBef>
              <a:spcAft>
                <a:spcPts val="0"/>
              </a:spcAft>
              <a:buSzPts val="1100"/>
              <a:buNone/>
              <a:defRPr/>
            </a:lvl8pPr>
            <a:lvl9pPr lvl="8" rtl="0" algn="l">
              <a:lnSpc>
                <a:spcPct val="100000"/>
              </a:lnSpc>
              <a:spcBef>
                <a:spcPts val="0"/>
              </a:spcBef>
              <a:spcAft>
                <a:spcPts val="0"/>
              </a:spcAft>
              <a:buSzPts val="1100"/>
              <a:buNone/>
              <a:defRPr/>
            </a:lvl9pPr>
          </a:lstStyle>
          <a:p/>
        </p:txBody>
      </p:sp>
      <p:sp>
        <p:nvSpPr>
          <p:cNvPr id="1205" name="Google Shape;1205;ga6b5d44b07_0_297"/>
          <p:cNvSpPr txBox="1"/>
          <p:nvPr>
            <p:ph idx="1" type="body"/>
          </p:nvPr>
        </p:nvSpPr>
        <p:spPr>
          <a:xfrm>
            <a:off x="629841" y="1260872"/>
            <a:ext cx="3868500" cy="618000"/>
          </a:xfrm>
          <a:prstGeom prst="rect">
            <a:avLst/>
          </a:prstGeom>
          <a:noFill/>
          <a:ln>
            <a:noFill/>
          </a:ln>
        </p:spPr>
        <p:txBody>
          <a:bodyPr anchorCtr="0" anchor="b" bIns="34275" lIns="68575" spcFirstLastPara="1" rIns="68575" wrap="square" tIns="34275">
            <a:noAutofit/>
          </a:bodyPr>
          <a:lstStyle>
            <a:lvl1pPr indent="-228600" lvl="0" marL="457200" rtl="0" algn="l">
              <a:lnSpc>
                <a:spcPct val="90000"/>
              </a:lnSpc>
              <a:spcBef>
                <a:spcPts val="800"/>
              </a:spcBef>
              <a:spcAft>
                <a:spcPts val="0"/>
              </a:spcAft>
              <a:buClr>
                <a:schemeClr val="dk1"/>
              </a:buClr>
              <a:buSzPts val="1800"/>
              <a:buNone/>
              <a:defRPr b="1" sz="1800"/>
            </a:lvl1pPr>
            <a:lvl2pPr indent="-228600" lvl="1" marL="914400" rtl="0" algn="l">
              <a:lnSpc>
                <a:spcPct val="90000"/>
              </a:lnSpc>
              <a:spcBef>
                <a:spcPts val="400"/>
              </a:spcBef>
              <a:spcAft>
                <a:spcPts val="0"/>
              </a:spcAft>
              <a:buClr>
                <a:schemeClr val="dk1"/>
              </a:buClr>
              <a:buSzPts val="1500"/>
              <a:buNone/>
              <a:defRPr b="1" sz="1500"/>
            </a:lvl2pPr>
            <a:lvl3pPr indent="-228600" lvl="2" marL="1371600" rtl="0" algn="l">
              <a:lnSpc>
                <a:spcPct val="90000"/>
              </a:lnSpc>
              <a:spcBef>
                <a:spcPts val="400"/>
              </a:spcBef>
              <a:spcAft>
                <a:spcPts val="0"/>
              </a:spcAft>
              <a:buClr>
                <a:schemeClr val="dk1"/>
              </a:buClr>
              <a:buSzPts val="1400"/>
              <a:buNone/>
              <a:defRPr b="1" sz="1400"/>
            </a:lvl3pPr>
            <a:lvl4pPr indent="-228600" lvl="3" marL="1828800" rtl="0" algn="l">
              <a:lnSpc>
                <a:spcPct val="90000"/>
              </a:lnSpc>
              <a:spcBef>
                <a:spcPts val="400"/>
              </a:spcBef>
              <a:spcAft>
                <a:spcPts val="0"/>
              </a:spcAft>
              <a:buClr>
                <a:schemeClr val="dk1"/>
              </a:buClr>
              <a:buSzPts val="1200"/>
              <a:buNone/>
              <a:defRPr b="1" sz="1200"/>
            </a:lvl4pPr>
            <a:lvl5pPr indent="-228600" lvl="4" marL="2286000" rtl="0" algn="l">
              <a:lnSpc>
                <a:spcPct val="90000"/>
              </a:lnSpc>
              <a:spcBef>
                <a:spcPts val="400"/>
              </a:spcBef>
              <a:spcAft>
                <a:spcPts val="0"/>
              </a:spcAft>
              <a:buClr>
                <a:schemeClr val="dk1"/>
              </a:buClr>
              <a:buSzPts val="1200"/>
              <a:buNone/>
              <a:defRPr b="1" sz="1200"/>
            </a:lvl5pPr>
            <a:lvl6pPr indent="-228600" lvl="5" marL="2743200" rtl="0" algn="l">
              <a:lnSpc>
                <a:spcPct val="90000"/>
              </a:lnSpc>
              <a:spcBef>
                <a:spcPts val="400"/>
              </a:spcBef>
              <a:spcAft>
                <a:spcPts val="0"/>
              </a:spcAft>
              <a:buClr>
                <a:schemeClr val="dk1"/>
              </a:buClr>
              <a:buSzPts val="1200"/>
              <a:buNone/>
              <a:defRPr b="1" sz="1200"/>
            </a:lvl6pPr>
            <a:lvl7pPr indent="-228600" lvl="6" marL="3200400" rtl="0" algn="l">
              <a:lnSpc>
                <a:spcPct val="90000"/>
              </a:lnSpc>
              <a:spcBef>
                <a:spcPts val="400"/>
              </a:spcBef>
              <a:spcAft>
                <a:spcPts val="0"/>
              </a:spcAft>
              <a:buClr>
                <a:schemeClr val="dk1"/>
              </a:buClr>
              <a:buSzPts val="1200"/>
              <a:buNone/>
              <a:defRPr b="1" sz="1200"/>
            </a:lvl7pPr>
            <a:lvl8pPr indent="-228600" lvl="7" marL="3657600" rtl="0" algn="l">
              <a:lnSpc>
                <a:spcPct val="90000"/>
              </a:lnSpc>
              <a:spcBef>
                <a:spcPts val="400"/>
              </a:spcBef>
              <a:spcAft>
                <a:spcPts val="0"/>
              </a:spcAft>
              <a:buClr>
                <a:schemeClr val="dk1"/>
              </a:buClr>
              <a:buSzPts val="1200"/>
              <a:buNone/>
              <a:defRPr b="1" sz="1200"/>
            </a:lvl8pPr>
            <a:lvl9pPr indent="-228600" lvl="8" marL="4114800" rtl="0" algn="l">
              <a:lnSpc>
                <a:spcPct val="90000"/>
              </a:lnSpc>
              <a:spcBef>
                <a:spcPts val="400"/>
              </a:spcBef>
              <a:spcAft>
                <a:spcPts val="0"/>
              </a:spcAft>
              <a:buClr>
                <a:schemeClr val="dk1"/>
              </a:buClr>
              <a:buSzPts val="1200"/>
              <a:buNone/>
              <a:defRPr b="1" sz="1200"/>
            </a:lvl9pPr>
          </a:lstStyle>
          <a:p/>
        </p:txBody>
      </p:sp>
      <p:sp>
        <p:nvSpPr>
          <p:cNvPr id="1206" name="Google Shape;1206;ga6b5d44b07_0_297"/>
          <p:cNvSpPr txBox="1"/>
          <p:nvPr>
            <p:ph idx="2" type="body"/>
          </p:nvPr>
        </p:nvSpPr>
        <p:spPr>
          <a:xfrm>
            <a:off x="629841" y="1878806"/>
            <a:ext cx="3868500" cy="2763300"/>
          </a:xfrm>
          <a:prstGeom prst="rect">
            <a:avLst/>
          </a:prstGeom>
          <a:noFill/>
          <a:ln>
            <a:noFill/>
          </a:ln>
        </p:spPr>
        <p:txBody>
          <a:bodyPr anchorCtr="0" anchor="t" bIns="34275" lIns="68575" spcFirstLastPara="1" rIns="68575" wrap="square" tIns="34275">
            <a:noAutofit/>
          </a:bodyPr>
          <a:lstStyle>
            <a:lvl1pPr indent="-317500" lvl="0" marL="457200" rtl="0" algn="l">
              <a:lnSpc>
                <a:spcPct val="90000"/>
              </a:lnSpc>
              <a:spcBef>
                <a:spcPts val="800"/>
              </a:spcBef>
              <a:spcAft>
                <a:spcPts val="0"/>
              </a:spcAft>
              <a:buClr>
                <a:schemeClr val="dk1"/>
              </a:buClr>
              <a:buSzPts val="1400"/>
              <a:buChar char="•"/>
              <a:defRPr/>
            </a:lvl1pPr>
            <a:lvl2pPr indent="-317500" lvl="1" marL="914400" rtl="0" algn="l">
              <a:lnSpc>
                <a:spcPct val="90000"/>
              </a:lnSpc>
              <a:spcBef>
                <a:spcPts val="400"/>
              </a:spcBef>
              <a:spcAft>
                <a:spcPts val="0"/>
              </a:spcAft>
              <a:buClr>
                <a:schemeClr val="dk1"/>
              </a:buClr>
              <a:buSzPts val="1400"/>
              <a:buChar char="•"/>
              <a:defRPr/>
            </a:lvl2pPr>
            <a:lvl3pPr indent="-317500" lvl="2" marL="1371600" rtl="0" algn="l">
              <a:lnSpc>
                <a:spcPct val="90000"/>
              </a:lnSpc>
              <a:spcBef>
                <a:spcPts val="400"/>
              </a:spcBef>
              <a:spcAft>
                <a:spcPts val="0"/>
              </a:spcAft>
              <a:buClr>
                <a:schemeClr val="dk1"/>
              </a:buClr>
              <a:buSzPts val="1400"/>
              <a:buChar char="•"/>
              <a:defRPr/>
            </a:lvl3pPr>
            <a:lvl4pPr indent="-317500" lvl="3" marL="1828800" rtl="0" algn="l">
              <a:lnSpc>
                <a:spcPct val="90000"/>
              </a:lnSpc>
              <a:spcBef>
                <a:spcPts val="400"/>
              </a:spcBef>
              <a:spcAft>
                <a:spcPts val="0"/>
              </a:spcAft>
              <a:buClr>
                <a:schemeClr val="dk1"/>
              </a:buClr>
              <a:buSzPts val="1400"/>
              <a:buChar char="•"/>
              <a:defRPr/>
            </a:lvl4pPr>
            <a:lvl5pPr indent="-317500" lvl="4" marL="2286000" rtl="0" algn="l">
              <a:lnSpc>
                <a:spcPct val="90000"/>
              </a:lnSpc>
              <a:spcBef>
                <a:spcPts val="400"/>
              </a:spcBef>
              <a:spcAft>
                <a:spcPts val="0"/>
              </a:spcAft>
              <a:buClr>
                <a:schemeClr val="dk1"/>
              </a:buClr>
              <a:buSzPts val="1400"/>
              <a:buChar char="•"/>
              <a:defRPr/>
            </a:lvl5pPr>
            <a:lvl6pPr indent="-317500" lvl="5" marL="2743200" rtl="0" algn="l">
              <a:lnSpc>
                <a:spcPct val="90000"/>
              </a:lnSpc>
              <a:spcBef>
                <a:spcPts val="400"/>
              </a:spcBef>
              <a:spcAft>
                <a:spcPts val="0"/>
              </a:spcAft>
              <a:buClr>
                <a:schemeClr val="dk1"/>
              </a:buClr>
              <a:buSzPts val="1400"/>
              <a:buChar char="•"/>
              <a:defRPr/>
            </a:lvl6pPr>
            <a:lvl7pPr indent="-317500" lvl="6" marL="3200400" rtl="0" algn="l">
              <a:lnSpc>
                <a:spcPct val="90000"/>
              </a:lnSpc>
              <a:spcBef>
                <a:spcPts val="400"/>
              </a:spcBef>
              <a:spcAft>
                <a:spcPts val="0"/>
              </a:spcAft>
              <a:buClr>
                <a:schemeClr val="dk1"/>
              </a:buClr>
              <a:buSzPts val="1400"/>
              <a:buChar char="•"/>
              <a:defRPr/>
            </a:lvl7pPr>
            <a:lvl8pPr indent="-317500" lvl="7" marL="3657600" rtl="0" algn="l">
              <a:lnSpc>
                <a:spcPct val="90000"/>
              </a:lnSpc>
              <a:spcBef>
                <a:spcPts val="400"/>
              </a:spcBef>
              <a:spcAft>
                <a:spcPts val="0"/>
              </a:spcAft>
              <a:buClr>
                <a:schemeClr val="dk1"/>
              </a:buClr>
              <a:buSzPts val="1400"/>
              <a:buChar char="•"/>
              <a:defRPr/>
            </a:lvl8pPr>
            <a:lvl9pPr indent="-317500" lvl="8" marL="4114800" rtl="0" algn="l">
              <a:lnSpc>
                <a:spcPct val="90000"/>
              </a:lnSpc>
              <a:spcBef>
                <a:spcPts val="400"/>
              </a:spcBef>
              <a:spcAft>
                <a:spcPts val="0"/>
              </a:spcAft>
              <a:buClr>
                <a:schemeClr val="dk1"/>
              </a:buClr>
              <a:buSzPts val="1400"/>
              <a:buChar char="•"/>
              <a:defRPr/>
            </a:lvl9pPr>
          </a:lstStyle>
          <a:p/>
        </p:txBody>
      </p:sp>
      <p:sp>
        <p:nvSpPr>
          <p:cNvPr id="1207" name="Google Shape;1207;ga6b5d44b07_0_297"/>
          <p:cNvSpPr txBox="1"/>
          <p:nvPr>
            <p:ph idx="3" type="body"/>
          </p:nvPr>
        </p:nvSpPr>
        <p:spPr>
          <a:xfrm>
            <a:off x="4629150" y="1260872"/>
            <a:ext cx="3887400" cy="618000"/>
          </a:xfrm>
          <a:prstGeom prst="rect">
            <a:avLst/>
          </a:prstGeom>
          <a:noFill/>
          <a:ln>
            <a:noFill/>
          </a:ln>
        </p:spPr>
        <p:txBody>
          <a:bodyPr anchorCtr="0" anchor="b" bIns="34275" lIns="68575" spcFirstLastPara="1" rIns="68575" wrap="square" tIns="34275">
            <a:noAutofit/>
          </a:bodyPr>
          <a:lstStyle>
            <a:lvl1pPr indent="-228600" lvl="0" marL="457200" rtl="0" algn="l">
              <a:lnSpc>
                <a:spcPct val="90000"/>
              </a:lnSpc>
              <a:spcBef>
                <a:spcPts val="800"/>
              </a:spcBef>
              <a:spcAft>
                <a:spcPts val="0"/>
              </a:spcAft>
              <a:buClr>
                <a:schemeClr val="dk1"/>
              </a:buClr>
              <a:buSzPts val="1800"/>
              <a:buNone/>
              <a:defRPr b="1" sz="1800"/>
            </a:lvl1pPr>
            <a:lvl2pPr indent="-228600" lvl="1" marL="914400" rtl="0" algn="l">
              <a:lnSpc>
                <a:spcPct val="90000"/>
              </a:lnSpc>
              <a:spcBef>
                <a:spcPts val="400"/>
              </a:spcBef>
              <a:spcAft>
                <a:spcPts val="0"/>
              </a:spcAft>
              <a:buClr>
                <a:schemeClr val="dk1"/>
              </a:buClr>
              <a:buSzPts val="1500"/>
              <a:buNone/>
              <a:defRPr b="1" sz="1500"/>
            </a:lvl2pPr>
            <a:lvl3pPr indent="-228600" lvl="2" marL="1371600" rtl="0" algn="l">
              <a:lnSpc>
                <a:spcPct val="90000"/>
              </a:lnSpc>
              <a:spcBef>
                <a:spcPts val="400"/>
              </a:spcBef>
              <a:spcAft>
                <a:spcPts val="0"/>
              </a:spcAft>
              <a:buClr>
                <a:schemeClr val="dk1"/>
              </a:buClr>
              <a:buSzPts val="1400"/>
              <a:buNone/>
              <a:defRPr b="1" sz="1400"/>
            </a:lvl3pPr>
            <a:lvl4pPr indent="-228600" lvl="3" marL="1828800" rtl="0" algn="l">
              <a:lnSpc>
                <a:spcPct val="90000"/>
              </a:lnSpc>
              <a:spcBef>
                <a:spcPts val="400"/>
              </a:spcBef>
              <a:spcAft>
                <a:spcPts val="0"/>
              </a:spcAft>
              <a:buClr>
                <a:schemeClr val="dk1"/>
              </a:buClr>
              <a:buSzPts val="1200"/>
              <a:buNone/>
              <a:defRPr b="1" sz="1200"/>
            </a:lvl4pPr>
            <a:lvl5pPr indent="-228600" lvl="4" marL="2286000" rtl="0" algn="l">
              <a:lnSpc>
                <a:spcPct val="90000"/>
              </a:lnSpc>
              <a:spcBef>
                <a:spcPts val="400"/>
              </a:spcBef>
              <a:spcAft>
                <a:spcPts val="0"/>
              </a:spcAft>
              <a:buClr>
                <a:schemeClr val="dk1"/>
              </a:buClr>
              <a:buSzPts val="1200"/>
              <a:buNone/>
              <a:defRPr b="1" sz="1200"/>
            </a:lvl5pPr>
            <a:lvl6pPr indent="-228600" lvl="5" marL="2743200" rtl="0" algn="l">
              <a:lnSpc>
                <a:spcPct val="90000"/>
              </a:lnSpc>
              <a:spcBef>
                <a:spcPts val="400"/>
              </a:spcBef>
              <a:spcAft>
                <a:spcPts val="0"/>
              </a:spcAft>
              <a:buClr>
                <a:schemeClr val="dk1"/>
              </a:buClr>
              <a:buSzPts val="1200"/>
              <a:buNone/>
              <a:defRPr b="1" sz="1200"/>
            </a:lvl6pPr>
            <a:lvl7pPr indent="-228600" lvl="6" marL="3200400" rtl="0" algn="l">
              <a:lnSpc>
                <a:spcPct val="90000"/>
              </a:lnSpc>
              <a:spcBef>
                <a:spcPts val="400"/>
              </a:spcBef>
              <a:spcAft>
                <a:spcPts val="0"/>
              </a:spcAft>
              <a:buClr>
                <a:schemeClr val="dk1"/>
              </a:buClr>
              <a:buSzPts val="1200"/>
              <a:buNone/>
              <a:defRPr b="1" sz="1200"/>
            </a:lvl7pPr>
            <a:lvl8pPr indent="-228600" lvl="7" marL="3657600" rtl="0" algn="l">
              <a:lnSpc>
                <a:spcPct val="90000"/>
              </a:lnSpc>
              <a:spcBef>
                <a:spcPts val="400"/>
              </a:spcBef>
              <a:spcAft>
                <a:spcPts val="0"/>
              </a:spcAft>
              <a:buClr>
                <a:schemeClr val="dk1"/>
              </a:buClr>
              <a:buSzPts val="1200"/>
              <a:buNone/>
              <a:defRPr b="1" sz="1200"/>
            </a:lvl8pPr>
            <a:lvl9pPr indent="-228600" lvl="8" marL="4114800" rtl="0" algn="l">
              <a:lnSpc>
                <a:spcPct val="90000"/>
              </a:lnSpc>
              <a:spcBef>
                <a:spcPts val="400"/>
              </a:spcBef>
              <a:spcAft>
                <a:spcPts val="0"/>
              </a:spcAft>
              <a:buClr>
                <a:schemeClr val="dk1"/>
              </a:buClr>
              <a:buSzPts val="1200"/>
              <a:buNone/>
              <a:defRPr b="1" sz="1200"/>
            </a:lvl9pPr>
          </a:lstStyle>
          <a:p/>
        </p:txBody>
      </p:sp>
      <p:sp>
        <p:nvSpPr>
          <p:cNvPr id="1208" name="Google Shape;1208;ga6b5d44b07_0_297"/>
          <p:cNvSpPr txBox="1"/>
          <p:nvPr>
            <p:ph idx="4" type="body"/>
          </p:nvPr>
        </p:nvSpPr>
        <p:spPr>
          <a:xfrm>
            <a:off x="4629150" y="1878806"/>
            <a:ext cx="3887400" cy="2763300"/>
          </a:xfrm>
          <a:prstGeom prst="rect">
            <a:avLst/>
          </a:prstGeom>
          <a:noFill/>
          <a:ln>
            <a:noFill/>
          </a:ln>
        </p:spPr>
        <p:txBody>
          <a:bodyPr anchorCtr="0" anchor="t" bIns="34275" lIns="68575" spcFirstLastPara="1" rIns="68575" wrap="square" tIns="34275">
            <a:noAutofit/>
          </a:bodyPr>
          <a:lstStyle>
            <a:lvl1pPr indent="-317500" lvl="0" marL="457200" rtl="0" algn="l">
              <a:lnSpc>
                <a:spcPct val="90000"/>
              </a:lnSpc>
              <a:spcBef>
                <a:spcPts val="800"/>
              </a:spcBef>
              <a:spcAft>
                <a:spcPts val="0"/>
              </a:spcAft>
              <a:buClr>
                <a:schemeClr val="dk1"/>
              </a:buClr>
              <a:buSzPts val="1400"/>
              <a:buChar char="•"/>
              <a:defRPr/>
            </a:lvl1pPr>
            <a:lvl2pPr indent="-317500" lvl="1" marL="914400" rtl="0" algn="l">
              <a:lnSpc>
                <a:spcPct val="90000"/>
              </a:lnSpc>
              <a:spcBef>
                <a:spcPts val="400"/>
              </a:spcBef>
              <a:spcAft>
                <a:spcPts val="0"/>
              </a:spcAft>
              <a:buClr>
                <a:schemeClr val="dk1"/>
              </a:buClr>
              <a:buSzPts val="1400"/>
              <a:buChar char="•"/>
              <a:defRPr/>
            </a:lvl2pPr>
            <a:lvl3pPr indent="-317500" lvl="2" marL="1371600" rtl="0" algn="l">
              <a:lnSpc>
                <a:spcPct val="90000"/>
              </a:lnSpc>
              <a:spcBef>
                <a:spcPts val="400"/>
              </a:spcBef>
              <a:spcAft>
                <a:spcPts val="0"/>
              </a:spcAft>
              <a:buClr>
                <a:schemeClr val="dk1"/>
              </a:buClr>
              <a:buSzPts val="1400"/>
              <a:buChar char="•"/>
              <a:defRPr/>
            </a:lvl3pPr>
            <a:lvl4pPr indent="-317500" lvl="3" marL="1828800" rtl="0" algn="l">
              <a:lnSpc>
                <a:spcPct val="90000"/>
              </a:lnSpc>
              <a:spcBef>
                <a:spcPts val="400"/>
              </a:spcBef>
              <a:spcAft>
                <a:spcPts val="0"/>
              </a:spcAft>
              <a:buClr>
                <a:schemeClr val="dk1"/>
              </a:buClr>
              <a:buSzPts val="1400"/>
              <a:buChar char="•"/>
              <a:defRPr/>
            </a:lvl4pPr>
            <a:lvl5pPr indent="-317500" lvl="4" marL="2286000" rtl="0" algn="l">
              <a:lnSpc>
                <a:spcPct val="90000"/>
              </a:lnSpc>
              <a:spcBef>
                <a:spcPts val="400"/>
              </a:spcBef>
              <a:spcAft>
                <a:spcPts val="0"/>
              </a:spcAft>
              <a:buClr>
                <a:schemeClr val="dk1"/>
              </a:buClr>
              <a:buSzPts val="1400"/>
              <a:buChar char="•"/>
              <a:defRPr/>
            </a:lvl5pPr>
            <a:lvl6pPr indent="-317500" lvl="5" marL="2743200" rtl="0" algn="l">
              <a:lnSpc>
                <a:spcPct val="90000"/>
              </a:lnSpc>
              <a:spcBef>
                <a:spcPts val="400"/>
              </a:spcBef>
              <a:spcAft>
                <a:spcPts val="0"/>
              </a:spcAft>
              <a:buClr>
                <a:schemeClr val="dk1"/>
              </a:buClr>
              <a:buSzPts val="1400"/>
              <a:buChar char="•"/>
              <a:defRPr/>
            </a:lvl6pPr>
            <a:lvl7pPr indent="-317500" lvl="6" marL="3200400" rtl="0" algn="l">
              <a:lnSpc>
                <a:spcPct val="90000"/>
              </a:lnSpc>
              <a:spcBef>
                <a:spcPts val="400"/>
              </a:spcBef>
              <a:spcAft>
                <a:spcPts val="0"/>
              </a:spcAft>
              <a:buClr>
                <a:schemeClr val="dk1"/>
              </a:buClr>
              <a:buSzPts val="1400"/>
              <a:buChar char="•"/>
              <a:defRPr/>
            </a:lvl7pPr>
            <a:lvl8pPr indent="-317500" lvl="7" marL="3657600" rtl="0" algn="l">
              <a:lnSpc>
                <a:spcPct val="90000"/>
              </a:lnSpc>
              <a:spcBef>
                <a:spcPts val="400"/>
              </a:spcBef>
              <a:spcAft>
                <a:spcPts val="0"/>
              </a:spcAft>
              <a:buClr>
                <a:schemeClr val="dk1"/>
              </a:buClr>
              <a:buSzPts val="1400"/>
              <a:buChar char="•"/>
              <a:defRPr/>
            </a:lvl8pPr>
            <a:lvl9pPr indent="-317500" lvl="8" marL="4114800" rtl="0" algn="l">
              <a:lnSpc>
                <a:spcPct val="90000"/>
              </a:lnSpc>
              <a:spcBef>
                <a:spcPts val="400"/>
              </a:spcBef>
              <a:spcAft>
                <a:spcPts val="0"/>
              </a:spcAft>
              <a:buClr>
                <a:schemeClr val="dk1"/>
              </a:buClr>
              <a:buSzPts val="1400"/>
              <a:buChar char="•"/>
              <a:defRPr/>
            </a:lvl9pPr>
          </a:lstStyle>
          <a:p/>
        </p:txBody>
      </p:sp>
      <p:sp>
        <p:nvSpPr>
          <p:cNvPr id="1209" name="Google Shape;1209;ga6b5d44b07_0_297"/>
          <p:cNvSpPr txBox="1"/>
          <p:nvPr>
            <p:ph idx="10" type="dt"/>
          </p:nvPr>
        </p:nvSpPr>
        <p:spPr>
          <a:xfrm>
            <a:off x="628650" y="4767263"/>
            <a:ext cx="2057400" cy="273900"/>
          </a:xfrm>
          <a:prstGeom prst="rect">
            <a:avLst/>
          </a:prstGeom>
          <a:noFill/>
          <a:ln>
            <a:noFill/>
          </a:ln>
        </p:spPr>
        <p:txBody>
          <a:bodyPr anchorCtr="0" anchor="ctr" bIns="34275" lIns="68575" spcFirstLastPara="1" rIns="68575" wrap="square" tIns="34275">
            <a:noAutofit/>
          </a:bodyPr>
          <a:lstStyle>
            <a:lvl1pPr lvl="0" rtl="0" algn="l">
              <a:lnSpc>
                <a:spcPct val="100000"/>
              </a:lnSpc>
              <a:spcBef>
                <a:spcPts val="0"/>
              </a:spcBef>
              <a:spcAft>
                <a:spcPts val="0"/>
              </a:spcAft>
              <a:buSzPts val="1100"/>
              <a:buNone/>
              <a:defRPr/>
            </a:lvl1pPr>
            <a:lvl2pPr lvl="1" rtl="0" algn="l">
              <a:lnSpc>
                <a:spcPct val="100000"/>
              </a:lnSpc>
              <a:spcBef>
                <a:spcPts val="0"/>
              </a:spcBef>
              <a:spcAft>
                <a:spcPts val="0"/>
              </a:spcAft>
              <a:buSzPts val="1100"/>
              <a:buNone/>
              <a:defRPr/>
            </a:lvl2pPr>
            <a:lvl3pPr lvl="2" rtl="0" algn="l">
              <a:lnSpc>
                <a:spcPct val="100000"/>
              </a:lnSpc>
              <a:spcBef>
                <a:spcPts val="0"/>
              </a:spcBef>
              <a:spcAft>
                <a:spcPts val="0"/>
              </a:spcAft>
              <a:buSzPts val="1100"/>
              <a:buNone/>
              <a:defRPr/>
            </a:lvl3pPr>
            <a:lvl4pPr lvl="3" rtl="0" algn="l">
              <a:lnSpc>
                <a:spcPct val="100000"/>
              </a:lnSpc>
              <a:spcBef>
                <a:spcPts val="0"/>
              </a:spcBef>
              <a:spcAft>
                <a:spcPts val="0"/>
              </a:spcAft>
              <a:buSzPts val="1100"/>
              <a:buNone/>
              <a:defRPr/>
            </a:lvl4pPr>
            <a:lvl5pPr lvl="4" rtl="0" algn="l">
              <a:lnSpc>
                <a:spcPct val="100000"/>
              </a:lnSpc>
              <a:spcBef>
                <a:spcPts val="0"/>
              </a:spcBef>
              <a:spcAft>
                <a:spcPts val="0"/>
              </a:spcAft>
              <a:buSzPts val="1100"/>
              <a:buNone/>
              <a:defRPr/>
            </a:lvl5pPr>
            <a:lvl6pPr lvl="5" rtl="0" algn="l">
              <a:lnSpc>
                <a:spcPct val="100000"/>
              </a:lnSpc>
              <a:spcBef>
                <a:spcPts val="0"/>
              </a:spcBef>
              <a:spcAft>
                <a:spcPts val="0"/>
              </a:spcAft>
              <a:buSzPts val="1100"/>
              <a:buNone/>
              <a:defRPr/>
            </a:lvl6pPr>
            <a:lvl7pPr lvl="6" rtl="0" algn="l">
              <a:lnSpc>
                <a:spcPct val="100000"/>
              </a:lnSpc>
              <a:spcBef>
                <a:spcPts val="0"/>
              </a:spcBef>
              <a:spcAft>
                <a:spcPts val="0"/>
              </a:spcAft>
              <a:buSzPts val="1100"/>
              <a:buNone/>
              <a:defRPr/>
            </a:lvl7pPr>
            <a:lvl8pPr lvl="7" rtl="0" algn="l">
              <a:lnSpc>
                <a:spcPct val="100000"/>
              </a:lnSpc>
              <a:spcBef>
                <a:spcPts val="0"/>
              </a:spcBef>
              <a:spcAft>
                <a:spcPts val="0"/>
              </a:spcAft>
              <a:buSzPts val="1100"/>
              <a:buNone/>
              <a:defRPr/>
            </a:lvl8pPr>
            <a:lvl9pPr lvl="8" rtl="0" algn="l">
              <a:lnSpc>
                <a:spcPct val="100000"/>
              </a:lnSpc>
              <a:spcBef>
                <a:spcPts val="0"/>
              </a:spcBef>
              <a:spcAft>
                <a:spcPts val="0"/>
              </a:spcAft>
              <a:buSzPts val="1100"/>
              <a:buNone/>
              <a:defRPr/>
            </a:lvl9pPr>
          </a:lstStyle>
          <a:p/>
        </p:txBody>
      </p:sp>
      <p:sp>
        <p:nvSpPr>
          <p:cNvPr id="1210" name="Google Shape;1210;ga6b5d44b07_0_297"/>
          <p:cNvSpPr txBox="1"/>
          <p:nvPr>
            <p:ph idx="11" type="ftr"/>
          </p:nvPr>
        </p:nvSpPr>
        <p:spPr>
          <a:xfrm>
            <a:off x="3028950" y="4767263"/>
            <a:ext cx="3086100" cy="273900"/>
          </a:xfrm>
          <a:prstGeom prst="rect">
            <a:avLst/>
          </a:prstGeom>
          <a:noFill/>
          <a:ln>
            <a:noFill/>
          </a:ln>
        </p:spPr>
        <p:txBody>
          <a:bodyPr anchorCtr="0" anchor="ctr" bIns="34275" lIns="68575" spcFirstLastPara="1" rIns="68575" wrap="square" tIns="34275">
            <a:noAutofit/>
          </a:bodyPr>
          <a:lstStyle>
            <a:lvl1pPr lvl="0" rtl="0" algn="ctr">
              <a:lnSpc>
                <a:spcPct val="100000"/>
              </a:lnSpc>
              <a:spcBef>
                <a:spcPts val="0"/>
              </a:spcBef>
              <a:spcAft>
                <a:spcPts val="0"/>
              </a:spcAft>
              <a:buSzPts val="1100"/>
              <a:buNone/>
              <a:defRPr/>
            </a:lvl1pPr>
            <a:lvl2pPr lvl="1" rtl="0" algn="l">
              <a:lnSpc>
                <a:spcPct val="100000"/>
              </a:lnSpc>
              <a:spcBef>
                <a:spcPts val="0"/>
              </a:spcBef>
              <a:spcAft>
                <a:spcPts val="0"/>
              </a:spcAft>
              <a:buSzPts val="1100"/>
              <a:buNone/>
              <a:defRPr/>
            </a:lvl2pPr>
            <a:lvl3pPr lvl="2" rtl="0" algn="l">
              <a:lnSpc>
                <a:spcPct val="100000"/>
              </a:lnSpc>
              <a:spcBef>
                <a:spcPts val="0"/>
              </a:spcBef>
              <a:spcAft>
                <a:spcPts val="0"/>
              </a:spcAft>
              <a:buSzPts val="1100"/>
              <a:buNone/>
              <a:defRPr/>
            </a:lvl3pPr>
            <a:lvl4pPr lvl="3" rtl="0" algn="l">
              <a:lnSpc>
                <a:spcPct val="100000"/>
              </a:lnSpc>
              <a:spcBef>
                <a:spcPts val="0"/>
              </a:spcBef>
              <a:spcAft>
                <a:spcPts val="0"/>
              </a:spcAft>
              <a:buSzPts val="1100"/>
              <a:buNone/>
              <a:defRPr/>
            </a:lvl4pPr>
            <a:lvl5pPr lvl="4" rtl="0" algn="l">
              <a:lnSpc>
                <a:spcPct val="100000"/>
              </a:lnSpc>
              <a:spcBef>
                <a:spcPts val="0"/>
              </a:spcBef>
              <a:spcAft>
                <a:spcPts val="0"/>
              </a:spcAft>
              <a:buSzPts val="1100"/>
              <a:buNone/>
              <a:defRPr/>
            </a:lvl5pPr>
            <a:lvl6pPr lvl="5" rtl="0" algn="l">
              <a:lnSpc>
                <a:spcPct val="100000"/>
              </a:lnSpc>
              <a:spcBef>
                <a:spcPts val="0"/>
              </a:spcBef>
              <a:spcAft>
                <a:spcPts val="0"/>
              </a:spcAft>
              <a:buSzPts val="1100"/>
              <a:buNone/>
              <a:defRPr/>
            </a:lvl6pPr>
            <a:lvl7pPr lvl="6" rtl="0" algn="l">
              <a:lnSpc>
                <a:spcPct val="100000"/>
              </a:lnSpc>
              <a:spcBef>
                <a:spcPts val="0"/>
              </a:spcBef>
              <a:spcAft>
                <a:spcPts val="0"/>
              </a:spcAft>
              <a:buSzPts val="1100"/>
              <a:buNone/>
              <a:defRPr/>
            </a:lvl7pPr>
            <a:lvl8pPr lvl="7" rtl="0" algn="l">
              <a:lnSpc>
                <a:spcPct val="100000"/>
              </a:lnSpc>
              <a:spcBef>
                <a:spcPts val="0"/>
              </a:spcBef>
              <a:spcAft>
                <a:spcPts val="0"/>
              </a:spcAft>
              <a:buSzPts val="1100"/>
              <a:buNone/>
              <a:defRPr/>
            </a:lvl8pPr>
            <a:lvl9pPr lvl="8" rtl="0" algn="l">
              <a:lnSpc>
                <a:spcPct val="100000"/>
              </a:lnSpc>
              <a:spcBef>
                <a:spcPts val="0"/>
              </a:spcBef>
              <a:spcAft>
                <a:spcPts val="0"/>
              </a:spcAft>
              <a:buSzPts val="1100"/>
              <a:buNone/>
              <a:defRPr/>
            </a:lvl9pPr>
          </a:lstStyle>
          <a:p/>
        </p:txBody>
      </p:sp>
      <p:sp>
        <p:nvSpPr>
          <p:cNvPr id="1211" name="Google Shape;1211;ga6b5d44b07_0_297"/>
          <p:cNvSpPr txBox="1"/>
          <p:nvPr>
            <p:ph idx="12" type="sldNum"/>
          </p:nvPr>
        </p:nvSpPr>
        <p:spPr>
          <a:xfrm>
            <a:off x="6457950" y="4767263"/>
            <a:ext cx="2057400" cy="273900"/>
          </a:xfrm>
          <a:prstGeom prst="rect">
            <a:avLst/>
          </a:prstGeom>
          <a:noFill/>
          <a:ln>
            <a:noFill/>
          </a:ln>
        </p:spPr>
        <p:txBody>
          <a:bodyPr anchorCtr="0" anchor="ctr" bIns="34275" lIns="68575" spcFirstLastPara="1" rIns="68575" wrap="square" tIns="34275">
            <a:noAutofit/>
          </a:bodyPr>
          <a:lstStyle>
            <a:lvl1pPr indent="0" lvl="0"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MY"/>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212" name="Shape 1212"/>
        <p:cNvGrpSpPr/>
        <p:nvPr/>
      </p:nvGrpSpPr>
      <p:grpSpPr>
        <a:xfrm>
          <a:off x="0" y="0"/>
          <a:ext cx="0" cy="0"/>
          <a:chOff x="0" y="0"/>
          <a:chExt cx="0" cy="0"/>
        </a:xfrm>
      </p:grpSpPr>
      <p:sp>
        <p:nvSpPr>
          <p:cNvPr id="1213" name="Google Shape;1213;ga6b5d44b07_0_306"/>
          <p:cNvSpPr txBox="1"/>
          <p:nvPr>
            <p:ph type="title"/>
          </p:nvPr>
        </p:nvSpPr>
        <p:spPr>
          <a:xfrm>
            <a:off x="628650" y="273844"/>
            <a:ext cx="7886700" cy="994200"/>
          </a:xfrm>
          <a:prstGeom prst="rect">
            <a:avLst/>
          </a:prstGeom>
          <a:noFill/>
          <a:ln>
            <a:noFill/>
          </a:ln>
        </p:spPr>
        <p:txBody>
          <a:bodyPr anchorCtr="0" anchor="ctr" bIns="34275" lIns="68575" spcFirstLastPara="1" rIns="68575" wrap="square" tIns="34275">
            <a:noAutofit/>
          </a:bodyPr>
          <a:lstStyle>
            <a:lvl1pPr lvl="0" rtl="0" algn="l">
              <a:lnSpc>
                <a:spcPct val="90000"/>
              </a:lnSpc>
              <a:spcBef>
                <a:spcPts val="0"/>
              </a:spcBef>
              <a:spcAft>
                <a:spcPts val="0"/>
              </a:spcAft>
              <a:buClr>
                <a:schemeClr val="dk1"/>
              </a:buClr>
              <a:buSzPts val="1400"/>
              <a:buNone/>
              <a:defRPr/>
            </a:lvl1pPr>
            <a:lvl2pPr lvl="1" rtl="0" algn="l">
              <a:lnSpc>
                <a:spcPct val="100000"/>
              </a:lnSpc>
              <a:spcBef>
                <a:spcPts val="0"/>
              </a:spcBef>
              <a:spcAft>
                <a:spcPts val="0"/>
              </a:spcAft>
              <a:buSzPts val="1100"/>
              <a:buNone/>
              <a:defRPr/>
            </a:lvl2pPr>
            <a:lvl3pPr lvl="2" rtl="0" algn="l">
              <a:lnSpc>
                <a:spcPct val="100000"/>
              </a:lnSpc>
              <a:spcBef>
                <a:spcPts val="0"/>
              </a:spcBef>
              <a:spcAft>
                <a:spcPts val="0"/>
              </a:spcAft>
              <a:buSzPts val="1100"/>
              <a:buNone/>
              <a:defRPr/>
            </a:lvl3pPr>
            <a:lvl4pPr lvl="3" rtl="0" algn="l">
              <a:lnSpc>
                <a:spcPct val="100000"/>
              </a:lnSpc>
              <a:spcBef>
                <a:spcPts val="0"/>
              </a:spcBef>
              <a:spcAft>
                <a:spcPts val="0"/>
              </a:spcAft>
              <a:buSzPts val="1100"/>
              <a:buNone/>
              <a:defRPr/>
            </a:lvl4pPr>
            <a:lvl5pPr lvl="4" rtl="0" algn="l">
              <a:lnSpc>
                <a:spcPct val="100000"/>
              </a:lnSpc>
              <a:spcBef>
                <a:spcPts val="0"/>
              </a:spcBef>
              <a:spcAft>
                <a:spcPts val="0"/>
              </a:spcAft>
              <a:buSzPts val="1100"/>
              <a:buNone/>
              <a:defRPr/>
            </a:lvl5pPr>
            <a:lvl6pPr lvl="5" rtl="0" algn="l">
              <a:lnSpc>
                <a:spcPct val="100000"/>
              </a:lnSpc>
              <a:spcBef>
                <a:spcPts val="0"/>
              </a:spcBef>
              <a:spcAft>
                <a:spcPts val="0"/>
              </a:spcAft>
              <a:buSzPts val="1100"/>
              <a:buNone/>
              <a:defRPr/>
            </a:lvl6pPr>
            <a:lvl7pPr lvl="6" rtl="0" algn="l">
              <a:lnSpc>
                <a:spcPct val="100000"/>
              </a:lnSpc>
              <a:spcBef>
                <a:spcPts val="0"/>
              </a:spcBef>
              <a:spcAft>
                <a:spcPts val="0"/>
              </a:spcAft>
              <a:buSzPts val="1100"/>
              <a:buNone/>
              <a:defRPr/>
            </a:lvl7pPr>
            <a:lvl8pPr lvl="7" rtl="0" algn="l">
              <a:lnSpc>
                <a:spcPct val="100000"/>
              </a:lnSpc>
              <a:spcBef>
                <a:spcPts val="0"/>
              </a:spcBef>
              <a:spcAft>
                <a:spcPts val="0"/>
              </a:spcAft>
              <a:buSzPts val="1100"/>
              <a:buNone/>
              <a:defRPr/>
            </a:lvl8pPr>
            <a:lvl9pPr lvl="8" rtl="0" algn="l">
              <a:lnSpc>
                <a:spcPct val="100000"/>
              </a:lnSpc>
              <a:spcBef>
                <a:spcPts val="0"/>
              </a:spcBef>
              <a:spcAft>
                <a:spcPts val="0"/>
              </a:spcAft>
              <a:buSzPts val="1100"/>
              <a:buNone/>
              <a:defRPr/>
            </a:lvl9pPr>
          </a:lstStyle>
          <a:p/>
        </p:txBody>
      </p:sp>
      <p:sp>
        <p:nvSpPr>
          <p:cNvPr id="1214" name="Google Shape;1214;ga6b5d44b07_0_306"/>
          <p:cNvSpPr txBox="1"/>
          <p:nvPr>
            <p:ph idx="10" type="dt"/>
          </p:nvPr>
        </p:nvSpPr>
        <p:spPr>
          <a:xfrm>
            <a:off x="628650" y="4767263"/>
            <a:ext cx="2057400" cy="273900"/>
          </a:xfrm>
          <a:prstGeom prst="rect">
            <a:avLst/>
          </a:prstGeom>
          <a:noFill/>
          <a:ln>
            <a:noFill/>
          </a:ln>
        </p:spPr>
        <p:txBody>
          <a:bodyPr anchorCtr="0" anchor="ctr" bIns="34275" lIns="68575" spcFirstLastPara="1" rIns="68575" wrap="square" tIns="34275">
            <a:noAutofit/>
          </a:bodyPr>
          <a:lstStyle>
            <a:lvl1pPr lvl="0" rtl="0" algn="l">
              <a:lnSpc>
                <a:spcPct val="100000"/>
              </a:lnSpc>
              <a:spcBef>
                <a:spcPts val="0"/>
              </a:spcBef>
              <a:spcAft>
                <a:spcPts val="0"/>
              </a:spcAft>
              <a:buSzPts val="1100"/>
              <a:buNone/>
              <a:defRPr/>
            </a:lvl1pPr>
            <a:lvl2pPr lvl="1" rtl="0" algn="l">
              <a:lnSpc>
                <a:spcPct val="100000"/>
              </a:lnSpc>
              <a:spcBef>
                <a:spcPts val="0"/>
              </a:spcBef>
              <a:spcAft>
                <a:spcPts val="0"/>
              </a:spcAft>
              <a:buSzPts val="1100"/>
              <a:buNone/>
              <a:defRPr/>
            </a:lvl2pPr>
            <a:lvl3pPr lvl="2" rtl="0" algn="l">
              <a:lnSpc>
                <a:spcPct val="100000"/>
              </a:lnSpc>
              <a:spcBef>
                <a:spcPts val="0"/>
              </a:spcBef>
              <a:spcAft>
                <a:spcPts val="0"/>
              </a:spcAft>
              <a:buSzPts val="1100"/>
              <a:buNone/>
              <a:defRPr/>
            </a:lvl3pPr>
            <a:lvl4pPr lvl="3" rtl="0" algn="l">
              <a:lnSpc>
                <a:spcPct val="100000"/>
              </a:lnSpc>
              <a:spcBef>
                <a:spcPts val="0"/>
              </a:spcBef>
              <a:spcAft>
                <a:spcPts val="0"/>
              </a:spcAft>
              <a:buSzPts val="1100"/>
              <a:buNone/>
              <a:defRPr/>
            </a:lvl4pPr>
            <a:lvl5pPr lvl="4" rtl="0" algn="l">
              <a:lnSpc>
                <a:spcPct val="100000"/>
              </a:lnSpc>
              <a:spcBef>
                <a:spcPts val="0"/>
              </a:spcBef>
              <a:spcAft>
                <a:spcPts val="0"/>
              </a:spcAft>
              <a:buSzPts val="1100"/>
              <a:buNone/>
              <a:defRPr/>
            </a:lvl5pPr>
            <a:lvl6pPr lvl="5" rtl="0" algn="l">
              <a:lnSpc>
                <a:spcPct val="100000"/>
              </a:lnSpc>
              <a:spcBef>
                <a:spcPts val="0"/>
              </a:spcBef>
              <a:spcAft>
                <a:spcPts val="0"/>
              </a:spcAft>
              <a:buSzPts val="1100"/>
              <a:buNone/>
              <a:defRPr/>
            </a:lvl6pPr>
            <a:lvl7pPr lvl="6" rtl="0" algn="l">
              <a:lnSpc>
                <a:spcPct val="100000"/>
              </a:lnSpc>
              <a:spcBef>
                <a:spcPts val="0"/>
              </a:spcBef>
              <a:spcAft>
                <a:spcPts val="0"/>
              </a:spcAft>
              <a:buSzPts val="1100"/>
              <a:buNone/>
              <a:defRPr/>
            </a:lvl7pPr>
            <a:lvl8pPr lvl="7" rtl="0" algn="l">
              <a:lnSpc>
                <a:spcPct val="100000"/>
              </a:lnSpc>
              <a:spcBef>
                <a:spcPts val="0"/>
              </a:spcBef>
              <a:spcAft>
                <a:spcPts val="0"/>
              </a:spcAft>
              <a:buSzPts val="1100"/>
              <a:buNone/>
              <a:defRPr/>
            </a:lvl8pPr>
            <a:lvl9pPr lvl="8" rtl="0" algn="l">
              <a:lnSpc>
                <a:spcPct val="100000"/>
              </a:lnSpc>
              <a:spcBef>
                <a:spcPts val="0"/>
              </a:spcBef>
              <a:spcAft>
                <a:spcPts val="0"/>
              </a:spcAft>
              <a:buSzPts val="1100"/>
              <a:buNone/>
              <a:defRPr/>
            </a:lvl9pPr>
          </a:lstStyle>
          <a:p/>
        </p:txBody>
      </p:sp>
      <p:sp>
        <p:nvSpPr>
          <p:cNvPr id="1215" name="Google Shape;1215;ga6b5d44b07_0_306"/>
          <p:cNvSpPr txBox="1"/>
          <p:nvPr>
            <p:ph idx="11" type="ftr"/>
          </p:nvPr>
        </p:nvSpPr>
        <p:spPr>
          <a:xfrm>
            <a:off x="3028950" y="4767263"/>
            <a:ext cx="3086100" cy="273900"/>
          </a:xfrm>
          <a:prstGeom prst="rect">
            <a:avLst/>
          </a:prstGeom>
          <a:noFill/>
          <a:ln>
            <a:noFill/>
          </a:ln>
        </p:spPr>
        <p:txBody>
          <a:bodyPr anchorCtr="0" anchor="ctr" bIns="34275" lIns="68575" spcFirstLastPara="1" rIns="68575" wrap="square" tIns="34275">
            <a:noAutofit/>
          </a:bodyPr>
          <a:lstStyle>
            <a:lvl1pPr lvl="0" rtl="0" algn="ctr">
              <a:lnSpc>
                <a:spcPct val="100000"/>
              </a:lnSpc>
              <a:spcBef>
                <a:spcPts val="0"/>
              </a:spcBef>
              <a:spcAft>
                <a:spcPts val="0"/>
              </a:spcAft>
              <a:buSzPts val="1100"/>
              <a:buNone/>
              <a:defRPr/>
            </a:lvl1pPr>
            <a:lvl2pPr lvl="1" rtl="0" algn="l">
              <a:lnSpc>
                <a:spcPct val="100000"/>
              </a:lnSpc>
              <a:spcBef>
                <a:spcPts val="0"/>
              </a:spcBef>
              <a:spcAft>
                <a:spcPts val="0"/>
              </a:spcAft>
              <a:buSzPts val="1100"/>
              <a:buNone/>
              <a:defRPr/>
            </a:lvl2pPr>
            <a:lvl3pPr lvl="2" rtl="0" algn="l">
              <a:lnSpc>
                <a:spcPct val="100000"/>
              </a:lnSpc>
              <a:spcBef>
                <a:spcPts val="0"/>
              </a:spcBef>
              <a:spcAft>
                <a:spcPts val="0"/>
              </a:spcAft>
              <a:buSzPts val="1100"/>
              <a:buNone/>
              <a:defRPr/>
            </a:lvl3pPr>
            <a:lvl4pPr lvl="3" rtl="0" algn="l">
              <a:lnSpc>
                <a:spcPct val="100000"/>
              </a:lnSpc>
              <a:spcBef>
                <a:spcPts val="0"/>
              </a:spcBef>
              <a:spcAft>
                <a:spcPts val="0"/>
              </a:spcAft>
              <a:buSzPts val="1100"/>
              <a:buNone/>
              <a:defRPr/>
            </a:lvl4pPr>
            <a:lvl5pPr lvl="4" rtl="0" algn="l">
              <a:lnSpc>
                <a:spcPct val="100000"/>
              </a:lnSpc>
              <a:spcBef>
                <a:spcPts val="0"/>
              </a:spcBef>
              <a:spcAft>
                <a:spcPts val="0"/>
              </a:spcAft>
              <a:buSzPts val="1100"/>
              <a:buNone/>
              <a:defRPr/>
            </a:lvl5pPr>
            <a:lvl6pPr lvl="5" rtl="0" algn="l">
              <a:lnSpc>
                <a:spcPct val="100000"/>
              </a:lnSpc>
              <a:spcBef>
                <a:spcPts val="0"/>
              </a:spcBef>
              <a:spcAft>
                <a:spcPts val="0"/>
              </a:spcAft>
              <a:buSzPts val="1100"/>
              <a:buNone/>
              <a:defRPr/>
            </a:lvl6pPr>
            <a:lvl7pPr lvl="6" rtl="0" algn="l">
              <a:lnSpc>
                <a:spcPct val="100000"/>
              </a:lnSpc>
              <a:spcBef>
                <a:spcPts val="0"/>
              </a:spcBef>
              <a:spcAft>
                <a:spcPts val="0"/>
              </a:spcAft>
              <a:buSzPts val="1100"/>
              <a:buNone/>
              <a:defRPr/>
            </a:lvl7pPr>
            <a:lvl8pPr lvl="7" rtl="0" algn="l">
              <a:lnSpc>
                <a:spcPct val="100000"/>
              </a:lnSpc>
              <a:spcBef>
                <a:spcPts val="0"/>
              </a:spcBef>
              <a:spcAft>
                <a:spcPts val="0"/>
              </a:spcAft>
              <a:buSzPts val="1100"/>
              <a:buNone/>
              <a:defRPr/>
            </a:lvl8pPr>
            <a:lvl9pPr lvl="8" rtl="0" algn="l">
              <a:lnSpc>
                <a:spcPct val="100000"/>
              </a:lnSpc>
              <a:spcBef>
                <a:spcPts val="0"/>
              </a:spcBef>
              <a:spcAft>
                <a:spcPts val="0"/>
              </a:spcAft>
              <a:buSzPts val="1100"/>
              <a:buNone/>
              <a:defRPr/>
            </a:lvl9pPr>
          </a:lstStyle>
          <a:p/>
        </p:txBody>
      </p:sp>
      <p:sp>
        <p:nvSpPr>
          <p:cNvPr id="1216" name="Google Shape;1216;ga6b5d44b07_0_306"/>
          <p:cNvSpPr txBox="1"/>
          <p:nvPr>
            <p:ph idx="12" type="sldNum"/>
          </p:nvPr>
        </p:nvSpPr>
        <p:spPr>
          <a:xfrm>
            <a:off x="6457950" y="4767263"/>
            <a:ext cx="2057400" cy="273900"/>
          </a:xfrm>
          <a:prstGeom prst="rect">
            <a:avLst/>
          </a:prstGeom>
          <a:noFill/>
          <a:ln>
            <a:noFill/>
          </a:ln>
        </p:spPr>
        <p:txBody>
          <a:bodyPr anchorCtr="0" anchor="ctr" bIns="34275" lIns="68575" spcFirstLastPara="1" rIns="68575" wrap="square" tIns="34275">
            <a:noAutofit/>
          </a:bodyPr>
          <a:lstStyle>
            <a:lvl1pPr indent="0" lvl="0"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MY"/>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17" name="Shape 1217"/>
        <p:cNvGrpSpPr/>
        <p:nvPr/>
      </p:nvGrpSpPr>
      <p:grpSpPr>
        <a:xfrm>
          <a:off x="0" y="0"/>
          <a:ext cx="0" cy="0"/>
          <a:chOff x="0" y="0"/>
          <a:chExt cx="0" cy="0"/>
        </a:xfrm>
      </p:grpSpPr>
      <p:sp>
        <p:nvSpPr>
          <p:cNvPr id="1218" name="Google Shape;1218;ga6b5d44b07_0_311"/>
          <p:cNvSpPr txBox="1"/>
          <p:nvPr>
            <p:ph idx="10" type="dt"/>
          </p:nvPr>
        </p:nvSpPr>
        <p:spPr>
          <a:xfrm>
            <a:off x="628650" y="4767263"/>
            <a:ext cx="2057400" cy="273900"/>
          </a:xfrm>
          <a:prstGeom prst="rect">
            <a:avLst/>
          </a:prstGeom>
          <a:noFill/>
          <a:ln>
            <a:noFill/>
          </a:ln>
        </p:spPr>
        <p:txBody>
          <a:bodyPr anchorCtr="0" anchor="ctr" bIns="34275" lIns="68575" spcFirstLastPara="1" rIns="68575" wrap="square" tIns="34275">
            <a:noAutofit/>
          </a:bodyPr>
          <a:lstStyle>
            <a:lvl1pPr lvl="0" rtl="0" algn="l">
              <a:lnSpc>
                <a:spcPct val="100000"/>
              </a:lnSpc>
              <a:spcBef>
                <a:spcPts val="0"/>
              </a:spcBef>
              <a:spcAft>
                <a:spcPts val="0"/>
              </a:spcAft>
              <a:buSzPts val="1100"/>
              <a:buNone/>
              <a:defRPr/>
            </a:lvl1pPr>
            <a:lvl2pPr lvl="1" rtl="0" algn="l">
              <a:lnSpc>
                <a:spcPct val="100000"/>
              </a:lnSpc>
              <a:spcBef>
                <a:spcPts val="0"/>
              </a:spcBef>
              <a:spcAft>
                <a:spcPts val="0"/>
              </a:spcAft>
              <a:buSzPts val="1100"/>
              <a:buNone/>
              <a:defRPr/>
            </a:lvl2pPr>
            <a:lvl3pPr lvl="2" rtl="0" algn="l">
              <a:lnSpc>
                <a:spcPct val="100000"/>
              </a:lnSpc>
              <a:spcBef>
                <a:spcPts val="0"/>
              </a:spcBef>
              <a:spcAft>
                <a:spcPts val="0"/>
              </a:spcAft>
              <a:buSzPts val="1100"/>
              <a:buNone/>
              <a:defRPr/>
            </a:lvl3pPr>
            <a:lvl4pPr lvl="3" rtl="0" algn="l">
              <a:lnSpc>
                <a:spcPct val="100000"/>
              </a:lnSpc>
              <a:spcBef>
                <a:spcPts val="0"/>
              </a:spcBef>
              <a:spcAft>
                <a:spcPts val="0"/>
              </a:spcAft>
              <a:buSzPts val="1100"/>
              <a:buNone/>
              <a:defRPr/>
            </a:lvl4pPr>
            <a:lvl5pPr lvl="4" rtl="0" algn="l">
              <a:lnSpc>
                <a:spcPct val="100000"/>
              </a:lnSpc>
              <a:spcBef>
                <a:spcPts val="0"/>
              </a:spcBef>
              <a:spcAft>
                <a:spcPts val="0"/>
              </a:spcAft>
              <a:buSzPts val="1100"/>
              <a:buNone/>
              <a:defRPr/>
            </a:lvl5pPr>
            <a:lvl6pPr lvl="5" rtl="0" algn="l">
              <a:lnSpc>
                <a:spcPct val="100000"/>
              </a:lnSpc>
              <a:spcBef>
                <a:spcPts val="0"/>
              </a:spcBef>
              <a:spcAft>
                <a:spcPts val="0"/>
              </a:spcAft>
              <a:buSzPts val="1100"/>
              <a:buNone/>
              <a:defRPr/>
            </a:lvl6pPr>
            <a:lvl7pPr lvl="6" rtl="0" algn="l">
              <a:lnSpc>
                <a:spcPct val="100000"/>
              </a:lnSpc>
              <a:spcBef>
                <a:spcPts val="0"/>
              </a:spcBef>
              <a:spcAft>
                <a:spcPts val="0"/>
              </a:spcAft>
              <a:buSzPts val="1100"/>
              <a:buNone/>
              <a:defRPr/>
            </a:lvl7pPr>
            <a:lvl8pPr lvl="7" rtl="0" algn="l">
              <a:lnSpc>
                <a:spcPct val="100000"/>
              </a:lnSpc>
              <a:spcBef>
                <a:spcPts val="0"/>
              </a:spcBef>
              <a:spcAft>
                <a:spcPts val="0"/>
              </a:spcAft>
              <a:buSzPts val="1100"/>
              <a:buNone/>
              <a:defRPr/>
            </a:lvl8pPr>
            <a:lvl9pPr lvl="8" rtl="0" algn="l">
              <a:lnSpc>
                <a:spcPct val="100000"/>
              </a:lnSpc>
              <a:spcBef>
                <a:spcPts val="0"/>
              </a:spcBef>
              <a:spcAft>
                <a:spcPts val="0"/>
              </a:spcAft>
              <a:buSzPts val="1100"/>
              <a:buNone/>
              <a:defRPr/>
            </a:lvl9pPr>
          </a:lstStyle>
          <a:p/>
        </p:txBody>
      </p:sp>
      <p:sp>
        <p:nvSpPr>
          <p:cNvPr id="1219" name="Google Shape;1219;ga6b5d44b07_0_311"/>
          <p:cNvSpPr txBox="1"/>
          <p:nvPr>
            <p:ph idx="11" type="ftr"/>
          </p:nvPr>
        </p:nvSpPr>
        <p:spPr>
          <a:xfrm>
            <a:off x="3028950" y="4767263"/>
            <a:ext cx="3086100" cy="273900"/>
          </a:xfrm>
          <a:prstGeom prst="rect">
            <a:avLst/>
          </a:prstGeom>
          <a:noFill/>
          <a:ln>
            <a:noFill/>
          </a:ln>
        </p:spPr>
        <p:txBody>
          <a:bodyPr anchorCtr="0" anchor="ctr" bIns="34275" lIns="68575" spcFirstLastPara="1" rIns="68575" wrap="square" tIns="34275">
            <a:noAutofit/>
          </a:bodyPr>
          <a:lstStyle>
            <a:lvl1pPr lvl="0" rtl="0" algn="ctr">
              <a:lnSpc>
                <a:spcPct val="100000"/>
              </a:lnSpc>
              <a:spcBef>
                <a:spcPts val="0"/>
              </a:spcBef>
              <a:spcAft>
                <a:spcPts val="0"/>
              </a:spcAft>
              <a:buSzPts val="1100"/>
              <a:buNone/>
              <a:defRPr/>
            </a:lvl1pPr>
            <a:lvl2pPr lvl="1" rtl="0" algn="l">
              <a:lnSpc>
                <a:spcPct val="100000"/>
              </a:lnSpc>
              <a:spcBef>
                <a:spcPts val="0"/>
              </a:spcBef>
              <a:spcAft>
                <a:spcPts val="0"/>
              </a:spcAft>
              <a:buSzPts val="1100"/>
              <a:buNone/>
              <a:defRPr/>
            </a:lvl2pPr>
            <a:lvl3pPr lvl="2" rtl="0" algn="l">
              <a:lnSpc>
                <a:spcPct val="100000"/>
              </a:lnSpc>
              <a:spcBef>
                <a:spcPts val="0"/>
              </a:spcBef>
              <a:spcAft>
                <a:spcPts val="0"/>
              </a:spcAft>
              <a:buSzPts val="1100"/>
              <a:buNone/>
              <a:defRPr/>
            </a:lvl3pPr>
            <a:lvl4pPr lvl="3" rtl="0" algn="l">
              <a:lnSpc>
                <a:spcPct val="100000"/>
              </a:lnSpc>
              <a:spcBef>
                <a:spcPts val="0"/>
              </a:spcBef>
              <a:spcAft>
                <a:spcPts val="0"/>
              </a:spcAft>
              <a:buSzPts val="1100"/>
              <a:buNone/>
              <a:defRPr/>
            </a:lvl4pPr>
            <a:lvl5pPr lvl="4" rtl="0" algn="l">
              <a:lnSpc>
                <a:spcPct val="100000"/>
              </a:lnSpc>
              <a:spcBef>
                <a:spcPts val="0"/>
              </a:spcBef>
              <a:spcAft>
                <a:spcPts val="0"/>
              </a:spcAft>
              <a:buSzPts val="1100"/>
              <a:buNone/>
              <a:defRPr/>
            </a:lvl5pPr>
            <a:lvl6pPr lvl="5" rtl="0" algn="l">
              <a:lnSpc>
                <a:spcPct val="100000"/>
              </a:lnSpc>
              <a:spcBef>
                <a:spcPts val="0"/>
              </a:spcBef>
              <a:spcAft>
                <a:spcPts val="0"/>
              </a:spcAft>
              <a:buSzPts val="1100"/>
              <a:buNone/>
              <a:defRPr/>
            </a:lvl6pPr>
            <a:lvl7pPr lvl="6" rtl="0" algn="l">
              <a:lnSpc>
                <a:spcPct val="100000"/>
              </a:lnSpc>
              <a:spcBef>
                <a:spcPts val="0"/>
              </a:spcBef>
              <a:spcAft>
                <a:spcPts val="0"/>
              </a:spcAft>
              <a:buSzPts val="1100"/>
              <a:buNone/>
              <a:defRPr/>
            </a:lvl7pPr>
            <a:lvl8pPr lvl="7" rtl="0" algn="l">
              <a:lnSpc>
                <a:spcPct val="100000"/>
              </a:lnSpc>
              <a:spcBef>
                <a:spcPts val="0"/>
              </a:spcBef>
              <a:spcAft>
                <a:spcPts val="0"/>
              </a:spcAft>
              <a:buSzPts val="1100"/>
              <a:buNone/>
              <a:defRPr/>
            </a:lvl8pPr>
            <a:lvl9pPr lvl="8" rtl="0" algn="l">
              <a:lnSpc>
                <a:spcPct val="100000"/>
              </a:lnSpc>
              <a:spcBef>
                <a:spcPts val="0"/>
              </a:spcBef>
              <a:spcAft>
                <a:spcPts val="0"/>
              </a:spcAft>
              <a:buSzPts val="1100"/>
              <a:buNone/>
              <a:defRPr/>
            </a:lvl9pPr>
          </a:lstStyle>
          <a:p/>
        </p:txBody>
      </p:sp>
      <p:sp>
        <p:nvSpPr>
          <p:cNvPr id="1220" name="Google Shape;1220;ga6b5d44b07_0_311"/>
          <p:cNvSpPr txBox="1"/>
          <p:nvPr>
            <p:ph idx="12" type="sldNum"/>
          </p:nvPr>
        </p:nvSpPr>
        <p:spPr>
          <a:xfrm>
            <a:off x="6457950" y="4767263"/>
            <a:ext cx="2057400" cy="273900"/>
          </a:xfrm>
          <a:prstGeom prst="rect">
            <a:avLst/>
          </a:prstGeom>
          <a:noFill/>
          <a:ln>
            <a:noFill/>
          </a:ln>
        </p:spPr>
        <p:txBody>
          <a:bodyPr anchorCtr="0" anchor="ctr" bIns="34275" lIns="68575" spcFirstLastPara="1" rIns="68575" wrap="square" tIns="34275">
            <a:noAutofit/>
          </a:bodyPr>
          <a:lstStyle>
            <a:lvl1pPr indent="0" lvl="0"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MY"/>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1221" name="Shape 1221"/>
        <p:cNvGrpSpPr/>
        <p:nvPr/>
      </p:nvGrpSpPr>
      <p:grpSpPr>
        <a:xfrm>
          <a:off x="0" y="0"/>
          <a:ext cx="0" cy="0"/>
          <a:chOff x="0" y="0"/>
          <a:chExt cx="0" cy="0"/>
        </a:xfrm>
      </p:grpSpPr>
      <p:sp>
        <p:nvSpPr>
          <p:cNvPr id="1222" name="Google Shape;1222;ga6b5d44b07_0_315"/>
          <p:cNvSpPr txBox="1"/>
          <p:nvPr>
            <p:ph type="title"/>
          </p:nvPr>
        </p:nvSpPr>
        <p:spPr>
          <a:xfrm>
            <a:off x="629841" y="342900"/>
            <a:ext cx="2949000" cy="1200300"/>
          </a:xfrm>
          <a:prstGeom prst="rect">
            <a:avLst/>
          </a:prstGeom>
          <a:noFill/>
          <a:ln>
            <a:noFill/>
          </a:ln>
        </p:spPr>
        <p:txBody>
          <a:bodyPr anchorCtr="0" anchor="b" bIns="34275" lIns="68575" spcFirstLastPara="1" rIns="68575" wrap="square" tIns="34275">
            <a:noAutofit/>
          </a:bodyPr>
          <a:lstStyle>
            <a:lvl1pPr lvl="0" rtl="0" algn="l">
              <a:lnSpc>
                <a:spcPct val="90000"/>
              </a:lnSpc>
              <a:spcBef>
                <a:spcPts val="0"/>
              </a:spcBef>
              <a:spcAft>
                <a:spcPts val="0"/>
              </a:spcAft>
              <a:buClr>
                <a:schemeClr val="dk1"/>
              </a:buClr>
              <a:buSzPts val="2400"/>
              <a:buFont typeface="Calibri"/>
              <a:buNone/>
              <a:defRPr sz="2400"/>
            </a:lvl1pPr>
            <a:lvl2pPr lvl="1" rtl="0" algn="l">
              <a:lnSpc>
                <a:spcPct val="100000"/>
              </a:lnSpc>
              <a:spcBef>
                <a:spcPts val="0"/>
              </a:spcBef>
              <a:spcAft>
                <a:spcPts val="0"/>
              </a:spcAft>
              <a:buSzPts val="1100"/>
              <a:buNone/>
              <a:defRPr/>
            </a:lvl2pPr>
            <a:lvl3pPr lvl="2" rtl="0" algn="l">
              <a:lnSpc>
                <a:spcPct val="100000"/>
              </a:lnSpc>
              <a:spcBef>
                <a:spcPts val="0"/>
              </a:spcBef>
              <a:spcAft>
                <a:spcPts val="0"/>
              </a:spcAft>
              <a:buSzPts val="1100"/>
              <a:buNone/>
              <a:defRPr/>
            </a:lvl3pPr>
            <a:lvl4pPr lvl="3" rtl="0" algn="l">
              <a:lnSpc>
                <a:spcPct val="100000"/>
              </a:lnSpc>
              <a:spcBef>
                <a:spcPts val="0"/>
              </a:spcBef>
              <a:spcAft>
                <a:spcPts val="0"/>
              </a:spcAft>
              <a:buSzPts val="1100"/>
              <a:buNone/>
              <a:defRPr/>
            </a:lvl4pPr>
            <a:lvl5pPr lvl="4" rtl="0" algn="l">
              <a:lnSpc>
                <a:spcPct val="100000"/>
              </a:lnSpc>
              <a:spcBef>
                <a:spcPts val="0"/>
              </a:spcBef>
              <a:spcAft>
                <a:spcPts val="0"/>
              </a:spcAft>
              <a:buSzPts val="1100"/>
              <a:buNone/>
              <a:defRPr/>
            </a:lvl5pPr>
            <a:lvl6pPr lvl="5" rtl="0" algn="l">
              <a:lnSpc>
                <a:spcPct val="100000"/>
              </a:lnSpc>
              <a:spcBef>
                <a:spcPts val="0"/>
              </a:spcBef>
              <a:spcAft>
                <a:spcPts val="0"/>
              </a:spcAft>
              <a:buSzPts val="1100"/>
              <a:buNone/>
              <a:defRPr/>
            </a:lvl6pPr>
            <a:lvl7pPr lvl="6" rtl="0" algn="l">
              <a:lnSpc>
                <a:spcPct val="100000"/>
              </a:lnSpc>
              <a:spcBef>
                <a:spcPts val="0"/>
              </a:spcBef>
              <a:spcAft>
                <a:spcPts val="0"/>
              </a:spcAft>
              <a:buSzPts val="1100"/>
              <a:buNone/>
              <a:defRPr/>
            </a:lvl7pPr>
            <a:lvl8pPr lvl="7" rtl="0" algn="l">
              <a:lnSpc>
                <a:spcPct val="100000"/>
              </a:lnSpc>
              <a:spcBef>
                <a:spcPts val="0"/>
              </a:spcBef>
              <a:spcAft>
                <a:spcPts val="0"/>
              </a:spcAft>
              <a:buSzPts val="1100"/>
              <a:buNone/>
              <a:defRPr/>
            </a:lvl8pPr>
            <a:lvl9pPr lvl="8" rtl="0" algn="l">
              <a:lnSpc>
                <a:spcPct val="100000"/>
              </a:lnSpc>
              <a:spcBef>
                <a:spcPts val="0"/>
              </a:spcBef>
              <a:spcAft>
                <a:spcPts val="0"/>
              </a:spcAft>
              <a:buSzPts val="1100"/>
              <a:buNone/>
              <a:defRPr/>
            </a:lvl9pPr>
          </a:lstStyle>
          <a:p/>
        </p:txBody>
      </p:sp>
      <p:sp>
        <p:nvSpPr>
          <p:cNvPr id="1223" name="Google Shape;1223;ga6b5d44b07_0_315"/>
          <p:cNvSpPr txBox="1"/>
          <p:nvPr>
            <p:ph idx="1" type="body"/>
          </p:nvPr>
        </p:nvSpPr>
        <p:spPr>
          <a:xfrm>
            <a:off x="3887391" y="740569"/>
            <a:ext cx="4629300" cy="3655200"/>
          </a:xfrm>
          <a:prstGeom prst="rect">
            <a:avLst/>
          </a:prstGeom>
          <a:noFill/>
          <a:ln>
            <a:noFill/>
          </a:ln>
        </p:spPr>
        <p:txBody>
          <a:bodyPr anchorCtr="0" anchor="t" bIns="34275" lIns="68575" spcFirstLastPara="1" rIns="68575" wrap="square" tIns="34275">
            <a:noAutofit/>
          </a:bodyPr>
          <a:lstStyle>
            <a:lvl1pPr indent="-381000" lvl="0" marL="457200" rtl="0" algn="l">
              <a:lnSpc>
                <a:spcPct val="90000"/>
              </a:lnSpc>
              <a:spcBef>
                <a:spcPts val="800"/>
              </a:spcBef>
              <a:spcAft>
                <a:spcPts val="0"/>
              </a:spcAft>
              <a:buClr>
                <a:schemeClr val="dk1"/>
              </a:buClr>
              <a:buSzPts val="2400"/>
              <a:buChar char="•"/>
              <a:defRPr sz="2400"/>
            </a:lvl1pPr>
            <a:lvl2pPr indent="-361950" lvl="1" marL="914400" rtl="0" algn="l">
              <a:lnSpc>
                <a:spcPct val="90000"/>
              </a:lnSpc>
              <a:spcBef>
                <a:spcPts val="400"/>
              </a:spcBef>
              <a:spcAft>
                <a:spcPts val="0"/>
              </a:spcAft>
              <a:buClr>
                <a:schemeClr val="dk1"/>
              </a:buClr>
              <a:buSzPts val="2100"/>
              <a:buChar char="•"/>
              <a:defRPr sz="2100"/>
            </a:lvl2pPr>
            <a:lvl3pPr indent="-342900" lvl="2" marL="1371600" rtl="0" algn="l">
              <a:lnSpc>
                <a:spcPct val="90000"/>
              </a:lnSpc>
              <a:spcBef>
                <a:spcPts val="400"/>
              </a:spcBef>
              <a:spcAft>
                <a:spcPts val="0"/>
              </a:spcAft>
              <a:buClr>
                <a:schemeClr val="dk1"/>
              </a:buClr>
              <a:buSzPts val="1800"/>
              <a:buChar char="•"/>
              <a:defRPr sz="1800"/>
            </a:lvl3pPr>
            <a:lvl4pPr indent="-323850" lvl="3" marL="1828800" rtl="0" algn="l">
              <a:lnSpc>
                <a:spcPct val="90000"/>
              </a:lnSpc>
              <a:spcBef>
                <a:spcPts val="400"/>
              </a:spcBef>
              <a:spcAft>
                <a:spcPts val="0"/>
              </a:spcAft>
              <a:buClr>
                <a:schemeClr val="dk1"/>
              </a:buClr>
              <a:buSzPts val="1500"/>
              <a:buChar char="•"/>
              <a:defRPr sz="1500"/>
            </a:lvl4pPr>
            <a:lvl5pPr indent="-323850" lvl="4" marL="2286000" rtl="0" algn="l">
              <a:lnSpc>
                <a:spcPct val="90000"/>
              </a:lnSpc>
              <a:spcBef>
                <a:spcPts val="400"/>
              </a:spcBef>
              <a:spcAft>
                <a:spcPts val="0"/>
              </a:spcAft>
              <a:buClr>
                <a:schemeClr val="dk1"/>
              </a:buClr>
              <a:buSzPts val="1500"/>
              <a:buChar char="•"/>
              <a:defRPr sz="1500"/>
            </a:lvl5pPr>
            <a:lvl6pPr indent="-323850" lvl="5" marL="2743200" rtl="0" algn="l">
              <a:lnSpc>
                <a:spcPct val="90000"/>
              </a:lnSpc>
              <a:spcBef>
                <a:spcPts val="400"/>
              </a:spcBef>
              <a:spcAft>
                <a:spcPts val="0"/>
              </a:spcAft>
              <a:buClr>
                <a:schemeClr val="dk1"/>
              </a:buClr>
              <a:buSzPts val="1500"/>
              <a:buChar char="•"/>
              <a:defRPr sz="1500"/>
            </a:lvl6pPr>
            <a:lvl7pPr indent="-323850" lvl="6" marL="3200400" rtl="0" algn="l">
              <a:lnSpc>
                <a:spcPct val="90000"/>
              </a:lnSpc>
              <a:spcBef>
                <a:spcPts val="400"/>
              </a:spcBef>
              <a:spcAft>
                <a:spcPts val="0"/>
              </a:spcAft>
              <a:buClr>
                <a:schemeClr val="dk1"/>
              </a:buClr>
              <a:buSzPts val="1500"/>
              <a:buChar char="•"/>
              <a:defRPr sz="1500"/>
            </a:lvl7pPr>
            <a:lvl8pPr indent="-323850" lvl="7" marL="3657600" rtl="0" algn="l">
              <a:lnSpc>
                <a:spcPct val="90000"/>
              </a:lnSpc>
              <a:spcBef>
                <a:spcPts val="400"/>
              </a:spcBef>
              <a:spcAft>
                <a:spcPts val="0"/>
              </a:spcAft>
              <a:buClr>
                <a:schemeClr val="dk1"/>
              </a:buClr>
              <a:buSzPts val="1500"/>
              <a:buChar char="•"/>
              <a:defRPr sz="1500"/>
            </a:lvl8pPr>
            <a:lvl9pPr indent="-323850" lvl="8" marL="4114800" rtl="0" algn="l">
              <a:lnSpc>
                <a:spcPct val="90000"/>
              </a:lnSpc>
              <a:spcBef>
                <a:spcPts val="400"/>
              </a:spcBef>
              <a:spcAft>
                <a:spcPts val="0"/>
              </a:spcAft>
              <a:buClr>
                <a:schemeClr val="dk1"/>
              </a:buClr>
              <a:buSzPts val="1500"/>
              <a:buChar char="•"/>
              <a:defRPr sz="1500"/>
            </a:lvl9pPr>
          </a:lstStyle>
          <a:p/>
        </p:txBody>
      </p:sp>
      <p:sp>
        <p:nvSpPr>
          <p:cNvPr id="1224" name="Google Shape;1224;ga6b5d44b07_0_315"/>
          <p:cNvSpPr txBox="1"/>
          <p:nvPr>
            <p:ph idx="2" type="body"/>
          </p:nvPr>
        </p:nvSpPr>
        <p:spPr>
          <a:xfrm>
            <a:off x="629841" y="1543050"/>
            <a:ext cx="2949000" cy="2858700"/>
          </a:xfrm>
          <a:prstGeom prst="rect">
            <a:avLst/>
          </a:prstGeom>
          <a:noFill/>
          <a:ln>
            <a:noFill/>
          </a:ln>
        </p:spPr>
        <p:txBody>
          <a:bodyPr anchorCtr="0" anchor="t" bIns="34275" lIns="68575" spcFirstLastPara="1" rIns="68575" wrap="square" tIns="34275">
            <a:noAutofit/>
          </a:bodyPr>
          <a:lstStyle>
            <a:lvl1pPr indent="-228600" lvl="0" marL="457200" rtl="0" algn="l">
              <a:lnSpc>
                <a:spcPct val="90000"/>
              </a:lnSpc>
              <a:spcBef>
                <a:spcPts val="800"/>
              </a:spcBef>
              <a:spcAft>
                <a:spcPts val="0"/>
              </a:spcAft>
              <a:buClr>
                <a:schemeClr val="dk1"/>
              </a:buClr>
              <a:buSzPts val="1200"/>
              <a:buNone/>
              <a:defRPr sz="1200"/>
            </a:lvl1pPr>
            <a:lvl2pPr indent="-228600" lvl="1" marL="914400" rtl="0" algn="l">
              <a:lnSpc>
                <a:spcPct val="90000"/>
              </a:lnSpc>
              <a:spcBef>
                <a:spcPts val="400"/>
              </a:spcBef>
              <a:spcAft>
                <a:spcPts val="0"/>
              </a:spcAft>
              <a:buClr>
                <a:schemeClr val="dk1"/>
              </a:buClr>
              <a:buSzPts val="1100"/>
              <a:buNone/>
              <a:defRPr sz="1100"/>
            </a:lvl2pPr>
            <a:lvl3pPr indent="-228600" lvl="2" marL="1371600" rtl="0" algn="l">
              <a:lnSpc>
                <a:spcPct val="90000"/>
              </a:lnSpc>
              <a:spcBef>
                <a:spcPts val="400"/>
              </a:spcBef>
              <a:spcAft>
                <a:spcPts val="0"/>
              </a:spcAft>
              <a:buClr>
                <a:schemeClr val="dk1"/>
              </a:buClr>
              <a:buSzPts val="900"/>
              <a:buNone/>
              <a:defRPr sz="900"/>
            </a:lvl3pPr>
            <a:lvl4pPr indent="-228600" lvl="3" marL="1828800" rtl="0" algn="l">
              <a:lnSpc>
                <a:spcPct val="90000"/>
              </a:lnSpc>
              <a:spcBef>
                <a:spcPts val="400"/>
              </a:spcBef>
              <a:spcAft>
                <a:spcPts val="0"/>
              </a:spcAft>
              <a:buClr>
                <a:schemeClr val="dk1"/>
              </a:buClr>
              <a:buSzPts val="800"/>
              <a:buNone/>
              <a:defRPr sz="800"/>
            </a:lvl4pPr>
            <a:lvl5pPr indent="-228600" lvl="4" marL="2286000" rtl="0" algn="l">
              <a:lnSpc>
                <a:spcPct val="90000"/>
              </a:lnSpc>
              <a:spcBef>
                <a:spcPts val="400"/>
              </a:spcBef>
              <a:spcAft>
                <a:spcPts val="0"/>
              </a:spcAft>
              <a:buClr>
                <a:schemeClr val="dk1"/>
              </a:buClr>
              <a:buSzPts val="800"/>
              <a:buNone/>
              <a:defRPr sz="800"/>
            </a:lvl5pPr>
            <a:lvl6pPr indent="-228600" lvl="5" marL="2743200" rtl="0" algn="l">
              <a:lnSpc>
                <a:spcPct val="90000"/>
              </a:lnSpc>
              <a:spcBef>
                <a:spcPts val="400"/>
              </a:spcBef>
              <a:spcAft>
                <a:spcPts val="0"/>
              </a:spcAft>
              <a:buClr>
                <a:schemeClr val="dk1"/>
              </a:buClr>
              <a:buSzPts val="800"/>
              <a:buNone/>
              <a:defRPr sz="800"/>
            </a:lvl6pPr>
            <a:lvl7pPr indent="-228600" lvl="6" marL="3200400" rtl="0" algn="l">
              <a:lnSpc>
                <a:spcPct val="90000"/>
              </a:lnSpc>
              <a:spcBef>
                <a:spcPts val="400"/>
              </a:spcBef>
              <a:spcAft>
                <a:spcPts val="0"/>
              </a:spcAft>
              <a:buClr>
                <a:schemeClr val="dk1"/>
              </a:buClr>
              <a:buSzPts val="800"/>
              <a:buNone/>
              <a:defRPr sz="800"/>
            </a:lvl7pPr>
            <a:lvl8pPr indent="-228600" lvl="7" marL="3657600" rtl="0" algn="l">
              <a:lnSpc>
                <a:spcPct val="90000"/>
              </a:lnSpc>
              <a:spcBef>
                <a:spcPts val="400"/>
              </a:spcBef>
              <a:spcAft>
                <a:spcPts val="0"/>
              </a:spcAft>
              <a:buClr>
                <a:schemeClr val="dk1"/>
              </a:buClr>
              <a:buSzPts val="800"/>
              <a:buNone/>
              <a:defRPr sz="800"/>
            </a:lvl8pPr>
            <a:lvl9pPr indent="-228600" lvl="8" marL="4114800" rtl="0" algn="l">
              <a:lnSpc>
                <a:spcPct val="90000"/>
              </a:lnSpc>
              <a:spcBef>
                <a:spcPts val="400"/>
              </a:spcBef>
              <a:spcAft>
                <a:spcPts val="0"/>
              </a:spcAft>
              <a:buClr>
                <a:schemeClr val="dk1"/>
              </a:buClr>
              <a:buSzPts val="800"/>
              <a:buNone/>
              <a:defRPr sz="800"/>
            </a:lvl9pPr>
          </a:lstStyle>
          <a:p/>
        </p:txBody>
      </p:sp>
      <p:sp>
        <p:nvSpPr>
          <p:cNvPr id="1225" name="Google Shape;1225;ga6b5d44b07_0_315"/>
          <p:cNvSpPr txBox="1"/>
          <p:nvPr>
            <p:ph idx="10" type="dt"/>
          </p:nvPr>
        </p:nvSpPr>
        <p:spPr>
          <a:xfrm>
            <a:off x="628650" y="4767263"/>
            <a:ext cx="2057400" cy="273900"/>
          </a:xfrm>
          <a:prstGeom prst="rect">
            <a:avLst/>
          </a:prstGeom>
          <a:noFill/>
          <a:ln>
            <a:noFill/>
          </a:ln>
        </p:spPr>
        <p:txBody>
          <a:bodyPr anchorCtr="0" anchor="ctr" bIns="34275" lIns="68575" spcFirstLastPara="1" rIns="68575" wrap="square" tIns="34275">
            <a:noAutofit/>
          </a:bodyPr>
          <a:lstStyle>
            <a:lvl1pPr lvl="0" rtl="0" algn="l">
              <a:lnSpc>
                <a:spcPct val="100000"/>
              </a:lnSpc>
              <a:spcBef>
                <a:spcPts val="0"/>
              </a:spcBef>
              <a:spcAft>
                <a:spcPts val="0"/>
              </a:spcAft>
              <a:buSzPts val="1100"/>
              <a:buNone/>
              <a:defRPr/>
            </a:lvl1pPr>
            <a:lvl2pPr lvl="1" rtl="0" algn="l">
              <a:lnSpc>
                <a:spcPct val="100000"/>
              </a:lnSpc>
              <a:spcBef>
                <a:spcPts val="0"/>
              </a:spcBef>
              <a:spcAft>
                <a:spcPts val="0"/>
              </a:spcAft>
              <a:buSzPts val="1100"/>
              <a:buNone/>
              <a:defRPr/>
            </a:lvl2pPr>
            <a:lvl3pPr lvl="2" rtl="0" algn="l">
              <a:lnSpc>
                <a:spcPct val="100000"/>
              </a:lnSpc>
              <a:spcBef>
                <a:spcPts val="0"/>
              </a:spcBef>
              <a:spcAft>
                <a:spcPts val="0"/>
              </a:spcAft>
              <a:buSzPts val="1100"/>
              <a:buNone/>
              <a:defRPr/>
            </a:lvl3pPr>
            <a:lvl4pPr lvl="3" rtl="0" algn="l">
              <a:lnSpc>
                <a:spcPct val="100000"/>
              </a:lnSpc>
              <a:spcBef>
                <a:spcPts val="0"/>
              </a:spcBef>
              <a:spcAft>
                <a:spcPts val="0"/>
              </a:spcAft>
              <a:buSzPts val="1100"/>
              <a:buNone/>
              <a:defRPr/>
            </a:lvl4pPr>
            <a:lvl5pPr lvl="4" rtl="0" algn="l">
              <a:lnSpc>
                <a:spcPct val="100000"/>
              </a:lnSpc>
              <a:spcBef>
                <a:spcPts val="0"/>
              </a:spcBef>
              <a:spcAft>
                <a:spcPts val="0"/>
              </a:spcAft>
              <a:buSzPts val="1100"/>
              <a:buNone/>
              <a:defRPr/>
            </a:lvl5pPr>
            <a:lvl6pPr lvl="5" rtl="0" algn="l">
              <a:lnSpc>
                <a:spcPct val="100000"/>
              </a:lnSpc>
              <a:spcBef>
                <a:spcPts val="0"/>
              </a:spcBef>
              <a:spcAft>
                <a:spcPts val="0"/>
              </a:spcAft>
              <a:buSzPts val="1100"/>
              <a:buNone/>
              <a:defRPr/>
            </a:lvl6pPr>
            <a:lvl7pPr lvl="6" rtl="0" algn="l">
              <a:lnSpc>
                <a:spcPct val="100000"/>
              </a:lnSpc>
              <a:spcBef>
                <a:spcPts val="0"/>
              </a:spcBef>
              <a:spcAft>
                <a:spcPts val="0"/>
              </a:spcAft>
              <a:buSzPts val="1100"/>
              <a:buNone/>
              <a:defRPr/>
            </a:lvl7pPr>
            <a:lvl8pPr lvl="7" rtl="0" algn="l">
              <a:lnSpc>
                <a:spcPct val="100000"/>
              </a:lnSpc>
              <a:spcBef>
                <a:spcPts val="0"/>
              </a:spcBef>
              <a:spcAft>
                <a:spcPts val="0"/>
              </a:spcAft>
              <a:buSzPts val="1100"/>
              <a:buNone/>
              <a:defRPr/>
            </a:lvl8pPr>
            <a:lvl9pPr lvl="8" rtl="0" algn="l">
              <a:lnSpc>
                <a:spcPct val="100000"/>
              </a:lnSpc>
              <a:spcBef>
                <a:spcPts val="0"/>
              </a:spcBef>
              <a:spcAft>
                <a:spcPts val="0"/>
              </a:spcAft>
              <a:buSzPts val="1100"/>
              <a:buNone/>
              <a:defRPr/>
            </a:lvl9pPr>
          </a:lstStyle>
          <a:p/>
        </p:txBody>
      </p:sp>
      <p:sp>
        <p:nvSpPr>
          <p:cNvPr id="1226" name="Google Shape;1226;ga6b5d44b07_0_315"/>
          <p:cNvSpPr txBox="1"/>
          <p:nvPr>
            <p:ph idx="11" type="ftr"/>
          </p:nvPr>
        </p:nvSpPr>
        <p:spPr>
          <a:xfrm>
            <a:off x="3028950" y="4767263"/>
            <a:ext cx="3086100" cy="273900"/>
          </a:xfrm>
          <a:prstGeom prst="rect">
            <a:avLst/>
          </a:prstGeom>
          <a:noFill/>
          <a:ln>
            <a:noFill/>
          </a:ln>
        </p:spPr>
        <p:txBody>
          <a:bodyPr anchorCtr="0" anchor="ctr" bIns="34275" lIns="68575" spcFirstLastPara="1" rIns="68575" wrap="square" tIns="34275">
            <a:noAutofit/>
          </a:bodyPr>
          <a:lstStyle>
            <a:lvl1pPr lvl="0" rtl="0" algn="ctr">
              <a:lnSpc>
                <a:spcPct val="100000"/>
              </a:lnSpc>
              <a:spcBef>
                <a:spcPts val="0"/>
              </a:spcBef>
              <a:spcAft>
                <a:spcPts val="0"/>
              </a:spcAft>
              <a:buSzPts val="1100"/>
              <a:buNone/>
              <a:defRPr/>
            </a:lvl1pPr>
            <a:lvl2pPr lvl="1" rtl="0" algn="l">
              <a:lnSpc>
                <a:spcPct val="100000"/>
              </a:lnSpc>
              <a:spcBef>
                <a:spcPts val="0"/>
              </a:spcBef>
              <a:spcAft>
                <a:spcPts val="0"/>
              </a:spcAft>
              <a:buSzPts val="1100"/>
              <a:buNone/>
              <a:defRPr/>
            </a:lvl2pPr>
            <a:lvl3pPr lvl="2" rtl="0" algn="l">
              <a:lnSpc>
                <a:spcPct val="100000"/>
              </a:lnSpc>
              <a:spcBef>
                <a:spcPts val="0"/>
              </a:spcBef>
              <a:spcAft>
                <a:spcPts val="0"/>
              </a:spcAft>
              <a:buSzPts val="1100"/>
              <a:buNone/>
              <a:defRPr/>
            </a:lvl3pPr>
            <a:lvl4pPr lvl="3" rtl="0" algn="l">
              <a:lnSpc>
                <a:spcPct val="100000"/>
              </a:lnSpc>
              <a:spcBef>
                <a:spcPts val="0"/>
              </a:spcBef>
              <a:spcAft>
                <a:spcPts val="0"/>
              </a:spcAft>
              <a:buSzPts val="1100"/>
              <a:buNone/>
              <a:defRPr/>
            </a:lvl4pPr>
            <a:lvl5pPr lvl="4" rtl="0" algn="l">
              <a:lnSpc>
                <a:spcPct val="100000"/>
              </a:lnSpc>
              <a:spcBef>
                <a:spcPts val="0"/>
              </a:spcBef>
              <a:spcAft>
                <a:spcPts val="0"/>
              </a:spcAft>
              <a:buSzPts val="1100"/>
              <a:buNone/>
              <a:defRPr/>
            </a:lvl5pPr>
            <a:lvl6pPr lvl="5" rtl="0" algn="l">
              <a:lnSpc>
                <a:spcPct val="100000"/>
              </a:lnSpc>
              <a:spcBef>
                <a:spcPts val="0"/>
              </a:spcBef>
              <a:spcAft>
                <a:spcPts val="0"/>
              </a:spcAft>
              <a:buSzPts val="1100"/>
              <a:buNone/>
              <a:defRPr/>
            </a:lvl6pPr>
            <a:lvl7pPr lvl="6" rtl="0" algn="l">
              <a:lnSpc>
                <a:spcPct val="100000"/>
              </a:lnSpc>
              <a:spcBef>
                <a:spcPts val="0"/>
              </a:spcBef>
              <a:spcAft>
                <a:spcPts val="0"/>
              </a:spcAft>
              <a:buSzPts val="1100"/>
              <a:buNone/>
              <a:defRPr/>
            </a:lvl7pPr>
            <a:lvl8pPr lvl="7" rtl="0" algn="l">
              <a:lnSpc>
                <a:spcPct val="100000"/>
              </a:lnSpc>
              <a:spcBef>
                <a:spcPts val="0"/>
              </a:spcBef>
              <a:spcAft>
                <a:spcPts val="0"/>
              </a:spcAft>
              <a:buSzPts val="1100"/>
              <a:buNone/>
              <a:defRPr/>
            </a:lvl8pPr>
            <a:lvl9pPr lvl="8" rtl="0" algn="l">
              <a:lnSpc>
                <a:spcPct val="100000"/>
              </a:lnSpc>
              <a:spcBef>
                <a:spcPts val="0"/>
              </a:spcBef>
              <a:spcAft>
                <a:spcPts val="0"/>
              </a:spcAft>
              <a:buSzPts val="1100"/>
              <a:buNone/>
              <a:defRPr/>
            </a:lvl9pPr>
          </a:lstStyle>
          <a:p/>
        </p:txBody>
      </p:sp>
      <p:sp>
        <p:nvSpPr>
          <p:cNvPr id="1227" name="Google Shape;1227;ga6b5d44b07_0_315"/>
          <p:cNvSpPr txBox="1"/>
          <p:nvPr>
            <p:ph idx="12" type="sldNum"/>
          </p:nvPr>
        </p:nvSpPr>
        <p:spPr>
          <a:xfrm>
            <a:off x="6457950" y="4767263"/>
            <a:ext cx="2057400" cy="273900"/>
          </a:xfrm>
          <a:prstGeom prst="rect">
            <a:avLst/>
          </a:prstGeom>
          <a:noFill/>
          <a:ln>
            <a:noFill/>
          </a:ln>
        </p:spPr>
        <p:txBody>
          <a:bodyPr anchorCtr="0" anchor="ctr" bIns="34275" lIns="68575" spcFirstLastPara="1" rIns="68575" wrap="square" tIns="34275">
            <a:noAutofit/>
          </a:bodyPr>
          <a:lstStyle>
            <a:lvl1pPr indent="0" lvl="0"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MY"/>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228" name="Shape 1228"/>
        <p:cNvGrpSpPr/>
        <p:nvPr/>
      </p:nvGrpSpPr>
      <p:grpSpPr>
        <a:xfrm>
          <a:off x="0" y="0"/>
          <a:ext cx="0" cy="0"/>
          <a:chOff x="0" y="0"/>
          <a:chExt cx="0" cy="0"/>
        </a:xfrm>
      </p:grpSpPr>
      <p:sp>
        <p:nvSpPr>
          <p:cNvPr id="1229" name="Google Shape;1229;ga6b5d44b07_0_322"/>
          <p:cNvSpPr txBox="1"/>
          <p:nvPr>
            <p:ph type="title"/>
          </p:nvPr>
        </p:nvSpPr>
        <p:spPr>
          <a:xfrm>
            <a:off x="629841" y="342900"/>
            <a:ext cx="2949000" cy="1200300"/>
          </a:xfrm>
          <a:prstGeom prst="rect">
            <a:avLst/>
          </a:prstGeom>
          <a:noFill/>
          <a:ln>
            <a:noFill/>
          </a:ln>
        </p:spPr>
        <p:txBody>
          <a:bodyPr anchorCtr="0" anchor="b" bIns="34275" lIns="68575" spcFirstLastPara="1" rIns="68575" wrap="square" tIns="34275">
            <a:noAutofit/>
          </a:bodyPr>
          <a:lstStyle>
            <a:lvl1pPr lvl="0" rtl="0" algn="l">
              <a:lnSpc>
                <a:spcPct val="90000"/>
              </a:lnSpc>
              <a:spcBef>
                <a:spcPts val="0"/>
              </a:spcBef>
              <a:spcAft>
                <a:spcPts val="0"/>
              </a:spcAft>
              <a:buClr>
                <a:schemeClr val="dk1"/>
              </a:buClr>
              <a:buSzPts val="2400"/>
              <a:buFont typeface="Calibri"/>
              <a:buNone/>
              <a:defRPr sz="2400"/>
            </a:lvl1pPr>
            <a:lvl2pPr lvl="1" rtl="0" algn="l">
              <a:lnSpc>
                <a:spcPct val="100000"/>
              </a:lnSpc>
              <a:spcBef>
                <a:spcPts val="0"/>
              </a:spcBef>
              <a:spcAft>
                <a:spcPts val="0"/>
              </a:spcAft>
              <a:buSzPts val="1100"/>
              <a:buNone/>
              <a:defRPr/>
            </a:lvl2pPr>
            <a:lvl3pPr lvl="2" rtl="0" algn="l">
              <a:lnSpc>
                <a:spcPct val="100000"/>
              </a:lnSpc>
              <a:spcBef>
                <a:spcPts val="0"/>
              </a:spcBef>
              <a:spcAft>
                <a:spcPts val="0"/>
              </a:spcAft>
              <a:buSzPts val="1100"/>
              <a:buNone/>
              <a:defRPr/>
            </a:lvl3pPr>
            <a:lvl4pPr lvl="3" rtl="0" algn="l">
              <a:lnSpc>
                <a:spcPct val="100000"/>
              </a:lnSpc>
              <a:spcBef>
                <a:spcPts val="0"/>
              </a:spcBef>
              <a:spcAft>
                <a:spcPts val="0"/>
              </a:spcAft>
              <a:buSzPts val="1100"/>
              <a:buNone/>
              <a:defRPr/>
            </a:lvl4pPr>
            <a:lvl5pPr lvl="4" rtl="0" algn="l">
              <a:lnSpc>
                <a:spcPct val="100000"/>
              </a:lnSpc>
              <a:spcBef>
                <a:spcPts val="0"/>
              </a:spcBef>
              <a:spcAft>
                <a:spcPts val="0"/>
              </a:spcAft>
              <a:buSzPts val="1100"/>
              <a:buNone/>
              <a:defRPr/>
            </a:lvl5pPr>
            <a:lvl6pPr lvl="5" rtl="0" algn="l">
              <a:lnSpc>
                <a:spcPct val="100000"/>
              </a:lnSpc>
              <a:spcBef>
                <a:spcPts val="0"/>
              </a:spcBef>
              <a:spcAft>
                <a:spcPts val="0"/>
              </a:spcAft>
              <a:buSzPts val="1100"/>
              <a:buNone/>
              <a:defRPr/>
            </a:lvl6pPr>
            <a:lvl7pPr lvl="6" rtl="0" algn="l">
              <a:lnSpc>
                <a:spcPct val="100000"/>
              </a:lnSpc>
              <a:spcBef>
                <a:spcPts val="0"/>
              </a:spcBef>
              <a:spcAft>
                <a:spcPts val="0"/>
              </a:spcAft>
              <a:buSzPts val="1100"/>
              <a:buNone/>
              <a:defRPr/>
            </a:lvl7pPr>
            <a:lvl8pPr lvl="7" rtl="0" algn="l">
              <a:lnSpc>
                <a:spcPct val="100000"/>
              </a:lnSpc>
              <a:spcBef>
                <a:spcPts val="0"/>
              </a:spcBef>
              <a:spcAft>
                <a:spcPts val="0"/>
              </a:spcAft>
              <a:buSzPts val="1100"/>
              <a:buNone/>
              <a:defRPr/>
            </a:lvl8pPr>
            <a:lvl9pPr lvl="8" rtl="0" algn="l">
              <a:lnSpc>
                <a:spcPct val="100000"/>
              </a:lnSpc>
              <a:spcBef>
                <a:spcPts val="0"/>
              </a:spcBef>
              <a:spcAft>
                <a:spcPts val="0"/>
              </a:spcAft>
              <a:buSzPts val="1100"/>
              <a:buNone/>
              <a:defRPr/>
            </a:lvl9pPr>
          </a:lstStyle>
          <a:p/>
        </p:txBody>
      </p:sp>
      <p:sp>
        <p:nvSpPr>
          <p:cNvPr id="1230" name="Google Shape;1230;ga6b5d44b07_0_322"/>
          <p:cNvSpPr/>
          <p:nvPr>
            <p:ph idx="2" type="pic"/>
          </p:nvPr>
        </p:nvSpPr>
        <p:spPr>
          <a:xfrm>
            <a:off x="3887391" y="740569"/>
            <a:ext cx="4629300" cy="3655200"/>
          </a:xfrm>
          <a:prstGeom prst="rect">
            <a:avLst/>
          </a:prstGeom>
          <a:noFill/>
          <a:ln>
            <a:noFill/>
          </a:ln>
        </p:spPr>
        <p:txBody>
          <a:bodyPr anchorCtr="0" anchor="t" bIns="34275" lIns="68575" spcFirstLastPara="1" rIns="68575" wrap="square" tIns="34275">
            <a:noAutofit/>
          </a:bodyPr>
          <a:lstStyle>
            <a:lvl1pPr lvl="0" marR="0" rtl="0" algn="l">
              <a:lnSpc>
                <a:spcPct val="90000"/>
              </a:lnSpc>
              <a:spcBef>
                <a:spcPts val="8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1pPr>
            <a:lvl2pPr lvl="1" marR="0" rtl="0" algn="l">
              <a:lnSpc>
                <a:spcPct val="90000"/>
              </a:lnSpc>
              <a:spcBef>
                <a:spcPts val="400"/>
              </a:spcBef>
              <a:spcAft>
                <a:spcPts val="0"/>
              </a:spcAft>
              <a:buClr>
                <a:schemeClr val="dk1"/>
              </a:buClr>
              <a:buSzPts val="2100"/>
              <a:buFont typeface="Arial"/>
              <a:buNone/>
              <a:defRPr b="0" i="0" sz="2100" u="none" cap="none" strike="noStrike">
                <a:solidFill>
                  <a:schemeClr val="dk1"/>
                </a:solidFill>
                <a:latin typeface="Calibri"/>
                <a:ea typeface="Calibri"/>
                <a:cs typeface="Calibri"/>
                <a:sym typeface="Calibri"/>
              </a:defRPr>
            </a:lvl2pPr>
            <a:lvl3pPr lvl="2" marR="0" rtl="0" algn="l">
              <a:lnSpc>
                <a:spcPct val="90000"/>
              </a:lnSpc>
              <a:spcBef>
                <a:spcPts val="400"/>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3pPr>
            <a:lvl4pPr lvl="3" marR="0" rtl="0" algn="l">
              <a:lnSpc>
                <a:spcPct val="90000"/>
              </a:lnSpc>
              <a:spcBef>
                <a:spcPts val="400"/>
              </a:spcBef>
              <a:spcAft>
                <a:spcPts val="0"/>
              </a:spcAft>
              <a:buClr>
                <a:schemeClr val="dk1"/>
              </a:buClr>
              <a:buSzPts val="1500"/>
              <a:buFont typeface="Arial"/>
              <a:buNone/>
              <a:defRPr b="0" i="0" sz="1500" u="none" cap="none" strike="noStrike">
                <a:solidFill>
                  <a:schemeClr val="dk1"/>
                </a:solidFill>
                <a:latin typeface="Calibri"/>
                <a:ea typeface="Calibri"/>
                <a:cs typeface="Calibri"/>
                <a:sym typeface="Calibri"/>
              </a:defRPr>
            </a:lvl4pPr>
            <a:lvl5pPr lvl="4" marR="0" rtl="0" algn="l">
              <a:lnSpc>
                <a:spcPct val="90000"/>
              </a:lnSpc>
              <a:spcBef>
                <a:spcPts val="400"/>
              </a:spcBef>
              <a:spcAft>
                <a:spcPts val="0"/>
              </a:spcAft>
              <a:buClr>
                <a:schemeClr val="dk1"/>
              </a:buClr>
              <a:buSzPts val="1500"/>
              <a:buFont typeface="Arial"/>
              <a:buNone/>
              <a:defRPr b="0" i="0" sz="1500" u="none" cap="none" strike="noStrike">
                <a:solidFill>
                  <a:schemeClr val="dk1"/>
                </a:solidFill>
                <a:latin typeface="Calibri"/>
                <a:ea typeface="Calibri"/>
                <a:cs typeface="Calibri"/>
                <a:sym typeface="Calibri"/>
              </a:defRPr>
            </a:lvl5pPr>
            <a:lvl6pPr lvl="5" marR="0" rtl="0" algn="l">
              <a:lnSpc>
                <a:spcPct val="90000"/>
              </a:lnSpc>
              <a:spcBef>
                <a:spcPts val="400"/>
              </a:spcBef>
              <a:spcAft>
                <a:spcPts val="0"/>
              </a:spcAft>
              <a:buClr>
                <a:schemeClr val="dk1"/>
              </a:buClr>
              <a:buSzPts val="1500"/>
              <a:buFont typeface="Arial"/>
              <a:buNone/>
              <a:defRPr b="0" i="0" sz="1500" u="none" cap="none" strike="noStrike">
                <a:solidFill>
                  <a:schemeClr val="dk1"/>
                </a:solidFill>
                <a:latin typeface="Calibri"/>
                <a:ea typeface="Calibri"/>
                <a:cs typeface="Calibri"/>
                <a:sym typeface="Calibri"/>
              </a:defRPr>
            </a:lvl6pPr>
            <a:lvl7pPr lvl="6" marR="0" rtl="0" algn="l">
              <a:lnSpc>
                <a:spcPct val="90000"/>
              </a:lnSpc>
              <a:spcBef>
                <a:spcPts val="400"/>
              </a:spcBef>
              <a:spcAft>
                <a:spcPts val="0"/>
              </a:spcAft>
              <a:buClr>
                <a:schemeClr val="dk1"/>
              </a:buClr>
              <a:buSzPts val="1500"/>
              <a:buFont typeface="Arial"/>
              <a:buNone/>
              <a:defRPr b="0" i="0" sz="1500" u="none" cap="none" strike="noStrike">
                <a:solidFill>
                  <a:schemeClr val="dk1"/>
                </a:solidFill>
                <a:latin typeface="Calibri"/>
                <a:ea typeface="Calibri"/>
                <a:cs typeface="Calibri"/>
                <a:sym typeface="Calibri"/>
              </a:defRPr>
            </a:lvl7pPr>
            <a:lvl8pPr lvl="7" marR="0" rtl="0" algn="l">
              <a:lnSpc>
                <a:spcPct val="90000"/>
              </a:lnSpc>
              <a:spcBef>
                <a:spcPts val="400"/>
              </a:spcBef>
              <a:spcAft>
                <a:spcPts val="0"/>
              </a:spcAft>
              <a:buClr>
                <a:schemeClr val="dk1"/>
              </a:buClr>
              <a:buSzPts val="1500"/>
              <a:buFont typeface="Arial"/>
              <a:buNone/>
              <a:defRPr b="0" i="0" sz="1500" u="none" cap="none" strike="noStrike">
                <a:solidFill>
                  <a:schemeClr val="dk1"/>
                </a:solidFill>
                <a:latin typeface="Calibri"/>
                <a:ea typeface="Calibri"/>
                <a:cs typeface="Calibri"/>
                <a:sym typeface="Calibri"/>
              </a:defRPr>
            </a:lvl8pPr>
            <a:lvl9pPr lvl="8" marR="0" rtl="0" algn="l">
              <a:lnSpc>
                <a:spcPct val="90000"/>
              </a:lnSpc>
              <a:spcBef>
                <a:spcPts val="400"/>
              </a:spcBef>
              <a:spcAft>
                <a:spcPts val="0"/>
              </a:spcAft>
              <a:buClr>
                <a:schemeClr val="dk1"/>
              </a:buClr>
              <a:buSzPts val="1500"/>
              <a:buFont typeface="Arial"/>
              <a:buNone/>
              <a:defRPr b="0" i="0" sz="1500" u="none" cap="none" strike="noStrike">
                <a:solidFill>
                  <a:schemeClr val="dk1"/>
                </a:solidFill>
                <a:latin typeface="Calibri"/>
                <a:ea typeface="Calibri"/>
                <a:cs typeface="Calibri"/>
                <a:sym typeface="Calibri"/>
              </a:defRPr>
            </a:lvl9pPr>
          </a:lstStyle>
          <a:p/>
        </p:txBody>
      </p:sp>
      <p:sp>
        <p:nvSpPr>
          <p:cNvPr id="1231" name="Google Shape;1231;ga6b5d44b07_0_322"/>
          <p:cNvSpPr txBox="1"/>
          <p:nvPr>
            <p:ph idx="1" type="body"/>
          </p:nvPr>
        </p:nvSpPr>
        <p:spPr>
          <a:xfrm>
            <a:off x="629841" y="1543050"/>
            <a:ext cx="2949000" cy="2858700"/>
          </a:xfrm>
          <a:prstGeom prst="rect">
            <a:avLst/>
          </a:prstGeom>
          <a:noFill/>
          <a:ln>
            <a:noFill/>
          </a:ln>
        </p:spPr>
        <p:txBody>
          <a:bodyPr anchorCtr="0" anchor="t" bIns="34275" lIns="68575" spcFirstLastPara="1" rIns="68575" wrap="square" tIns="34275">
            <a:noAutofit/>
          </a:bodyPr>
          <a:lstStyle>
            <a:lvl1pPr indent="-228600" lvl="0" marL="457200" rtl="0" algn="l">
              <a:lnSpc>
                <a:spcPct val="90000"/>
              </a:lnSpc>
              <a:spcBef>
                <a:spcPts val="800"/>
              </a:spcBef>
              <a:spcAft>
                <a:spcPts val="0"/>
              </a:spcAft>
              <a:buClr>
                <a:schemeClr val="dk1"/>
              </a:buClr>
              <a:buSzPts val="1200"/>
              <a:buNone/>
              <a:defRPr sz="1200"/>
            </a:lvl1pPr>
            <a:lvl2pPr indent="-228600" lvl="1" marL="914400" rtl="0" algn="l">
              <a:lnSpc>
                <a:spcPct val="90000"/>
              </a:lnSpc>
              <a:spcBef>
                <a:spcPts val="400"/>
              </a:spcBef>
              <a:spcAft>
                <a:spcPts val="0"/>
              </a:spcAft>
              <a:buClr>
                <a:schemeClr val="dk1"/>
              </a:buClr>
              <a:buSzPts val="1100"/>
              <a:buNone/>
              <a:defRPr sz="1100"/>
            </a:lvl2pPr>
            <a:lvl3pPr indent="-228600" lvl="2" marL="1371600" rtl="0" algn="l">
              <a:lnSpc>
                <a:spcPct val="90000"/>
              </a:lnSpc>
              <a:spcBef>
                <a:spcPts val="400"/>
              </a:spcBef>
              <a:spcAft>
                <a:spcPts val="0"/>
              </a:spcAft>
              <a:buClr>
                <a:schemeClr val="dk1"/>
              </a:buClr>
              <a:buSzPts val="900"/>
              <a:buNone/>
              <a:defRPr sz="900"/>
            </a:lvl3pPr>
            <a:lvl4pPr indent="-228600" lvl="3" marL="1828800" rtl="0" algn="l">
              <a:lnSpc>
                <a:spcPct val="90000"/>
              </a:lnSpc>
              <a:spcBef>
                <a:spcPts val="400"/>
              </a:spcBef>
              <a:spcAft>
                <a:spcPts val="0"/>
              </a:spcAft>
              <a:buClr>
                <a:schemeClr val="dk1"/>
              </a:buClr>
              <a:buSzPts val="800"/>
              <a:buNone/>
              <a:defRPr sz="800"/>
            </a:lvl4pPr>
            <a:lvl5pPr indent="-228600" lvl="4" marL="2286000" rtl="0" algn="l">
              <a:lnSpc>
                <a:spcPct val="90000"/>
              </a:lnSpc>
              <a:spcBef>
                <a:spcPts val="400"/>
              </a:spcBef>
              <a:spcAft>
                <a:spcPts val="0"/>
              </a:spcAft>
              <a:buClr>
                <a:schemeClr val="dk1"/>
              </a:buClr>
              <a:buSzPts val="800"/>
              <a:buNone/>
              <a:defRPr sz="800"/>
            </a:lvl5pPr>
            <a:lvl6pPr indent="-228600" lvl="5" marL="2743200" rtl="0" algn="l">
              <a:lnSpc>
                <a:spcPct val="90000"/>
              </a:lnSpc>
              <a:spcBef>
                <a:spcPts val="400"/>
              </a:spcBef>
              <a:spcAft>
                <a:spcPts val="0"/>
              </a:spcAft>
              <a:buClr>
                <a:schemeClr val="dk1"/>
              </a:buClr>
              <a:buSzPts val="800"/>
              <a:buNone/>
              <a:defRPr sz="800"/>
            </a:lvl6pPr>
            <a:lvl7pPr indent="-228600" lvl="6" marL="3200400" rtl="0" algn="l">
              <a:lnSpc>
                <a:spcPct val="90000"/>
              </a:lnSpc>
              <a:spcBef>
                <a:spcPts val="400"/>
              </a:spcBef>
              <a:spcAft>
                <a:spcPts val="0"/>
              </a:spcAft>
              <a:buClr>
                <a:schemeClr val="dk1"/>
              </a:buClr>
              <a:buSzPts val="800"/>
              <a:buNone/>
              <a:defRPr sz="800"/>
            </a:lvl7pPr>
            <a:lvl8pPr indent="-228600" lvl="7" marL="3657600" rtl="0" algn="l">
              <a:lnSpc>
                <a:spcPct val="90000"/>
              </a:lnSpc>
              <a:spcBef>
                <a:spcPts val="400"/>
              </a:spcBef>
              <a:spcAft>
                <a:spcPts val="0"/>
              </a:spcAft>
              <a:buClr>
                <a:schemeClr val="dk1"/>
              </a:buClr>
              <a:buSzPts val="800"/>
              <a:buNone/>
              <a:defRPr sz="800"/>
            </a:lvl8pPr>
            <a:lvl9pPr indent="-228600" lvl="8" marL="4114800" rtl="0" algn="l">
              <a:lnSpc>
                <a:spcPct val="90000"/>
              </a:lnSpc>
              <a:spcBef>
                <a:spcPts val="400"/>
              </a:spcBef>
              <a:spcAft>
                <a:spcPts val="0"/>
              </a:spcAft>
              <a:buClr>
                <a:schemeClr val="dk1"/>
              </a:buClr>
              <a:buSzPts val="800"/>
              <a:buNone/>
              <a:defRPr sz="800"/>
            </a:lvl9pPr>
          </a:lstStyle>
          <a:p/>
        </p:txBody>
      </p:sp>
      <p:sp>
        <p:nvSpPr>
          <p:cNvPr id="1232" name="Google Shape;1232;ga6b5d44b07_0_322"/>
          <p:cNvSpPr txBox="1"/>
          <p:nvPr>
            <p:ph idx="10" type="dt"/>
          </p:nvPr>
        </p:nvSpPr>
        <p:spPr>
          <a:xfrm>
            <a:off x="628650" y="4767263"/>
            <a:ext cx="2057400" cy="273900"/>
          </a:xfrm>
          <a:prstGeom prst="rect">
            <a:avLst/>
          </a:prstGeom>
          <a:noFill/>
          <a:ln>
            <a:noFill/>
          </a:ln>
        </p:spPr>
        <p:txBody>
          <a:bodyPr anchorCtr="0" anchor="ctr" bIns="34275" lIns="68575" spcFirstLastPara="1" rIns="68575" wrap="square" tIns="34275">
            <a:noAutofit/>
          </a:bodyPr>
          <a:lstStyle>
            <a:lvl1pPr lvl="0" rtl="0" algn="l">
              <a:lnSpc>
                <a:spcPct val="100000"/>
              </a:lnSpc>
              <a:spcBef>
                <a:spcPts val="0"/>
              </a:spcBef>
              <a:spcAft>
                <a:spcPts val="0"/>
              </a:spcAft>
              <a:buSzPts val="1100"/>
              <a:buNone/>
              <a:defRPr/>
            </a:lvl1pPr>
            <a:lvl2pPr lvl="1" rtl="0" algn="l">
              <a:lnSpc>
                <a:spcPct val="100000"/>
              </a:lnSpc>
              <a:spcBef>
                <a:spcPts val="0"/>
              </a:spcBef>
              <a:spcAft>
                <a:spcPts val="0"/>
              </a:spcAft>
              <a:buSzPts val="1100"/>
              <a:buNone/>
              <a:defRPr/>
            </a:lvl2pPr>
            <a:lvl3pPr lvl="2" rtl="0" algn="l">
              <a:lnSpc>
                <a:spcPct val="100000"/>
              </a:lnSpc>
              <a:spcBef>
                <a:spcPts val="0"/>
              </a:spcBef>
              <a:spcAft>
                <a:spcPts val="0"/>
              </a:spcAft>
              <a:buSzPts val="1100"/>
              <a:buNone/>
              <a:defRPr/>
            </a:lvl3pPr>
            <a:lvl4pPr lvl="3" rtl="0" algn="l">
              <a:lnSpc>
                <a:spcPct val="100000"/>
              </a:lnSpc>
              <a:spcBef>
                <a:spcPts val="0"/>
              </a:spcBef>
              <a:spcAft>
                <a:spcPts val="0"/>
              </a:spcAft>
              <a:buSzPts val="1100"/>
              <a:buNone/>
              <a:defRPr/>
            </a:lvl4pPr>
            <a:lvl5pPr lvl="4" rtl="0" algn="l">
              <a:lnSpc>
                <a:spcPct val="100000"/>
              </a:lnSpc>
              <a:spcBef>
                <a:spcPts val="0"/>
              </a:spcBef>
              <a:spcAft>
                <a:spcPts val="0"/>
              </a:spcAft>
              <a:buSzPts val="1100"/>
              <a:buNone/>
              <a:defRPr/>
            </a:lvl5pPr>
            <a:lvl6pPr lvl="5" rtl="0" algn="l">
              <a:lnSpc>
                <a:spcPct val="100000"/>
              </a:lnSpc>
              <a:spcBef>
                <a:spcPts val="0"/>
              </a:spcBef>
              <a:spcAft>
                <a:spcPts val="0"/>
              </a:spcAft>
              <a:buSzPts val="1100"/>
              <a:buNone/>
              <a:defRPr/>
            </a:lvl6pPr>
            <a:lvl7pPr lvl="6" rtl="0" algn="l">
              <a:lnSpc>
                <a:spcPct val="100000"/>
              </a:lnSpc>
              <a:spcBef>
                <a:spcPts val="0"/>
              </a:spcBef>
              <a:spcAft>
                <a:spcPts val="0"/>
              </a:spcAft>
              <a:buSzPts val="1100"/>
              <a:buNone/>
              <a:defRPr/>
            </a:lvl7pPr>
            <a:lvl8pPr lvl="7" rtl="0" algn="l">
              <a:lnSpc>
                <a:spcPct val="100000"/>
              </a:lnSpc>
              <a:spcBef>
                <a:spcPts val="0"/>
              </a:spcBef>
              <a:spcAft>
                <a:spcPts val="0"/>
              </a:spcAft>
              <a:buSzPts val="1100"/>
              <a:buNone/>
              <a:defRPr/>
            </a:lvl8pPr>
            <a:lvl9pPr lvl="8" rtl="0" algn="l">
              <a:lnSpc>
                <a:spcPct val="100000"/>
              </a:lnSpc>
              <a:spcBef>
                <a:spcPts val="0"/>
              </a:spcBef>
              <a:spcAft>
                <a:spcPts val="0"/>
              </a:spcAft>
              <a:buSzPts val="1100"/>
              <a:buNone/>
              <a:defRPr/>
            </a:lvl9pPr>
          </a:lstStyle>
          <a:p/>
        </p:txBody>
      </p:sp>
      <p:sp>
        <p:nvSpPr>
          <p:cNvPr id="1233" name="Google Shape;1233;ga6b5d44b07_0_322"/>
          <p:cNvSpPr txBox="1"/>
          <p:nvPr>
            <p:ph idx="11" type="ftr"/>
          </p:nvPr>
        </p:nvSpPr>
        <p:spPr>
          <a:xfrm>
            <a:off x="3028950" y="4767263"/>
            <a:ext cx="3086100" cy="273900"/>
          </a:xfrm>
          <a:prstGeom prst="rect">
            <a:avLst/>
          </a:prstGeom>
          <a:noFill/>
          <a:ln>
            <a:noFill/>
          </a:ln>
        </p:spPr>
        <p:txBody>
          <a:bodyPr anchorCtr="0" anchor="ctr" bIns="34275" lIns="68575" spcFirstLastPara="1" rIns="68575" wrap="square" tIns="34275">
            <a:noAutofit/>
          </a:bodyPr>
          <a:lstStyle>
            <a:lvl1pPr lvl="0" rtl="0" algn="ctr">
              <a:lnSpc>
                <a:spcPct val="100000"/>
              </a:lnSpc>
              <a:spcBef>
                <a:spcPts val="0"/>
              </a:spcBef>
              <a:spcAft>
                <a:spcPts val="0"/>
              </a:spcAft>
              <a:buSzPts val="1100"/>
              <a:buNone/>
              <a:defRPr/>
            </a:lvl1pPr>
            <a:lvl2pPr lvl="1" rtl="0" algn="l">
              <a:lnSpc>
                <a:spcPct val="100000"/>
              </a:lnSpc>
              <a:spcBef>
                <a:spcPts val="0"/>
              </a:spcBef>
              <a:spcAft>
                <a:spcPts val="0"/>
              </a:spcAft>
              <a:buSzPts val="1100"/>
              <a:buNone/>
              <a:defRPr/>
            </a:lvl2pPr>
            <a:lvl3pPr lvl="2" rtl="0" algn="l">
              <a:lnSpc>
                <a:spcPct val="100000"/>
              </a:lnSpc>
              <a:spcBef>
                <a:spcPts val="0"/>
              </a:spcBef>
              <a:spcAft>
                <a:spcPts val="0"/>
              </a:spcAft>
              <a:buSzPts val="1100"/>
              <a:buNone/>
              <a:defRPr/>
            </a:lvl3pPr>
            <a:lvl4pPr lvl="3" rtl="0" algn="l">
              <a:lnSpc>
                <a:spcPct val="100000"/>
              </a:lnSpc>
              <a:spcBef>
                <a:spcPts val="0"/>
              </a:spcBef>
              <a:spcAft>
                <a:spcPts val="0"/>
              </a:spcAft>
              <a:buSzPts val="1100"/>
              <a:buNone/>
              <a:defRPr/>
            </a:lvl4pPr>
            <a:lvl5pPr lvl="4" rtl="0" algn="l">
              <a:lnSpc>
                <a:spcPct val="100000"/>
              </a:lnSpc>
              <a:spcBef>
                <a:spcPts val="0"/>
              </a:spcBef>
              <a:spcAft>
                <a:spcPts val="0"/>
              </a:spcAft>
              <a:buSzPts val="1100"/>
              <a:buNone/>
              <a:defRPr/>
            </a:lvl5pPr>
            <a:lvl6pPr lvl="5" rtl="0" algn="l">
              <a:lnSpc>
                <a:spcPct val="100000"/>
              </a:lnSpc>
              <a:spcBef>
                <a:spcPts val="0"/>
              </a:spcBef>
              <a:spcAft>
                <a:spcPts val="0"/>
              </a:spcAft>
              <a:buSzPts val="1100"/>
              <a:buNone/>
              <a:defRPr/>
            </a:lvl6pPr>
            <a:lvl7pPr lvl="6" rtl="0" algn="l">
              <a:lnSpc>
                <a:spcPct val="100000"/>
              </a:lnSpc>
              <a:spcBef>
                <a:spcPts val="0"/>
              </a:spcBef>
              <a:spcAft>
                <a:spcPts val="0"/>
              </a:spcAft>
              <a:buSzPts val="1100"/>
              <a:buNone/>
              <a:defRPr/>
            </a:lvl7pPr>
            <a:lvl8pPr lvl="7" rtl="0" algn="l">
              <a:lnSpc>
                <a:spcPct val="100000"/>
              </a:lnSpc>
              <a:spcBef>
                <a:spcPts val="0"/>
              </a:spcBef>
              <a:spcAft>
                <a:spcPts val="0"/>
              </a:spcAft>
              <a:buSzPts val="1100"/>
              <a:buNone/>
              <a:defRPr/>
            </a:lvl8pPr>
            <a:lvl9pPr lvl="8" rtl="0" algn="l">
              <a:lnSpc>
                <a:spcPct val="100000"/>
              </a:lnSpc>
              <a:spcBef>
                <a:spcPts val="0"/>
              </a:spcBef>
              <a:spcAft>
                <a:spcPts val="0"/>
              </a:spcAft>
              <a:buSzPts val="1100"/>
              <a:buNone/>
              <a:defRPr/>
            </a:lvl9pPr>
          </a:lstStyle>
          <a:p/>
        </p:txBody>
      </p:sp>
      <p:sp>
        <p:nvSpPr>
          <p:cNvPr id="1234" name="Google Shape;1234;ga6b5d44b07_0_322"/>
          <p:cNvSpPr txBox="1"/>
          <p:nvPr>
            <p:ph idx="12" type="sldNum"/>
          </p:nvPr>
        </p:nvSpPr>
        <p:spPr>
          <a:xfrm>
            <a:off x="6457950" y="4767263"/>
            <a:ext cx="2057400" cy="273900"/>
          </a:xfrm>
          <a:prstGeom prst="rect">
            <a:avLst/>
          </a:prstGeom>
          <a:noFill/>
          <a:ln>
            <a:noFill/>
          </a:ln>
        </p:spPr>
        <p:txBody>
          <a:bodyPr anchorCtr="0" anchor="ctr" bIns="34275" lIns="68575" spcFirstLastPara="1" rIns="68575" wrap="square" tIns="34275">
            <a:noAutofit/>
          </a:bodyPr>
          <a:lstStyle>
            <a:lvl1pPr indent="0" lvl="0"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MY"/>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 1 column" type="tx">
  <p:cSld name="TITLE_AND_BODY">
    <p:spTree>
      <p:nvGrpSpPr>
        <p:cNvPr id="111" name="Shape 111"/>
        <p:cNvGrpSpPr/>
        <p:nvPr/>
      </p:nvGrpSpPr>
      <p:grpSpPr>
        <a:xfrm>
          <a:off x="0" y="0"/>
          <a:ext cx="0" cy="0"/>
          <a:chOff x="0" y="0"/>
          <a:chExt cx="0" cy="0"/>
        </a:xfrm>
      </p:grpSpPr>
      <p:grpSp>
        <p:nvGrpSpPr>
          <p:cNvPr id="112" name="Google Shape;112;p28"/>
          <p:cNvGrpSpPr/>
          <p:nvPr/>
        </p:nvGrpSpPr>
        <p:grpSpPr>
          <a:xfrm>
            <a:off x="7431431" y="1712991"/>
            <a:ext cx="1712404" cy="2862454"/>
            <a:chOff x="7431431" y="1712991"/>
            <a:chExt cx="1712404" cy="2862454"/>
          </a:xfrm>
        </p:grpSpPr>
        <p:sp>
          <p:nvSpPr>
            <p:cNvPr id="113" name="Google Shape;113;p28"/>
            <p:cNvSpPr/>
            <p:nvPr/>
          </p:nvSpPr>
          <p:spPr>
            <a:xfrm>
              <a:off x="7431431" y="2858018"/>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4" name="Google Shape;114;p28"/>
            <p:cNvSpPr/>
            <p:nvPr/>
          </p:nvSpPr>
          <p:spPr>
            <a:xfrm>
              <a:off x="8570535" y="2858018"/>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5" name="Google Shape;115;p28"/>
            <p:cNvSpPr/>
            <p:nvPr/>
          </p:nvSpPr>
          <p:spPr>
            <a:xfrm>
              <a:off x="8570535" y="4003045"/>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6" name="Google Shape;116;p28"/>
            <p:cNvSpPr/>
            <p:nvPr/>
          </p:nvSpPr>
          <p:spPr>
            <a:xfrm>
              <a:off x="7997090" y="1712991"/>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17" name="Google Shape;117;p28"/>
          <p:cNvGrpSpPr/>
          <p:nvPr/>
        </p:nvGrpSpPr>
        <p:grpSpPr>
          <a:xfrm>
            <a:off x="7431431" y="1712991"/>
            <a:ext cx="1712404" cy="2862454"/>
            <a:chOff x="7431431" y="1712991"/>
            <a:chExt cx="1712404" cy="2862454"/>
          </a:xfrm>
        </p:grpSpPr>
        <p:sp>
          <p:nvSpPr>
            <p:cNvPr id="118" name="Google Shape;118;p28"/>
            <p:cNvSpPr/>
            <p:nvPr/>
          </p:nvSpPr>
          <p:spPr>
            <a:xfrm>
              <a:off x="7431431" y="4003045"/>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9" name="Google Shape;119;p28"/>
            <p:cNvSpPr/>
            <p:nvPr/>
          </p:nvSpPr>
          <p:spPr>
            <a:xfrm>
              <a:off x="8570535" y="1712991"/>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20" name="Google Shape;120;p28"/>
          <p:cNvGrpSpPr/>
          <p:nvPr/>
        </p:nvGrpSpPr>
        <p:grpSpPr>
          <a:xfrm>
            <a:off x="7431431" y="-4550"/>
            <a:ext cx="1712404" cy="5152509"/>
            <a:chOff x="7431431" y="-4550"/>
            <a:chExt cx="1712404" cy="5152509"/>
          </a:xfrm>
        </p:grpSpPr>
        <p:sp>
          <p:nvSpPr>
            <p:cNvPr id="121" name="Google Shape;121;p28"/>
            <p:cNvSpPr/>
            <p:nvPr/>
          </p:nvSpPr>
          <p:spPr>
            <a:xfrm>
              <a:off x="7431431" y="1140477"/>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2" name="Google Shape;122;p28"/>
            <p:cNvSpPr/>
            <p:nvPr/>
          </p:nvSpPr>
          <p:spPr>
            <a:xfrm>
              <a:off x="7431431" y="4575559"/>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3" name="Google Shape;123;p28"/>
            <p:cNvSpPr/>
            <p:nvPr/>
          </p:nvSpPr>
          <p:spPr>
            <a:xfrm>
              <a:off x="8570535" y="1140477"/>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4" name="Google Shape;124;p28"/>
            <p:cNvSpPr/>
            <p:nvPr/>
          </p:nvSpPr>
          <p:spPr>
            <a:xfrm>
              <a:off x="7997090" y="-4550"/>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5" name="Google Shape;125;p28"/>
            <p:cNvSpPr/>
            <p:nvPr/>
          </p:nvSpPr>
          <p:spPr>
            <a:xfrm>
              <a:off x="7997090" y="2285504"/>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26" name="Google Shape;126;p28"/>
          <p:cNvGrpSpPr/>
          <p:nvPr/>
        </p:nvGrpSpPr>
        <p:grpSpPr>
          <a:xfrm>
            <a:off x="7431431" y="-4550"/>
            <a:ext cx="1712404" cy="5152509"/>
            <a:chOff x="7431431" y="-4550"/>
            <a:chExt cx="1712404" cy="5152509"/>
          </a:xfrm>
        </p:grpSpPr>
        <p:sp>
          <p:nvSpPr>
            <p:cNvPr id="127" name="Google Shape;127;p28"/>
            <p:cNvSpPr/>
            <p:nvPr/>
          </p:nvSpPr>
          <p:spPr>
            <a:xfrm>
              <a:off x="7431431" y="-4550"/>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8" name="Google Shape;128;p28"/>
            <p:cNvSpPr/>
            <p:nvPr/>
          </p:nvSpPr>
          <p:spPr>
            <a:xfrm>
              <a:off x="7431431" y="2285504"/>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9" name="Google Shape;129;p28"/>
            <p:cNvSpPr/>
            <p:nvPr/>
          </p:nvSpPr>
          <p:spPr>
            <a:xfrm>
              <a:off x="7431431" y="3430531"/>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0" name="Google Shape;130;p28"/>
            <p:cNvSpPr/>
            <p:nvPr/>
          </p:nvSpPr>
          <p:spPr>
            <a:xfrm>
              <a:off x="8570535" y="567964"/>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1" name="Google Shape;131;p28"/>
            <p:cNvSpPr/>
            <p:nvPr/>
          </p:nvSpPr>
          <p:spPr>
            <a:xfrm>
              <a:off x="8570535" y="4575559"/>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2" name="Google Shape;132;p28"/>
            <p:cNvSpPr/>
            <p:nvPr/>
          </p:nvSpPr>
          <p:spPr>
            <a:xfrm>
              <a:off x="7997090" y="1140477"/>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3" name="Google Shape;133;p28"/>
            <p:cNvSpPr/>
            <p:nvPr/>
          </p:nvSpPr>
          <p:spPr>
            <a:xfrm>
              <a:off x="7997090" y="2858018"/>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34" name="Google Shape;134;p28"/>
          <p:cNvGrpSpPr/>
          <p:nvPr/>
        </p:nvGrpSpPr>
        <p:grpSpPr>
          <a:xfrm>
            <a:off x="7431431" y="-4550"/>
            <a:ext cx="1712404" cy="4579995"/>
            <a:chOff x="7431431" y="-4550"/>
            <a:chExt cx="1712404" cy="4579995"/>
          </a:xfrm>
        </p:grpSpPr>
        <p:sp>
          <p:nvSpPr>
            <p:cNvPr id="135" name="Google Shape;135;p28"/>
            <p:cNvSpPr/>
            <p:nvPr/>
          </p:nvSpPr>
          <p:spPr>
            <a:xfrm>
              <a:off x="7431431" y="1712991"/>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6" name="Google Shape;136;p28"/>
            <p:cNvSpPr/>
            <p:nvPr/>
          </p:nvSpPr>
          <p:spPr>
            <a:xfrm>
              <a:off x="8570535" y="-4550"/>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7" name="Google Shape;137;p28"/>
            <p:cNvSpPr/>
            <p:nvPr/>
          </p:nvSpPr>
          <p:spPr>
            <a:xfrm>
              <a:off x="8570535" y="3430531"/>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8" name="Google Shape;138;p28"/>
            <p:cNvSpPr/>
            <p:nvPr/>
          </p:nvSpPr>
          <p:spPr>
            <a:xfrm>
              <a:off x="7997090" y="567964"/>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9" name="Google Shape;139;p28"/>
            <p:cNvSpPr/>
            <p:nvPr/>
          </p:nvSpPr>
          <p:spPr>
            <a:xfrm>
              <a:off x="7997090" y="4003045"/>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40" name="Google Shape;140;p28"/>
          <p:cNvGrpSpPr/>
          <p:nvPr/>
        </p:nvGrpSpPr>
        <p:grpSpPr>
          <a:xfrm>
            <a:off x="7431431" y="567964"/>
            <a:ext cx="1712404" cy="4579995"/>
            <a:chOff x="7431431" y="567964"/>
            <a:chExt cx="1712404" cy="4579995"/>
          </a:xfrm>
        </p:grpSpPr>
        <p:sp>
          <p:nvSpPr>
            <p:cNvPr id="141" name="Google Shape;141;p28"/>
            <p:cNvSpPr/>
            <p:nvPr/>
          </p:nvSpPr>
          <p:spPr>
            <a:xfrm>
              <a:off x="7997090" y="4575559"/>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2" name="Google Shape;142;p28"/>
            <p:cNvSpPr/>
            <p:nvPr/>
          </p:nvSpPr>
          <p:spPr>
            <a:xfrm>
              <a:off x="7431431" y="567964"/>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3" name="Google Shape;143;p28"/>
            <p:cNvSpPr/>
            <p:nvPr/>
          </p:nvSpPr>
          <p:spPr>
            <a:xfrm>
              <a:off x="8570535" y="2285504"/>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4" name="Google Shape;144;p28"/>
            <p:cNvSpPr/>
            <p:nvPr/>
          </p:nvSpPr>
          <p:spPr>
            <a:xfrm>
              <a:off x="7997090" y="3430531"/>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145" name="Google Shape;145;p28"/>
          <p:cNvSpPr txBox="1"/>
          <p:nvPr>
            <p:ph type="title"/>
          </p:nvPr>
        </p:nvSpPr>
        <p:spPr>
          <a:xfrm>
            <a:off x="457200" y="510775"/>
            <a:ext cx="6408300" cy="857400"/>
          </a:xfrm>
          <a:prstGeom prst="rect">
            <a:avLst/>
          </a:prstGeom>
          <a:noFill/>
          <a:ln>
            <a:noFill/>
          </a:ln>
        </p:spPr>
        <p:txBody>
          <a:bodyPr anchorCtr="0" anchor="b" bIns="91425" lIns="91425" spcFirstLastPara="1" rIns="91425" wrap="square" tIns="91425">
            <a:noAutofit/>
          </a:bodyPr>
          <a:lstStyle>
            <a:lvl1pPr lvl="0" rtl="0" algn="l">
              <a:lnSpc>
                <a:spcPct val="100000"/>
              </a:lnSpc>
              <a:spcBef>
                <a:spcPts val="0"/>
              </a:spcBef>
              <a:spcAft>
                <a:spcPts val="0"/>
              </a:spcAft>
              <a:buSzPts val="3000"/>
              <a:buNone/>
              <a:defRPr/>
            </a:lvl1pPr>
            <a:lvl2pPr lvl="1" rtl="0" algn="l">
              <a:lnSpc>
                <a:spcPct val="100000"/>
              </a:lnSpc>
              <a:spcBef>
                <a:spcPts val="0"/>
              </a:spcBef>
              <a:spcAft>
                <a:spcPts val="0"/>
              </a:spcAft>
              <a:buSzPts val="3000"/>
              <a:buNone/>
              <a:defRPr/>
            </a:lvl2pPr>
            <a:lvl3pPr lvl="2" rtl="0" algn="l">
              <a:lnSpc>
                <a:spcPct val="100000"/>
              </a:lnSpc>
              <a:spcBef>
                <a:spcPts val="0"/>
              </a:spcBef>
              <a:spcAft>
                <a:spcPts val="0"/>
              </a:spcAft>
              <a:buSzPts val="3000"/>
              <a:buNone/>
              <a:defRPr/>
            </a:lvl3pPr>
            <a:lvl4pPr lvl="3" rtl="0" algn="l">
              <a:lnSpc>
                <a:spcPct val="100000"/>
              </a:lnSpc>
              <a:spcBef>
                <a:spcPts val="0"/>
              </a:spcBef>
              <a:spcAft>
                <a:spcPts val="0"/>
              </a:spcAft>
              <a:buSzPts val="3000"/>
              <a:buNone/>
              <a:defRPr/>
            </a:lvl4pPr>
            <a:lvl5pPr lvl="4" rtl="0" algn="l">
              <a:lnSpc>
                <a:spcPct val="100000"/>
              </a:lnSpc>
              <a:spcBef>
                <a:spcPts val="0"/>
              </a:spcBef>
              <a:spcAft>
                <a:spcPts val="0"/>
              </a:spcAft>
              <a:buSzPts val="3000"/>
              <a:buNone/>
              <a:defRPr/>
            </a:lvl5pPr>
            <a:lvl6pPr lvl="5" rtl="0" algn="l">
              <a:lnSpc>
                <a:spcPct val="100000"/>
              </a:lnSpc>
              <a:spcBef>
                <a:spcPts val="0"/>
              </a:spcBef>
              <a:spcAft>
                <a:spcPts val="0"/>
              </a:spcAft>
              <a:buSzPts val="3000"/>
              <a:buNone/>
              <a:defRPr/>
            </a:lvl6pPr>
            <a:lvl7pPr lvl="6" rtl="0" algn="l">
              <a:lnSpc>
                <a:spcPct val="100000"/>
              </a:lnSpc>
              <a:spcBef>
                <a:spcPts val="0"/>
              </a:spcBef>
              <a:spcAft>
                <a:spcPts val="0"/>
              </a:spcAft>
              <a:buSzPts val="3000"/>
              <a:buNone/>
              <a:defRPr/>
            </a:lvl7pPr>
            <a:lvl8pPr lvl="7" rtl="0" algn="l">
              <a:lnSpc>
                <a:spcPct val="100000"/>
              </a:lnSpc>
              <a:spcBef>
                <a:spcPts val="0"/>
              </a:spcBef>
              <a:spcAft>
                <a:spcPts val="0"/>
              </a:spcAft>
              <a:buSzPts val="3000"/>
              <a:buNone/>
              <a:defRPr/>
            </a:lvl8pPr>
            <a:lvl9pPr lvl="8" rtl="0" algn="l">
              <a:lnSpc>
                <a:spcPct val="100000"/>
              </a:lnSpc>
              <a:spcBef>
                <a:spcPts val="0"/>
              </a:spcBef>
              <a:spcAft>
                <a:spcPts val="0"/>
              </a:spcAft>
              <a:buSzPts val="3000"/>
              <a:buNone/>
              <a:defRPr/>
            </a:lvl9pPr>
          </a:lstStyle>
          <a:p/>
        </p:txBody>
      </p:sp>
      <p:sp>
        <p:nvSpPr>
          <p:cNvPr id="146" name="Google Shape;146;p28"/>
          <p:cNvSpPr txBox="1"/>
          <p:nvPr>
            <p:ph idx="1" type="body"/>
          </p:nvPr>
        </p:nvSpPr>
        <p:spPr>
          <a:xfrm>
            <a:off x="457200" y="1504950"/>
            <a:ext cx="6408300" cy="3266700"/>
          </a:xfrm>
          <a:prstGeom prst="rect">
            <a:avLst/>
          </a:prstGeom>
          <a:noFill/>
          <a:ln>
            <a:noFill/>
          </a:ln>
        </p:spPr>
        <p:txBody>
          <a:bodyPr anchorCtr="0" anchor="t" bIns="91425" lIns="91425" spcFirstLastPara="1" rIns="91425" wrap="square" tIns="91425">
            <a:noAutofit/>
          </a:bodyPr>
          <a:lstStyle>
            <a:lvl1pPr indent="-381000" lvl="0" marL="457200" rtl="0" algn="l">
              <a:lnSpc>
                <a:spcPct val="100000"/>
              </a:lnSpc>
              <a:spcBef>
                <a:spcPts val="600"/>
              </a:spcBef>
              <a:spcAft>
                <a:spcPts val="0"/>
              </a:spcAft>
              <a:buSzPts val="2400"/>
              <a:buChar char="▪"/>
              <a:defRPr/>
            </a:lvl1pPr>
            <a:lvl2pPr indent="-381000" lvl="1" marL="914400" rtl="0" algn="l">
              <a:lnSpc>
                <a:spcPct val="100000"/>
              </a:lnSpc>
              <a:spcBef>
                <a:spcPts val="0"/>
              </a:spcBef>
              <a:spcAft>
                <a:spcPts val="0"/>
              </a:spcAft>
              <a:buSzPts val="2400"/>
              <a:buChar char="□"/>
              <a:defRPr/>
            </a:lvl2pPr>
            <a:lvl3pPr indent="-381000" lvl="2" marL="1371600" rtl="0" algn="l">
              <a:lnSpc>
                <a:spcPct val="100000"/>
              </a:lnSpc>
              <a:spcBef>
                <a:spcPts val="0"/>
              </a:spcBef>
              <a:spcAft>
                <a:spcPts val="0"/>
              </a:spcAft>
              <a:buSzPts val="2400"/>
              <a:buChar char="▫"/>
              <a:defRPr/>
            </a:lvl3pPr>
            <a:lvl4pPr indent="-381000" lvl="3" marL="1828800" rtl="0" algn="l">
              <a:lnSpc>
                <a:spcPct val="100000"/>
              </a:lnSpc>
              <a:spcBef>
                <a:spcPts val="0"/>
              </a:spcBef>
              <a:spcAft>
                <a:spcPts val="0"/>
              </a:spcAft>
              <a:buSzPts val="2400"/>
              <a:buChar char="▫"/>
              <a:defRPr/>
            </a:lvl4pPr>
            <a:lvl5pPr indent="-381000" lvl="4" marL="2286000" rtl="0" algn="l">
              <a:lnSpc>
                <a:spcPct val="100000"/>
              </a:lnSpc>
              <a:spcBef>
                <a:spcPts val="0"/>
              </a:spcBef>
              <a:spcAft>
                <a:spcPts val="0"/>
              </a:spcAft>
              <a:buSzPts val="2400"/>
              <a:buChar char="▫"/>
              <a:defRPr/>
            </a:lvl5pPr>
            <a:lvl6pPr indent="-381000" lvl="5" marL="2743200" rtl="0" algn="l">
              <a:lnSpc>
                <a:spcPct val="100000"/>
              </a:lnSpc>
              <a:spcBef>
                <a:spcPts val="0"/>
              </a:spcBef>
              <a:spcAft>
                <a:spcPts val="0"/>
              </a:spcAft>
              <a:buSzPts val="2400"/>
              <a:buChar char="▫"/>
              <a:defRPr/>
            </a:lvl6pPr>
            <a:lvl7pPr indent="-381000" lvl="6" marL="3200400" rtl="0" algn="l">
              <a:lnSpc>
                <a:spcPct val="100000"/>
              </a:lnSpc>
              <a:spcBef>
                <a:spcPts val="0"/>
              </a:spcBef>
              <a:spcAft>
                <a:spcPts val="0"/>
              </a:spcAft>
              <a:buSzPts val="2400"/>
              <a:buChar char="▫"/>
              <a:defRPr/>
            </a:lvl7pPr>
            <a:lvl8pPr indent="-381000" lvl="7" marL="3657600" rtl="0" algn="l">
              <a:lnSpc>
                <a:spcPct val="100000"/>
              </a:lnSpc>
              <a:spcBef>
                <a:spcPts val="0"/>
              </a:spcBef>
              <a:spcAft>
                <a:spcPts val="0"/>
              </a:spcAft>
              <a:buSzPts val="2400"/>
              <a:buChar char="▫"/>
              <a:defRPr/>
            </a:lvl8pPr>
            <a:lvl9pPr indent="-381000" lvl="8" marL="4114800" rtl="0" algn="l">
              <a:lnSpc>
                <a:spcPct val="100000"/>
              </a:lnSpc>
              <a:spcBef>
                <a:spcPts val="0"/>
              </a:spcBef>
              <a:spcAft>
                <a:spcPts val="0"/>
              </a:spcAft>
              <a:buSzPts val="2400"/>
              <a:buChar char="▫"/>
              <a:defRPr/>
            </a:lvl9pPr>
          </a:lstStyle>
          <a:p/>
        </p:txBody>
      </p:sp>
      <p:sp>
        <p:nvSpPr>
          <p:cNvPr id="147" name="Google Shape;147;p28"/>
          <p:cNvSpPr txBox="1"/>
          <p:nvPr>
            <p:ph idx="12" type="sldNum"/>
          </p:nvPr>
        </p:nvSpPr>
        <p:spPr>
          <a:xfrm>
            <a:off x="8570575" y="4571050"/>
            <a:ext cx="573300" cy="572400"/>
          </a:xfrm>
          <a:prstGeom prst="rect">
            <a:avLst/>
          </a:prstGeom>
          <a:noFill/>
          <a:ln>
            <a:noFill/>
          </a:ln>
        </p:spPr>
        <p:txBody>
          <a:bodyPr anchorCtr="0" anchor="ctr" bIns="91425" lIns="91425" spcFirstLastPara="1" rIns="91425" wrap="square" tIns="91425">
            <a:noAutofit/>
          </a:bodyPr>
          <a:lstStyle>
            <a:lvl1pPr indent="0" lvl="0"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1pPr>
            <a:lvl2pPr indent="0" lvl="1"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2pPr>
            <a:lvl3pPr indent="0" lvl="2"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3pPr>
            <a:lvl4pPr indent="0" lvl="3"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4pPr>
            <a:lvl5pPr indent="0" lvl="4"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5pPr>
            <a:lvl6pPr indent="0" lvl="5"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6pPr>
            <a:lvl7pPr indent="0" lvl="6"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7pPr>
            <a:lvl8pPr indent="0" lvl="7"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8pPr>
            <a:lvl9pPr indent="0" lvl="8"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en-MY"/>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235" name="Shape 1235"/>
        <p:cNvGrpSpPr/>
        <p:nvPr/>
      </p:nvGrpSpPr>
      <p:grpSpPr>
        <a:xfrm>
          <a:off x="0" y="0"/>
          <a:ext cx="0" cy="0"/>
          <a:chOff x="0" y="0"/>
          <a:chExt cx="0" cy="0"/>
        </a:xfrm>
      </p:grpSpPr>
      <p:sp>
        <p:nvSpPr>
          <p:cNvPr id="1236" name="Google Shape;1236;ga6b5d44b07_0_329"/>
          <p:cNvSpPr txBox="1"/>
          <p:nvPr>
            <p:ph type="title"/>
          </p:nvPr>
        </p:nvSpPr>
        <p:spPr>
          <a:xfrm>
            <a:off x="628650" y="273844"/>
            <a:ext cx="7886700" cy="994200"/>
          </a:xfrm>
          <a:prstGeom prst="rect">
            <a:avLst/>
          </a:prstGeom>
          <a:noFill/>
          <a:ln>
            <a:noFill/>
          </a:ln>
        </p:spPr>
        <p:txBody>
          <a:bodyPr anchorCtr="0" anchor="ctr" bIns="34275" lIns="68575" spcFirstLastPara="1" rIns="68575" wrap="square" tIns="34275">
            <a:noAutofit/>
          </a:bodyPr>
          <a:lstStyle>
            <a:lvl1pPr lvl="0" rtl="0" algn="l">
              <a:lnSpc>
                <a:spcPct val="90000"/>
              </a:lnSpc>
              <a:spcBef>
                <a:spcPts val="0"/>
              </a:spcBef>
              <a:spcAft>
                <a:spcPts val="0"/>
              </a:spcAft>
              <a:buClr>
                <a:schemeClr val="dk1"/>
              </a:buClr>
              <a:buSzPts val="1400"/>
              <a:buNone/>
              <a:defRPr/>
            </a:lvl1pPr>
            <a:lvl2pPr lvl="1" rtl="0" algn="l">
              <a:lnSpc>
                <a:spcPct val="100000"/>
              </a:lnSpc>
              <a:spcBef>
                <a:spcPts val="0"/>
              </a:spcBef>
              <a:spcAft>
                <a:spcPts val="0"/>
              </a:spcAft>
              <a:buSzPts val="1100"/>
              <a:buNone/>
              <a:defRPr/>
            </a:lvl2pPr>
            <a:lvl3pPr lvl="2" rtl="0" algn="l">
              <a:lnSpc>
                <a:spcPct val="100000"/>
              </a:lnSpc>
              <a:spcBef>
                <a:spcPts val="0"/>
              </a:spcBef>
              <a:spcAft>
                <a:spcPts val="0"/>
              </a:spcAft>
              <a:buSzPts val="1100"/>
              <a:buNone/>
              <a:defRPr/>
            </a:lvl3pPr>
            <a:lvl4pPr lvl="3" rtl="0" algn="l">
              <a:lnSpc>
                <a:spcPct val="100000"/>
              </a:lnSpc>
              <a:spcBef>
                <a:spcPts val="0"/>
              </a:spcBef>
              <a:spcAft>
                <a:spcPts val="0"/>
              </a:spcAft>
              <a:buSzPts val="1100"/>
              <a:buNone/>
              <a:defRPr/>
            </a:lvl4pPr>
            <a:lvl5pPr lvl="4" rtl="0" algn="l">
              <a:lnSpc>
                <a:spcPct val="100000"/>
              </a:lnSpc>
              <a:spcBef>
                <a:spcPts val="0"/>
              </a:spcBef>
              <a:spcAft>
                <a:spcPts val="0"/>
              </a:spcAft>
              <a:buSzPts val="1100"/>
              <a:buNone/>
              <a:defRPr/>
            </a:lvl5pPr>
            <a:lvl6pPr lvl="5" rtl="0" algn="l">
              <a:lnSpc>
                <a:spcPct val="100000"/>
              </a:lnSpc>
              <a:spcBef>
                <a:spcPts val="0"/>
              </a:spcBef>
              <a:spcAft>
                <a:spcPts val="0"/>
              </a:spcAft>
              <a:buSzPts val="1100"/>
              <a:buNone/>
              <a:defRPr/>
            </a:lvl6pPr>
            <a:lvl7pPr lvl="6" rtl="0" algn="l">
              <a:lnSpc>
                <a:spcPct val="100000"/>
              </a:lnSpc>
              <a:spcBef>
                <a:spcPts val="0"/>
              </a:spcBef>
              <a:spcAft>
                <a:spcPts val="0"/>
              </a:spcAft>
              <a:buSzPts val="1100"/>
              <a:buNone/>
              <a:defRPr/>
            </a:lvl7pPr>
            <a:lvl8pPr lvl="7" rtl="0" algn="l">
              <a:lnSpc>
                <a:spcPct val="100000"/>
              </a:lnSpc>
              <a:spcBef>
                <a:spcPts val="0"/>
              </a:spcBef>
              <a:spcAft>
                <a:spcPts val="0"/>
              </a:spcAft>
              <a:buSzPts val="1100"/>
              <a:buNone/>
              <a:defRPr/>
            </a:lvl8pPr>
            <a:lvl9pPr lvl="8" rtl="0" algn="l">
              <a:lnSpc>
                <a:spcPct val="100000"/>
              </a:lnSpc>
              <a:spcBef>
                <a:spcPts val="0"/>
              </a:spcBef>
              <a:spcAft>
                <a:spcPts val="0"/>
              </a:spcAft>
              <a:buSzPts val="1100"/>
              <a:buNone/>
              <a:defRPr/>
            </a:lvl9pPr>
          </a:lstStyle>
          <a:p/>
        </p:txBody>
      </p:sp>
      <p:sp>
        <p:nvSpPr>
          <p:cNvPr id="1237" name="Google Shape;1237;ga6b5d44b07_0_329"/>
          <p:cNvSpPr txBox="1"/>
          <p:nvPr>
            <p:ph idx="1" type="body"/>
          </p:nvPr>
        </p:nvSpPr>
        <p:spPr>
          <a:xfrm rot="5400000">
            <a:off x="2940300" y="-942431"/>
            <a:ext cx="3263400" cy="7886700"/>
          </a:xfrm>
          <a:prstGeom prst="rect">
            <a:avLst/>
          </a:prstGeom>
          <a:noFill/>
          <a:ln>
            <a:noFill/>
          </a:ln>
        </p:spPr>
        <p:txBody>
          <a:bodyPr anchorCtr="0" anchor="t" bIns="34275" lIns="68575" spcFirstLastPara="1" rIns="68575" wrap="square" tIns="34275">
            <a:noAutofit/>
          </a:bodyPr>
          <a:lstStyle>
            <a:lvl1pPr indent="-317500" lvl="0" marL="457200" rtl="0" algn="l">
              <a:lnSpc>
                <a:spcPct val="90000"/>
              </a:lnSpc>
              <a:spcBef>
                <a:spcPts val="800"/>
              </a:spcBef>
              <a:spcAft>
                <a:spcPts val="0"/>
              </a:spcAft>
              <a:buClr>
                <a:schemeClr val="dk1"/>
              </a:buClr>
              <a:buSzPts val="1400"/>
              <a:buChar char="•"/>
              <a:defRPr/>
            </a:lvl1pPr>
            <a:lvl2pPr indent="-317500" lvl="1" marL="914400" rtl="0" algn="l">
              <a:lnSpc>
                <a:spcPct val="90000"/>
              </a:lnSpc>
              <a:spcBef>
                <a:spcPts val="400"/>
              </a:spcBef>
              <a:spcAft>
                <a:spcPts val="0"/>
              </a:spcAft>
              <a:buClr>
                <a:schemeClr val="dk1"/>
              </a:buClr>
              <a:buSzPts val="1400"/>
              <a:buChar char="•"/>
              <a:defRPr/>
            </a:lvl2pPr>
            <a:lvl3pPr indent="-317500" lvl="2" marL="1371600" rtl="0" algn="l">
              <a:lnSpc>
                <a:spcPct val="90000"/>
              </a:lnSpc>
              <a:spcBef>
                <a:spcPts val="400"/>
              </a:spcBef>
              <a:spcAft>
                <a:spcPts val="0"/>
              </a:spcAft>
              <a:buClr>
                <a:schemeClr val="dk1"/>
              </a:buClr>
              <a:buSzPts val="1400"/>
              <a:buChar char="•"/>
              <a:defRPr/>
            </a:lvl3pPr>
            <a:lvl4pPr indent="-317500" lvl="3" marL="1828800" rtl="0" algn="l">
              <a:lnSpc>
                <a:spcPct val="90000"/>
              </a:lnSpc>
              <a:spcBef>
                <a:spcPts val="400"/>
              </a:spcBef>
              <a:spcAft>
                <a:spcPts val="0"/>
              </a:spcAft>
              <a:buClr>
                <a:schemeClr val="dk1"/>
              </a:buClr>
              <a:buSzPts val="1400"/>
              <a:buChar char="•"/>
              <a:defRPr/>
            </a:lvl4pPr>
            <a:lvl5pPr indent="-317500" lvl="4" marL="2286000" rtl="0" algn="l">
              <a:lnSpc>
                <a:spcPct val="90000"/>
              </a:lnSpc>
              <a:spcBef>
                <a:spcPts val="400"/>
              </a:spcBef>
              <a:spcAft>
                <a:spcPts val="0"/>
              </a:spcAft>
              <a:buClr>
                <a:schemeClr val="dk1"/>
              </a:buClr>
              <a:buSzPts val="1400"/>
              <a:buChar char="•"/>
              <a:defRPr/>
            </a:lvl5pPr>
            <a:lvl6pPr indent="-317500" lvl="5" marL="2743200" rtl="0" algn="l">
              <a:lnSpc>
                <a:spcPct val="90000"/>
              </a:lnSpc>
              <a:spcBef>
                <a:spcPts val="400"/>
              </a:spcBef>
              <a:spcAft>
                <a:spcPts val="0"/>
              </a:spcAft>
              <a:buClr>
                <a:schemeClr val="dk1"/>
              </a:buClr>
              <a:buSzPts val="1400"/>
              <a:buChar char="•"/>
              <a:defRPr/>
            </a:lvl6pPr>
            <a:lvl7pPr indent="-317500" lvl="6" marL="3200400" rtl="0" algn="l">
              <a:lnSpc>
                <a:spcPct val="90000"/>
              </a:lnSpc>
              <a:spcBef>
                <a:spcPts val="400"/>
              </a:spcBef>
              <a:spcAft>
                <a:spcPts val="0"/>
              </a:spcAft>
              <a:buClr>
                <a:schemeClr val="dk1"/>
              </a:buClr>
              <a:buSzPts val="1400"/>
              <a:buChar char="•"/>
              <a:defRPr/>
            </a:lvl7pPr>
            <a:lvl8pPr indent="-317500" lvl="7" marL="3657600" rtl="0" algn="l">
              <a:lnSpc>
                <a:spcPct val="90000"/>
              </a:lnSpc>
              <a:spcBef>
                <a:spcPts val="400"/>
              </a:spcBef>
              <a:spcAft>
                <a:spcPts val="0"/>
              </a:spcAft>
              <a:buClr>
                <a:schemeClr val="dk1"/>
              </a:buClr>
              <a:buSzPts val="1400"/>
              <a:buChar char="•"/>
              <a:defRPr/>
            </a:lvl8pPr>
            <a:lvl9pPr indent="-317500" lvl="8" marL="4114800" rtl="0" algn="l">
              <a:lnSpc>
                <a:spcPct val="90000"/>
              </a:lnSpc>
              <a:spcBef>
                <a:spcPts val="400"/>
              </a:spcBef>
              <a:spcAft>
                <a:spcPts val="0"/>
              </a:spcAft>
              <a:buClr>
                <a:schemeClr val="dk1"/>
              </a:buClr>
              <a:buSzPts val="1400"/>
              <a:buChar char="•"/>
              <a:defRPr/>
            </a:lvl9pPr>
          </a:lstStyle>
          <a:p/>
        </p:txBody>
      </p:sp>
      <p:sp>
        <p:nvSpPr>
          <p:cNvPr id="1238" name="Google Shape;1238;ga6b5d44b07_0_329"/>
          <p:cNvSpPr txBox="1"/>
          <p:nvPr>
            <p:ph idx="10" type="dt"/>
          </p:nvPr>
        </p:nvSpPr>
        <p:spPr>
          <a:xfrm>
            <a:off x="628650" y="4767263"/>
            <a:ext cx="2057400" cy="273900"/>
          </a:xfrm>
          <a:prstGeom prst="rect">
            <a:avLst/>
          </a:prstGeom>
          <a:noFill/>
          <a:ln>
            <a:noFill/>
          </a:ln>
        </p:spPr>
        <p:txBody>
          <a:bodyPr anchorCtr="0" anchor="ctr" bIns="34275" lIns="68575" spcFirstLastPara="1" rIns="68575" wrap="square" tIns="34275">
            <a:noAutofit/>
          </a:bodyPr>
          <a:lstStyle>
            <a:lvl1pPr lvl="0" rtl="0" algn="l">
              <a:lnSpc>
                <a:spcPct val="100000"/>
              </a:lnSpc>
              <a:spcBef>
                <a:spcPts val="0"/>
              </a:spcBef>
              <a:spcAft>
                <a:spcPts val="0"/>
              </a:spcAft>
              <a:buSzPts val="1100"/>
              <a:buNone/>
              <a:defRPr/>
            </a:lvl1pPr>
            <a:lvl2pPr lvl="1" rtl="0" algn="l">
              <a:lnSpc>
                <a:spcPct val="100000"/>
              </a:lnSpc>
              <a:spcBef>
                <a:spcPts val="0"/>
              </a:spcBef>
              <a:spcAft>
                <a:spcPts val="0"/>
              </a:spcAft>
              <a:buSzPts val="1100"/>
              <a:buNone/>
              <a:defRPr/>
            </a:lvl2pPr>
            <a:lvl3pPr lvl="2" rtl="0" algn="l">
              <a:lnSpc>
                <a:spcPct val="100000"/>
              </a:lnSpc>
              <a:spcBef>
                <a:spcPts val="0"/>
              </a:spcBef>
              <a:spcAft>
                <a:spcPts val="0"/>
              </a:spcAft>
              <a:buSzPts val="1100"/>
              <a:buNone/>
              <a:defRPr/>
            </a:lvl3pPr>
            <a:lvl4pPr lvl="3" rtl="0" algn="l">
              <a:lnSpc>
                <a:spcPct val="100000"/>
              </a:lnSpc>
              <a:spcBef>
                <a:spcPts val="0"/>
              </a:spcBef>
              <a:spcAft>
                <a:spcPts val="0"/>
              </a:spcAft>
              <a:buSzPts val="1100"/>
              <a:buNone/>
              <a:defRPr/>
            </a:lvl4pPr>
            <a:lvl5pPr lvl="4" rtl="0" algn="l">
              <a:lnSpc>
                <a:spcPct val="100000"/>
              </a:lnSpc>
              <a:spcBef>
                <a:spcPts val="0"/>
              </a:spcBef>
              <a:spcAft>
                <a:spcPts val="0"/>
              </a:spcAft>
              <a:buSzPts val="1100"/>
              <a:buNone/>
              <a:defRPr/>
            </a:lvl5pPr>
            <a:lvl6pPr lvl="5" rtl="0" algn="l">
              <a:lnSpc>
                <a:spcPct val="100000"/>
              </a:lnSpc>
              <a:spcBef>
                <a:spcPts val="0"/>
              </a:spcBef>
              <a:spcAft>
                <a:spcPts val="0"/>
              </a:spcAft>
              <a:buSzPts val="1100"/>
              <a:buNone/>
              <a:defRPr/>
            </a:lvl6pPr>
            <a:lvl7pPr lvl="6" rtl="0" algn="l">
              <a:lnSpc>
                <a:spcPct val="100000"/>
              </a:lnSpc>
              <a:spcBef>
                <a:spcPts val="0"/>
              </a:spcBef>
              <a:spcAft>
                <a:spcPts val="0"/>
              </a:spcAft>
              <a:buSzPts val="1100"/>
              <a:buNone/>
              <a:defRPr/>
            </a:lvl7pPr>
            <a:lvl8pPr lvl="7" rtl="0" algn="l">
              <a:lnSpc>
                <a:spcPct val="100000"/>
              </a:lnSpc>
              <a:spcBef>
                <a:spcPts val="0"/>
              </a:spcBef>
              <a:spcAft>
                <a:spcPts val="0"/>
              </a:spcAft>
              <a:buSzPts val="1100"/>
              <a:buNone/>
              <a:defRPr/>
            </a:lvl8pPr>
            <a:lvl9pPr lvl="8" rtl="0" algn="l">
              <a:lnSpc>
                <a:spcPct val="100000"/>
              </a:lnSpc>
              <a:spcBef>
                <a:spcPts val="0"/>
              </a:spcBef>
              <a:spcAft>
                <a:spcPts val="0"/>
              </a:spcAft>
              <a:buSzPts val="1100"/>
              <a:buNone/>
              <a:defRPr/>
            </a:lvl9pPr>
          </a:lstStyle>
          <a:p/>
        </p:txBody>
      </p:sp>
      <p:sp>
        <p:nvSpPr>
          <p:cNvPr id="1239" name="Google Shape;1239;ga6b5d44b07_0_329"/>
          <p:cNvSpPr txBox="1"/>
          <p:nvPr>
            <p:ph idx="11" type="ftr"/>
          </p:nvPr>
        </p:nvSpPr>
        <p:spPr>
          <a:xfrm>
            <a:off x="3028950" y="4767263"/>
            <a:ext cx="3086100" cy="273900"/>
          </a:xfrm>
          <a:prstGeom prst="rect">
            <a:avLst/>
          </a:prstGeom>
          <a:noFill/>
          <a:ln>
            <a:noFill/>
          </a:ln>
        </p:spPr>
        <p:txBody>
          <a:bodyPr anchorCtr="0" anchor="ctr" bIns="34275" lIns="68575" spcFirstLastPara="1" rIns="68575" wrap="square" tIns="34275">
            <a:noAutofit/>
          </a:bodyPr>
          <a:lstStyle>
            <a:lvl1pPr lvl="0" rtl="0" algn="ctr">
              <a:lnSpc>
                <a:spcPct val="100000"/>
              </a:lnSpc>
              <a:spcBef>
                <a:spcPts val="0"/>
              </a:spcBef>
              <a:spcAft>
                <a:spcPts val="0"/>
              </a:spcAft>
              <a:buSzPts val="1100"/>
              <a:buNone/>
              <a:defRPr/>
            </a:lvl1pPr>
            <a:lvl2pPr lvl="1" rtl="0" algn="l">
              <a:lnSpc>
                <a:spcPct val="100000"/>
              </a:lnSpc>
              <a:spcBef>
                <a:spcPts val="0"/>
              </a:spcBef>
              <a:spcAft>
                <a:spcPts val="0"/>
              </a:spcAft>
              <a:buSzPts val="1100"/>
              <a:buNone/>
              <a:defRPr/>
            </a:lvl2pPr>
            <a:lvl3pPr lvl="2" rtl="0" algn="l">
              <a:lnSpc>
                <a:spcPct val="100000"/>
              </a:lnSpc>
              <a:spcBef>
                <a:spcPts val="0"/>
              </a:spcBef>
              <a:spcAft>
                <a:spcPts val="0"/>
              </a:spcAft>
              <a:buSzPts val="1100"/>
              <a:buNone/>
              <a:defRPr/>
            </a:lvl3pPr>
            <a:lvl4pPr lvl="3" rtl="0" algn="l">
              <a:lnSpc>
                <a:spcPct val="100000"/>
              </a:lnSpc>
              <a:spcBef>
                <a:spcPts val="0"/>
              </a:spcBef>
              <a:spcAft>
                <a:spcPts val="0"/>
              </a:spcAft>
              <a:buSzPts val="1100"/>
              <a:buNone/>
              <a:defRPr/>
            </a:lvl4pPr>
            <a:lvl5pPr lvl="4" rtl="0" algn="l">
              <a:lnSpc>
                <a:spcPct val="100000"/>
              </a:lnSpc>
              <a:spcBef>
                <a:spcPts val="0"/>
              </a:spcBef>
              <a:spcAft>
                <a:spcPts val="0"/>
              </a:spcAft>
              <a:buSzPts val="1100"/>
              <a:buNone/>
              <a:defRPr/>
            </a:lvl5pPr>
            <a:lvl6pPr lvl="5" rtl="0" algn="l">
              <a:lnSpc>
                <a:spcPct val="100000"/>
              </a:lnSpc>
              <a:spcBef>
                <a:spcPts val="0"/>
              </a:spcBef>
              <a:spcAft>
                <a:spcPts val="0"/>
              </a:spcAft>
              <a:buSzPts val="1100"/>
              <a:buNone/>
              <a:defRPr/>
            </a:lvl6pPr>
            <a:lvl7pPr lvl="6" rtl="0" algn="l">
              <a:lnSpc>
                <a:spcPct val="100000"/>
              </a:lnSpc>
              <a:spcBef>
                <a:spcPts val="0"/>
              </a:spcBef>
              <a:spcAft>
                <a:spcPts val="0"/>
              </a:spcAft>
              <a:buSzPts val="1100"/>
              <a:buNone/>
              <a:defRPr/>
            </a:lvl7pPr>
            <a:lvl8pPr lvl="7" rtl="0" algn="l">
              <a:lnSpc>
                <a:spcPct val="100000"/>
              </a:lnSpc>
              <a:spcBef>
                <a:spcPts val="0"/>
              </a:spcBef>
              <a:spcAft>
                <a:spcPts val="0"/>
              </a:spcAft>
              <a:buSzPts val="1100"/>
              <a:buNone/>
              <a:defRPr/>
            </a:lvl8pPr>
            <a:lvl9pPr lvl="8" rtl="0" algn="l">
              <a:lnSpc>
                <a:spcPct val="100000"/>
              </a:lnSpc>
              <a:spcBef>
                <a:spcPts val="0"/>
              </a:spcBef>
              <a:spcAft>
                <a:spcPts val="0"/>
              </a:spcAft>
              <a:buSzPts val="1100"/>
              <a:buNone/>
              <a:defRPr/>
            </a:lvl9pPr>
          </a:lstStyle>
          <a:p/>
        </p:txBody>
      </p:sp>
      <p:sp>
        <p:nvSpPr>
          <p:cNvPr id="1240" name="Google Shape;1240;ga6b5d44b07_0_329"/>
          <p:cNvSpPr txBox="1"/>
          <p:nvPr>
            <p:ph idx="12" type="sldNum"/>
          </p:nvPr>
        </p:nvSpPr>
        <p:spPr>
          <a:xfrm>
            <a:off x="6457950" y="4767263"/>
            <a:ext cx="2057400" cy="273900"/>
          </a:xfrm>
          <a:prstGeom prst="rect">
            <a:avLst/>
          </a:prstGeom>
          <a:noFill/>
          <a:ln>
            <a:noFill/>
          </a:ln>
        </p:spPr>
        <p:txBody>
          <a:bodyPr anchorCtr="0" anchor="ctr" bIns="34275" lIns="68575" spcFirstLastPara="1" rIns="68575" wrap="square" tIns="34275">
            <a:noAutofit/>
          </a:bodyPr>
          <a:lstStyle>
            <a:lvl1pPr indent="0" lvl="0"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MY"/>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241" name="Shape 1241"/>
        <p:cNvGrpSpPr/>
        <p:nvPr/>
      </p:nvGrpSpPr>
      <p:grpSpPr>
        <a:xfrm>
          <a:off x="0" y="0"/>
          <a:ext cx="0" cy="0"/>
          <a:chOff x="0" y="0"/>
          <a:chExt cx="0" cy="0"/>
        </a:xfrm>
      </p:grpSpPr>
      <p:sp>
        <p:nvSpPr>
          <p:cNvPr id="1242" name="Google Shape;1242;ga6b5d44b07_0_335"/>
          <p:cNvSpPr txBox="1"/>
          <p:nvPr>
            <p:ph type="title"/>
          </p:nvPr>
        </p:nvSpPr>
        <p:spPr>
          <a:xfrm rot="5400000">
            <a:off x="5350050" y="1467544"/>
            <a:ext cx="4359000" cy="1971600"/>
          </a:xfrm>
          <a:prstGeom prst="rect">
            <a:avLst/>
          </a:prstGeom>
          <a:noFill/>
          <a:ln>
            <a:noFill/>
          </a:ln>
        </p:spPr>
        <p:txBody>
          <a:bodyPr anchorCtr="0" anchor="ctr" bIns="34275" lIns="68575" spcFirstLastPara="1" rIns="68575" wrap="square" tIns="34275">
            <a:noAutofit/>
          </a:bodyPr>
          <a:lstStyle>
            <a:lvl1pPr lvl="0" rtl="0" algn="l">
              <a:lnSpc>
                <a:spcPct val="90000"/>
              </a:lnSpc>
              <a:spcBef>
                <a:spcPts val="0"/>
              </a:spcBef>
              <a:spcAft>
                <a:spcPts val="0"/>
              </a:spcAft>
              <a:buClr>
                <a:schemeClr val="dk1"/>
              </a:buClr>
              <a:buSzPts val="1400"/>
              <a:buNone/>
              <a:defRPr/>
            </a:lvl1pPr>
            <a:lvl2pPr lvl="1" rtl="0" algn="l">
              <a:lnSpc>
                <a:spcPct val="100000"/>
              </a:lnSpc>
              <a:spcBef>
                <a:spcPts val="0"/>
              </a:spcBef>
              <a:spcAft>
                <a:spcPts val="0"/>
              </a:spcAft>
              <a:buSzPts val="1100"/>
              <a:buNone/>
              <a:defRPr/>
            </a:lvl2pPr>
            <a:lvl3pPr lvl="2" rtl="0" algn="l">
              <a:lnSpc>
                <a:spcPct val="100000"/>
              </a:lnSpc>
              <a:spcBef>
                <a:spcPts val="0"/>
              </a:spcBef>
              <a:spcAft>
                <a:spcPts val="0"/>
              </a:spcAft>
              <a:buSzPts val="1100"/>
              <a:buNone/>
              <a:defRPr/>
            </a:lvl3pPr>
            <a:lvl4pPr lvl="3" rtl="0" algn="l">
              <a:lnSpc>
                <a:spcPct val="100000"/>
              </a:lnSpc>
              <a:spcBef>
                <a:spcPts val="0"/>
              </a:spcBef>
              <a:spcAft>
                <a:spcPts val="0"/>
              </a:spcAft>
              <a:buSzPts val="1100"/>
              <a:buNone/>
              <a:defRPr/>
            </a:lvl4pPr>
            <a:lvl5pPr lvl="4" rtl="0" algn="l">
              <a:lnSpc>
                <a:spcPct val="100000"/>
              </a:lnSpc>
              <a:spcBef>
                <a:spcPts val="0"/>
              </a:spcBef>
              <a:spcAft>
                <a:spcPts val="0"/>
              </a:spcAft>
              <a:buSzPts val="1100"/>
              <a:buNone/>
              <a:defRPr/>
            </a:lvl5pPr>
            <a:lvl6pPr lvl="5" rtl="0" algn="l">
              <a:lnSpc>
                <a:spcPct val="100000"/>
              </a:lnSpc>
              <a:spcBef>
                <a:spcPts val="0"/>
              </a:spcBef>
              <a:spcAft>
                <a:spcPts val="0"/>
              </a:spcAft>
              <a:buSzPts val="1100"/>
              <a:buNone/>
              <a:defRPr/>
            </a:lvl6pPr>
            <a:lvl7pPr lvl="6" rtl="0" algn="l">
              <a:lnSpc>
                <a:spcPct val="100000"/>
              </a:lnSpc>
              <a:spcBef>
                <a:spcPts val="0"/>
              </a:spcBef>
              <a:spcAft>
                <a:spcPts val="0"/>
              </a:spcAft>
              <a:buSzPts val="1100"/>
              <a:buNone/>
              <a:defRPr/>
            </a:lvl7pPr>
            <a:lvl8pPr lvl="7" rtl="0" algn="l">
              <a:lnSpc>
                <a:spcPct val="100000"/>
              </a:lnSpc>
              <a:spcBef>
                <a:spcPts val="0"/>
              </a:spcBef>
              <a:spcAft>
                <a:spcPts val="0"/>
              </a:spcAft>
              <a:buSzPts val="1100"/>
              <a:buNone/>
              <a:defRPr/>
            </a:lvl8pPr>
            <a:lvl9pPr lvl="8" rtl="0" algn="l">
              <a:lnSpc>
                <a:spcPct val="100000"/>
              </a:lnSpc>
              <a:spcBef>
                <a:spcPts val="0"/>
              </a:spcBef>
              <a:spcAft>
                <a:spcPts val="0"/>
              </a:spcAft>
              <a:buSzPts val="1100"/>
              <a:buNone/>
              <a:defRPr/>
            </a:lvl9pPr>
          </a:lstStyle>
          <a:p/>
        </p:txBody>
      </p:sp>
      <p:sp>
        <p:nvSpPr>
          <p:cNvPr id="1243" name="Google Shape;1243;ga6b5d44b07_0_335"/>
          <p:cNvSpPr txBox="1"/>
          <p:nvPr>
            <p:ph idx="1" type="body"/>
          </p:nvPr>
        </p:nvSpPr>
        <p:spPr>
          <a:xfrm rot="5400000">
            <a:off x="1349475" y="-447056"/>
            <a:ext cx="4359000" cy="5800800"/>
          </a:xfrm>
          <a:prstGeom prst="rect">
            <a:avLst/>
          </a:prstGeom>
          <a:noFill/>
          <a:ln>
            <a:noFill/>
          </a:ln>
        </p:spPr>
        <p:txBody>
          <a:bodyPr anchorCtr="0" anchor="t" bIns="34275" lIns="68575" spcFirstLastPara="1" rIns="68575" wrap="square" tIns="34275">
            <a:noAutofit/>
          </a:bodyPr>
          <a:lstStyle>
            <a:lvl1pPr indent="-317500" lvl="0" marL="457200" rtl="0" algn="l">
              <a:lnSpc>
                <a:spcPct val="90000"/>
              </a:lnSpc>
              <a:spcBef>
                <a:spcPts val="800"/>
              </a:spcBef>
              <a:spcAft>
                <a:spcPts val="0"/>
              </a:spcAft>
              <a:buClr>
                <a:schemeClr val="dk1"/>
              </a:buClr>
              <a:buSzPts val="1400"/>
              <a:buChar char="•"/>
              <a:defRPr/>
            </a:lvl1pPr>
            <a:lvl2pPr indent="-317500" lvl="1" marL="914400" rtl="0" algn="l">
              <a:lnSpc>
                <a:spcPct val="90000"/>
              </a:lnSpc>
              <a:spcBef>
                <a:spcPts val="400"/>
              </a:spcBef>
              <a:spcAft>
                <a:spcPts val="0"/>
              </a:spcAft>
              <a:buClr>
                <a:schemeClr val="dk1"/>
              </a:buClr>
              <a:buSzPts val="1400"/>
              <a:buChar char="•"/>
              <a:defRPr/>
            </a:lvl2pPr>
            <a:lvl3pPr indent="-317500" lvl="2" marL="1371600" rtl="0" algn="l">
              <a:lnSpc>
                <a:spcPct val="90000"/>
              </a:lnSpc>
              <a:spcBef>
                <a:spcPts val="400"/>
              </a:spcBef>
              <a:spcAft>
                <a:spcPts val="0"/>
              </a:spcAft>
              <a:buClr>
                <a:schemeClr val="dk1"/>
              </a:buClr>
              <a:buSzPts val="1400"/>
              <a:buChar char="•"/>
              <a:defRPr/>
            </a:lvl3pPr>
            <a:lvl4pPr indent="-317500" lvl="3" marL="1828800" rtl="0" algn="l">
              <a:lnSpc>
                <a:spcPct val="90000"/>
              </a:lnSpc>
              <a:spcBef>
                <a:spcPts val="400"/>
              </a:spcBef>
              <a:spcAft>
                <a:spcPts val="0"/>
              </a:spcAft>
              <a:buClr>
                <a:schemeClr val="dk1"/>
              </a:buClr>
              <a:buSzPts val="1400"/>
              <a:buChar char="•"/>
              <a:defRPr/>
            </a:lvl4pPr>
            <a:lvl5pPr indent="-317500" lvl="4" marL="2286000" rtl="0" algn="l">
              <a:lnSpc>
                <a:spcPct val="90000"/>
              </a:lnSpc>
              <a:spcBef>
                <a:spcPts val="400"/>
              </a:spcBef>
              <a:spcAft>
                <a:spcPts val="0"/>
              </a:spcAft>
              <a:buClr>
                <a:schemeClr val="dk1"/>
              </a:buClr>
              <a:buSzPts val="1400"/>
              <a:buChar char="•"/>
              <a:defRPr/>
            </a:lvl5pPr>
            <a:lvl6pPr indent="-317500" lvl="5" marL="2743200" rtl="0" algn="l">
              <a:lnSpc>
                <a:spcPct val="90000"/>
              </a:lnSpc>
              <a:spcBef>
                <a:spcPts val="400"/>
              </a:spcBef>
              <a:spcAft>
                <a:spcPts val="0"/>
              </a:spcAft>
              <a:buClr>
                <a:schemeClr val="dk1"/>
              </a:buClr>
              <a:buSzPts val="1400"/>
              <a:buChar char="•"/>
              <a:defRPr/>
            </a:lvl6pPr>
            <a:lvl7pPr indent="-317500" lvl="6" marL="3200400" rtl="0" algn="l">
              <a:lnSpc>
                <a:spcPct val="90000"/>
              </a:lnSpc>
              <a:spcBef>
                <a:spcPts val="400"/>
              </a:spcBef>
              <a:spcAft>
                <a:spcPts val="0"/>
              </a:spcAft>
              <a:buClr>
                <a:schemeClr val="dk1"/>
              </a:buClr>
              <a:buSzPts val="1400"/>
              <a:buChar char="•"/>
              <a:defRPr/>
            </a:lvl7pPr>
            <a:lvl8pPr indent="-317500" lvl="7" marL="3657600" rtl="0" algn="l">
              <a:lnSpc>
                <a:spcPct val="90000"/>
              </a:lnSpc>
              <a:spcBef>
                <a:spcPts val="400"/>
              </a:spcBef>
              <a:spcAft>
                <a:spcPts val="0"/>
              </a:spcAft>
              <a:buClr>
                <a:schemeClr val="dk1"/>
              </a:buClr>
              <a:buSzPts val="1400"/>
              <a:buChar char="•"/>
              <a:defRPr/>
            </a:lvl8pPr>
            <a:lvl9pPr indent="-317500" lvl="8" marL="4114800" rtl="0" algn="l">
              <a:lnSpc>
                <a:spcPct val="90000"/>
              </a:lnSpc>
              <a:spcBef>
                <a:spcPts val="400"/>
              </a:spcBef>
              <a:spcAft>
                <a:spcPts val="0"/>
              </a:spcAft>
              <a:buClr>
                <a:schemeClr val="dk1"/>
              </a:buClr>
              <a:buSzPts val="1400"/>
              <a:buChar char="•"/>
              <a:defRPr/>
            </a:lvl9pPr>
          </a:lstStyle>
          <a:p/>
        </p:txBody>
      </p:sp>
      <p:sp>
        <p:nvSpPr>
          <p:cNvPr id="1244" name="Google Shape;1244;ga6b5d44b07_0_335"/>
          <p:cNvSpPr txBox="1"/>
          <p:nvPr>
            <p:ph idx="10" type="dt"/>
          </p:nvPr>
        </p:nvSpPr>
        <p:spPr>
          <a:xfrm>
            <a:off x="628650" y="4767263"/>
            <a:ext cx="2057400" cy="273900"/>
          </a:xfrm>
          <a:prstGeom prst="rect">
            <a:avLst/>
          </a:prstGeom>
          <a:noFill/>
          <a:ln>
            <a:noFill/>
          </a:ln>
        </p:spPr>
        <p:txBody>
          <a:bodyPr anchorCtr="0" anchor="ctr" bIns="34275" lIns="68575" spcFirstLastPara="1" rIns="68575" wrap="square" tIns="34275">
            <a:noAutofit/>
          </a:bodyPr>
          <a:lstStyle>
            <a:lvl1pPr lvl="0" rtl="0" algn="l">
              <a:lnSpc>
                <a:spcPct val="100000"/>
              </a:lnSpc>
              <a:spcBef>
                <a:spcPts val="0"/>
              </a:spcBef>
              <a:spcAft>
                <a:spcPts val="0"/>
              </a:spcAft>
              <a:buSzPts val="1100"/>
              <a:buNone/>
              <a:defRPr/>
            </a:lvl1pPr>
            <a:lvl2pPr lvl="1" rtl="0" algn="l">
              <a:lnSpc>
                <a:spcPct val="100000"/>
              </a:lnSpc>
              <a:spcBef>
                <a:spcPts val="0"/>
              </a:spcBef>
              <a:spcAft>
                <a:spcPts val="0"/>
              </a:spcAft>
              <a:buSzPts val="1100"/>
              <a:buNone/>
              <a:defRPr/>
            </a:lvl2pPr>
            <a:lvl3pPr lvl="2" rtl="0" algn="l">
              <a:lnSpc>
                <a:spcPct val="100000"/>
              </a:lnSpc>
              <a:spcBef>
                <a:spcPts val="0"/>
              </a:spcBef>
              <a:spcAft>
                <a:spcPts val="0"/>
              </a:spcAft>
              <a:buSzPts val="1100"/>
              <a:buNone/>
              <a:defRPr/>
            </a:lvl3pPr>
            <a:lvl4pPr lvl="3" rtl="0" algn="l">
              <a:lnSpc>
                <a:spcPct val="100000"/>
              </a:lnSpc>
              <a:spcBef>
                <a:spcPts val="0"/>
              </a:spcBef>
              <a:spcAft>
                <a:spcPts val="0"/>
              </a:spcAft>
              <a:buSzPts val="1100"/>
              <a:buNone/>
              <a:defRPr/>
            </a:lvl4pPr>
            <a:lvl5pPr lvl="4" rtl="0" algn="l">
              <a:lnSpc>
                <a:spcPct val="100000"/>
              </a:lnSpc>
              <a:spcBef>
                <a:spcPts val="0"/>
              </a:spcBef>
              <a:spcAft>
                <a:spcPts val="0"/>
              </a:spcAft>
              <a:buSzPts val="1100"/>
              <a:buNone/>
              <a:defRPr/>
            </a:lvl5pPr>
            <a:lvl6pPr lvl="5" rtl="0" algn="l">
              <a:lnSpc>
                <a:spcPct val="100000"/>
              </a:lnSpc>
              <a:spcBef>
                <a:spcPts val="0"/>
              </a:spcBef>
              <a:spcAft>
                <a:spcPts val="0"/>
              </a:spcAft>
              <a:buSzPts val="1100"/>
              <a:buNone/>
              <a:defRPr/>
            </a:lvl6pPr>
            <a:lvl7pPr lvl="6" rtl="0" algn="l">
              <a:lnSpc>
                <a:spcPct val="100000"/>
              </a:lnSpc>
              <a:spcBef>
                <a:spcPts val="0"/>
              </a:spcBef>
              <a:spcAft>
                <a:spcPts val="0"/>
              </a:spcAft>
              <a:buSzPts val="1100"/>
              <a:buNone/>
              <a:defRPr/>
            </a:lvl7pPr>
            <a:lvl8pPr lvl="7" rtl="0" algn="l">
              <a:lnSpc>
                <a:spcPct val="100000"/>
              </a:lnSpc>
              <a:spcBef>
                <a:spcPts val="0"/>
              </a:spcBef>
              <a:spcAft>
                <a:spcPts val="0"/>
              </a:spcAft>
              <a:buSzPts val="1100"/>
              <a:buNone/>
              <a:defRPr/>
            </a:lvl8pPr>
            <a:lvl9pPr lvl="8" rtl="0" algn="l">
              <a:lnSpc>
                <a:spcPct val="100000"/>
              </a:lnSpc>
              <a:spcBef>
                <a:spcPts val="0"/>
              </a:spcBef>
              <a:spcAft>
                <a:spcPts val="0"/>
              </a:spcAft>
              <a:buSzPts val="1100"/>
              <a:buNone/>
              <a:defRPr/>
            </a:lvl9pPr>
          </a:lstStyle>
          <a:p/>
        </p:txBody>
      </p:sp>
      <p:sp>
        <p:nvSpPr>
          <p:cNvPr id="1245" name="Google Shape;1245;ga6b5d44b07_0_335"/>
          <p:cNvSpPr txBox="1"/>
          <p:nvPr>
            <p:ph idx="11" type="ftr"/>
          </p:nvPr>
        </p:nvSpPr>
        <p:spPr>
          <a:xfrm>
            <a:off x="3028950" y="4767263"/>
            <a:ext cx="3086100" cy="273900"/>
          </a:xfrm>
          <a:prstGeom prst="rect">
            <a:avLst/>
          </a:prstGeom>
          <a:noFill/>
          <a:ln>
            <a:noFill/>
          </a:ln>
        </p:spPr>
        <p:txBody>
          <a:bodyPr anchorCtr="0" anchor="ctr" bIns="34275" lIns="68575" spcFirstLastPara="1" rIns="68575" wrap="square" tIns="34275">
            <a:noAutofit/>
          </a:bodyPr>
          <a:lstStyle>
            <a:lvl1pPr lvl="0" rtl="0" algn="ctr">
              <a:lnSpc>
                <a:spcPct val="100000"/>
              </a:lnSpc>
              <a:spcBef>
                <a:spcPts val="0"/>
              </a:spcBef>
              <a:spcAft>
                <a:spcPts val="0"/>
              </a:spcAft>
              <a:buSzPts val="1100"/>
              <a:buNone/>
              <a:defRPr/>
            </a:lvl1pPr>
            <a:lvl2pPr lvl="1" rtl="0" algn="l">
              <a:lnSpc>
                <a:spcPct val="100000"/>
              </a:lnSpc>
              <a:spcBef>
                <a:spcPts val="0"/>
              </a:spcBef>
              <a:spcAft>
                <a:spcPts val="0"/>
              </a:spcAft>
              <a:buSzPts val="1100"/>
              <a:buNone/>
              <a:defRPr/>
            </a:lvl2pPr>
            <a:lvl3pPr lvl="2" rtl="0" algn="l">
              <a:lnSpc>
                <a:spcPct val="100000"/>
              </a:lnSpc>
              <a:spcBef>
                <a:spcPts val="0"/>
              </a:spcBef>
              <a:spcAft>
                <a:spcPts val="0"/>
              </a:spcAft>
              <a:buSzPts val="1100"/>
              <a:buNone/>
              <a:defRPr/>
            </a:lvl3pPr>
            <a:lvl4pPr lvl="3" rtl="0" algn="l">
              <a:lnSpc>
                <a:spcPct val="100000"/>
              </a:lnSpc>
              <a:spcBef>
                <a:spcPts val="0"/>
              </a:spcBef>
              <a:spcAft>
                <a:spcPts val="0"/>
              </a:spcAft>
              <a:buSzPts val="1100"/>
              <a:buNone/>
              <a:defRPr/>
            </a:lvl4pPr>
            <a:lvl5pPr lvl="4" rtl="0" algn="l">
              <a:lnSpc>
                <a:spcPct val="100000"/>
              </a:lnSpc>
              <a:spcBef>
                <a:spcPts val="0"/>
              </a:spcBef>
              <a:spcAft>
                <a:spcPts val="0"/>
              </a:spcAft>
              <a:buSzPts val="1100"/>
              <a:buNone/>
              <a:defRPr/>
            </a:lvl5pPr>
            <a:lvl6pPr lvl="5" rtl="0" algn="l">
              <a:lnSpc>
                <a:spcPct val="100000"/>
              </a:lnSpc>
              <a:spcBef>
                <a:spcPts val="0"/>
              </a:spcBef>
              <a:spcAft>
                <a:spcPts val="0"/>
              </a:spcAft>
              <a:buSzPts val="1100"/>
              <a:buNone/>
              <a:defRPr/>
            </a:lvl6pPr>
            <a:lvl7pPr lvl="6" rtl="0" algn="l">
              <a:lnSpc>
                <a:spcPct val="100000"/>
              </a:lnSpc>
              <a:spcBef>
                <a:spcPts val="0"/>
              </a:spcBef>
              <a:spcAft>
                <a:spcPts val="0"/>
              </a:spcAft>
              <a:buSzPts val="1100"/>
              <a:buNone/>
              <a:defRPr/>
            </a:lvl7pPr>
            <a:lvl8pPr lvl="7" rtl="0" algn="l">
              <a:lnSpc>
                <a:spcPct val="100000"/>
              </a:lnSpc>
              <a:spcBef>
                <a:spcPts val="0"/>
              </a:spcBef>
              <a:spcAft>
                <a:spcPts val="0"/>
              </a:spcAft>
              <a:buSzPts val="1100"/>
              <a:buNone/>
              <a:defRPr/>
            </a:lvl8pPr>
            <a:lvl9pPr lvl="8" rtl="0" algn="l">
              <a:lnSpc>
                <a:spcPct val="100000"/>
              </a:lnSpc>
              <a:spcBef>
                <a:spcPts val="0"/>
              </a:spcBef>
              <a:spcAft>
                <a:spcPts val="0"/>
              </a:spcAft>
              <a:buSzPts val="1100"/>
              <a:buNone/>
              <a:defRPr/>
            </a:lvl9pPr>
          </a:lstStyle>
          <a:p/>
        </p:txBody>
      </p:sp>
      <p:sp>
        <p:nvSpPr>
          <p:cNvPr id="1246" name="Google Shape;1246;ga6b5d44b07_0_335"/>
          <p:cNvSpPr txBox="1"/>
          <p:nvPr>
            <p:ph idx="12" type="sldNum"/>
          </p:nvPr>
        </p:nvSpPr>
        <p:spPr>
          <a:xfrm>
            <a:off x="6457950" y="4767263"/>
            <a:ext cx="2057400" cy="273900"/>
          </a:xfrm>
          <a:prstGeom prst="rect">
            <a:avLst/>
          </a:prstGeom>
          <a:noFill/>
          <a:ln>
            <a:noFill/>
          </a:ln>
        </p:spPr>
        <p:txBody>
          <a:bodyPr anchorCtr="0" anchor="ctr" bIns="34275" lIns="68575" spcFirstLastPara="1" rIns="68575" wrap="square" tIns="34275">
            <a:noAutofit/>
          </a:bodyPr>
          <a:lstStyle>
            <a:lvl1pPr indent="0" lvl="0"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MY"/>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mage background">
  <p:cSld name="CUSTOM">
    <p:spTree>
      <p:nvGrpSpPr>
        <p:cNvPr id="148" name="Shape 148"/>
        <p:cNvGrpSpPr/>
        <p:nvPr/>
      </p:nvGrpSpPr>
      <p:grpSpPr>
        <a:xfrm>
          <a:off x="0" y="0"/>
          <a:ext cx="0" cy="0"/>
          <a:chOff x="0" y="0"/>
          <a:chExt cx="0" cy="0"/>
        </a:xfrm>
      </p:grpSpPr>
      <p:sp>
        <p:nvSpPr>
          <p:cNvPr id="149" name="Google Shape;149;p29"/>
          <p:cNvSpPr/>
          <p:nvPr/>
        </p:nvSpPr>
        <p:spPr>
          <a:xfrm>
            <a:off x="287749" y="-4550"/>
            <a:ext cx="287700" cy="2871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0" name="Google Shape;150;p29"/>
          <p:cNvSpPr/>
          <p:nvPr/>
        </p:nvSpPr>
        <p:spPr>
          <a:xfrm>
            <a:off x="0" y="282737"/>
            <a:ext cx="287700" cy="2871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1" name="Google Shape;151;p29"/>
          <p:cNvSpPr/>
          <p:nvPr/>
        </p:nvSpPr>
        <p:spPr>
          <a:xfrm>
            <a:off x="0" y="2006461"/>
            <a:ext cx="287700" cy="2871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2" name="Google Shape;152;p29"/>
          <p:cNvSpPr/>
          <p:nvPr/>
        </p:nvSpPr>
        <p:spPr>
          <a:xfrm>
            <a:off x="863265" y="-4550"/>
            <a:ext cx="287700" cy="2871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3" name="Google Shape;153;p29"/>
          <p:cNvSpPr/>
          <p:nvPr/>
        </p:nvSpPr>
        <p:spPr>
          <a:xfrm rot="10800000">
            <a:off x="7162521" y="-4420"/>
            <a:ext cx="287700" cy="2871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4" name="Google Shape;154;p29"/>
          <p:cNvSpPr/>
          <p:nvPr/>
        </p:nvSpPr>
        <p:spPr>
          <a:xfrm rot="10800000">
            <a:off x="8889052" y="2006591"/>
            <a:ext cx="287700" cy="2871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5" name="Google Shape;155;p29"/>
          <p:cNvSpPr/>
          <p:nvPr/>
        </p:nvSpPr>
        <p:spPr>
          <a:xfrm rot="10800000">
            <a:off x="8889052" y="282867"/>
            <a:ext cx="287700" cy="2871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6" name="Google Shape;156;p29"/>
          <p:cNvSpPr/>
          <p:nvPr/>
        </p:nvSpPr>
        <p:spPr>
          <a:xfrm rot="10800000">
            <a:off x="6019317" y="-4420"/>
            <a:ext cx="287700" cy="2871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7" name="Google Shape;157;p29"/>
          <p:cNvSpPr/>
          <p:nvPr/>
        </p:nvSpPr>
        <p:spPr>
          <a:xfrm>
            <a:off x="1726530" y="4879274"/>
            <a:ext cx="287700" cy="2871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8" name="Google Shape;158;p29"/>
          <p:cNvSpPr/>
          <p:nvPr/>
        </p:nvSpPr>
        <p:spPr>
          <a:xfrm>
            <a:off x="0" y="2868262"/>
            <a:ext cx="287700" cy="2871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9" name="Google Shape;159;p29"/>
          <p:cNvSpPr/>
          <p:nvPr/>
        </p:nvSpPr>
        <p:spPr>
          <a:xfrm>
            <a:off x="0" y="4591986"/>
            <a:ext cx="287700" cy="2871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0" name="Google Shape;160;p29"/>
          <p:cNvSpPr/>
          <p:nvPr/>
        </p:nvSpPr>
        <p:spPr>
          <a:xfrm>
            <a:off x="2869735" y="4879274"/>
            <a:ext cx="287700" cy="2871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1" name="Google Shape;161;p29"/>
          <p:cNvSpPr/>
          <p:nvPr/>
        </p:nvSpPr>
        <p:spPr>
          <a:xfrm flipH="1" rot="10800000">
            <a:off x="4876124" y="4879404"/>
            <a:ext cx="287700" cy="2871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2" name="Google Shape;162;p29"/>
          <p:cNvSpPr/>
          <p:nvPr/>
        </p:nvSpPr>
        <p:spPr>
          <a:xfrm flipH="1" rot="10800000">
            <a:off x="5451640" y="4879404"/>
            <a:ext cx="287700" cy="2871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3" name="Google Shape;163;p29"/>
          <p:cNvSpPr/>
          <p:nvPr/>
        </p:nvSpPr>
        <p:spPr>
          <a:xfrm flipH="1" rot="10800000">
            <a:off x="8889070" y="3442967"/>
            <a:ext cx="287700" cy="2871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4" name="Google Shape;164;p29"/>
          <p:cNvSpPr/>
          <p:nvPr/>
        </p:nvSpPr>
        <p:spPr>
          <a:xfrm flipH="1" rot="10800000">
            <a:off x="8889070" y="2868392"/>
            <a:ext cx="287700" cy="2871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5" name="Google Shape;165;p29"/>
          <p:cNvSpPr/>
          <p:nvPr/>
        </p:nvSpPr>
        <p:spPr>
          <a:xfrm rot="10800000">
            <a:off x="8601303" y="-4420"/>
            <a:ext cx="287700" cy="2871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6" name="Google Shape;166;p29"/>
          <p:cNvSpPr/>
          <p:nvPr/>
        </p:nvSpPr>
        <p:spPr>
          <a:xfrm rot="10800000">
            <a:off x="8889052" y="1144729"/>
            <a:ext cx="287700" cy="2871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7" name="Google Shape;167;p29"/>
          <p:cNvSpPr/>
          <p:nvPr/>
        </p:nvSpPr>
        <p:spPr>
          <a:xfrm rot="10800000">
            <a:off x="7450276" y="-4420"/>
            <a:ext cx="287700" cy="2871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8" name="Google Shape;168;p29"/>
          <p:cNvSpPr/>
          <p:nvPr/>
        </p:nvSpPr>
        <p:spPr>
          <a:xfrm>
            <a:off x="287749" y="4879274"/>
            <a:ext cx="287700" cy="2871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9" name="Google Shape;169;p29"/>
          <p:cNvSpPr/>
          <p:nvPr/>
        </p:nvSpPr>
        <p:spPr>
          <a:xfrm>
            <a:off x="0" y="3730124"/>
            <a:ext cx="287700" cy="2871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0" name="Google Shape;170;p29"/>
          <p:cNvSpPr/>
          <p:nvPr/>
        </p:nvSpPr>
        <p:spPr>
          <a:xfrm>
            <a:off x="1438775" y="4879274"/>
            <a:ext cx="287700" cy="2871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1" name="Google Shape;171;p29"/>
          <p:cNvSpPr/>
          <p:nvPr/>
        </p:nvSpPr>
        <p:spPr>
          <a:xfrm flipH="1" rot="10800000">
            <a:off x="6027150" y="4879404"/>
            <a:ext cx="287700" cy="2871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2" name="Google Shape;172;p29"/>
          <p:cNvSpPr/>
          <p:nvPr/>
        </p:nvSpPr>
        <p:spPr>
          <a:xfrm flipH="1" rot="10800000">
            <a:off x="7458110" y="4879404"/>
            <a:ext cx="287700" cy="2871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3" name="Google Shape;173;p29"/>
          <p:cNvSpPr/>
          <p:nvPr/>
        </p:nvSpPr>
        <p:spPr>
          <a:xfrm flipH="1" rot="10800000">
            <a:off x="8889070" y="4017542"/>
            <a:ext cx="287700" cy="2871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4" name="Google Shape;174;p29"/>
          <p:cNvSpPr/>
          <p:nvPr/>
        </p:nvSpPr>
        <p:spPr>
          <a:xfrm>
            <a:off x="0" y="-4550"/>
            <a:ext cx="287700" cy="2871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5" name="Google Shape;175;p29"/>
          <p:cNvSpPr/>
          <p:nvPr/>
        </p:nvSpPr>
        <p:spPr>
          <a:xfrm>
            <a:off x="0" y="1719174"/>
            <a:ext cx="287700" cy="2871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6" name="Google Shape;176;p29"/>
          <p:cNvSpPr/>
          <p:nvPr/>
        </p:nvSpPr>
        <p:spPr>
          <a:xfrm>
            <a:off x="1726530" y="-4550"/>
            <a:ext cx="287700" cy="2871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7" name="Google Shape;177;p29"/>
          <p:cNvSpPr/>
          <p:nvPr/>
        </p:nvSpPr>
        <p:spPr>
          <a:xfrm>
            <a:off x="4012940" y="-4550"/>
            <a:ext cx="287700" cy="2871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8" name="Google Shape;178;p29"/>
          <p:cNvSpPr/>
          <p:nvPr/>
        </p:nvSpPr>
        <p:spPr>
          <a:xfrm rot="10800000">
            <a:off x="8889052" y="2293879"/>
            <a:ext cx="287700" cy="2871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9" name="Google Shape;179;p29"/>
          <p:cNvSpPr/>
          <p:nvPr/>
        </p:nvSpPr>
        <p:spPr>
          <a:xfrm rot="10800000">
            <a:off x="8889052" y="570155"/>
            <a:ext cx="287700" cy="2871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0" name="Google Shape;180;p29"/>
          <p:cNvSpPr/>
          <p:nvPr/>
        </p:nvSpPr>
        <p:spPr>
          <a:xfrm rot="10800000">
            <a:off x="8313541" y="-4420"/>
            <a:ext cx="287700" cy="2871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1" name="Google Shape;181;p29"/>
          <p:cNvSpPr/>
          <p:nvPr/>
        </p:nvSpPr>
        <p:spPr>
          <a:xfrm rot="10800000">
            <a:off x="6874766" y="-4420"/>
            <a:ext cx="287700" cy="2871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2" name="Google Shape;182;p29"/>
          <p:cNvSpPr/>
          <p:nvPr/>
        </p:nvSpPr>
        <p:spPr>
          <a:xfrm rot="10800000">
            <a:off x="5159959" y="-4420"/>
            <a:ext cx="287700" cy="2871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3" name="Google Shape;183;p29"/>
          <p:cNvSpPr/>
          <p:nvPr/>
        </p:nvSpPr>
        <p:spPr>
          <a:xfrm>
            <a:off x="0" y="2580975"/>
            <a:ext cx="287700" cy="2871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4" name="Google Shape;184;p29"/>
          <p:cNvSpPr/>
          <p:nvPr/>
        </p:nvSpPr>
        <p:spPr>
          <a:xfrm>
            <a:off x="0" y="4304699"/>
            <a:ext cx="287700" cy="2871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5" name="Google Shape;185;p29"/>
          <p:cNvSpPr/>
          <p:nvPr/>
        </p:nvSpPr>
        <p:spPr>
          <a:xfrm>
            <a:off x="575510" y="4879274"/>
            <a:ext cx="287700" cy="2871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6" name="Google Shape;186;p29"/>
          <p:cNvSpPr/>
          <p:nvPr/>
        </p:nvSpPr>
        <p:spPr>
          <a:xfrm>
            <a:off x="2014285" y="4879274"/>
            <a:ext cx="287700" cy="2871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7" name="Google Shape;187;p29"/>
          <p:cNvSpPr/>
          <p:nvPr/>
        </p:nvSpPr>
        <p:spPr>
          <a:xfrm>
            <a:off x="3729092" y="4879274"/>
            <a:ext cx="287700" cy="2871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8" name="Google Shape;188;p29"/>
          <p:cNvSpPr/>
          <p:nvPr/>
        </p:nvSpPr>
        <p:spPr>
          <a:xfrm flipH="1" rot="10800000">
            <a:off x="4588375" y="4879404"/>
            <a:ext cx="287700" cy="2871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9" name="Google Shape;189;p29"/>
          <p:cNvSpPr/>
          <p:nvPr/>
        </p:nvSpPr>
        <p:spPr>
          <a:xfrm flipH="1" rot="10800000">
            <a:off x="6314905" y="4879404"/>
            <a:ext cx="287700" cy="2871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0" name="Google Shape;190;p29"/>
          <p:cNvSpPr/>
          <p:nvPr/>
        </p:nvSpPr>
        <p:spPr>
          <a:xfrm flipH="1" rot="10800000">
            <a:off x="8889070" y="4304829"/>
            <a:ext cx="287700" cy="2871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1" name="Google Shape;191;p29"/>
          <p:cNvSpPr/>
          <p:nvPr/>
        </p:nvSpPr>
        <p:spPr>
          <a:xfrm flipH="1" rot="10800000">
            <a:off x="8601315" y="4879404"/>
            <a:ext cx="287700" cy="2871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2" name="Google Shape;192;p29"/>
          <p:cNvSpPr/>
          <p:nvPr/>
        </p:nvSpPr>
        <p:spPr>
          <a:xfrm>
            <a:off x="3729092" y="-4550"/>
            <a:ext cx="287700" cy="2871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3" name="Google Shape;193;p29"/>
          <p:cNvSpPr/>
          <p:nvPr/>
        </p:nvSpPr>
        <p:spPr>
          <a:xfrm>
            <a:off x="0" y="2293749"/>
            <a:ext cx="287700" cy="2871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4" name="Google Shape;194;p29"/>
          <p:cNvSpPr/>
          <p:nvPr/>
        </p:nvSpPr>
        <p:spPr>
          <a:xfrm>
            <a:off x="575510" y="-4550"/>
            <a:ext cx="287700" cy="2871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5" name="Google Shape;195;p29"/>
          <p:cNvSpPr/>
          <p:nvPr/>
        </p:nvSpPr>
        <p:spPr>
          <a:xfrm>
            <a:off x="1151020" y="-4550"/>
            <a:ext cx="287700" cy="2871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6" name="Google Shape;196;p29"/>
          <p:cNvSpPr/>
          <p:nvPr/>
        </p:nvSpPr>
        <p:spPr>
          <a:xfrm>
            <a:off x="2581980" y="-4550"/>
            <a:ext cx="287700" cy="2871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7" name="Google Shape;197;p29"/>
          <p:cNvSpPr/>
          <p:nvPr/>
        </p:nvSpPr>
        <p:spPr>
          <a:xfrm>
            <a:off x="3157490" y="-4550"/>
            <a:ext cx="287700" cy="2871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8" name="Google Shape;198;p29"/>
          <p:cNvSpPr/>
          <p:nvPr/>
        </p:nvSpPr>
        <p:spPr>
          <a:xfrm rot="10800000">
            <a:off x="8889052" y="-4420"/>
            <a:ext cx="287700" cy="2871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9" name="Google Shape;199;p29"/>
          <p:cNvSpPr/>
          <p:nvPr/>
        </p:nvSpPr>
        <p:spPr>
          <a:xfrm rot="10800000">
            <a:off x="7738031" y="-4420"/>
            <a:ext cx="287700" cy="2871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0" name="Google Shape;200;p29"/>
          <p:cNvSpPr/>
          <p:nvPr/>
        </p:nvSpPr>
        <p:spPr>
          <a:xfrm rot="10800000">
            <a:off x="6594827" y="-4420"/>
            <a:ext cx="287700" cy="2871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1" name="Google Shape;201;p29"/>
          <p:cNvSpPr/>
          <p:nvPr/>
        </p:nvSpPr>
        <p:spPr>
          <a:xfrm rot="10800000">
            <a:off x="4588357" y="-4420"/>
            <a:ext cx="287700" cy="2871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2" name="Google Shape;202;p29"/>
          <p:cNvSpPr/>
          <p:nvPr/>
        </p:nvSpPr>
        <p:spPr>
          <a:xfrm>
            <a:off x="0" y="4879274"/>
            <a:ext cx="287700" cy="2871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3" name="Google Shape;203;p29"/>
          <p:cNvSpPr/>
          <p:nvPr/>
        </p:nvSpPr>
        <p:spPr>
          <a:xfrm>
            <a:off x="1151020" y="4879274"/>
            <a:ext cx="287700" cy="2871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4" name="Google Shape;204;p29"/>
          <p:cNvSpPr/>
          <p:nvPr/>
        </p:nvSpPr>
        <p:spPr>
          <a:xfrm>
            <a:off x="2294225" y="4879274"/>
            <a:ext cx="287700" cy="2871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5" name="Google Shape;205;p29"/>
          <p:cNvSpPr/>
          <p:nvPr/>
        </p:nvSpPr>
        <p:spPr>
          <a:xfrm>
            <a:off x="4300695" y="4879274"/>
            <a:ext cx="287700" cy="2871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6" name="Google Shape;206;p29"/>
          <p:cNvSpPr/>
          <p:nvPr/>
        </p:nvSpPr>
        <p:spPr>
          <a:xfrm flipH="1" rot="10800000">
            <a:off x="8317467" y="4879404"/>
            <a:ext cx="287700" cy="2871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7" name="Google Shape;207;p29"/>
          <p:cNvSpPr/>
          <p:nvPr/>
        </p:nvSpPr>
        <p:spPr>
          <a:xfrm flipH="1" rot="10800000">
            <a:off x="5163885" y="4879404"/>
            <a:ext cx="287700" cy="2871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8" name="Google Shape;208;p29"/>
          <p:cNvSpPr/>
          <p:nvPr/>
        </p:nvSpPr>
        <p:spPr>
          <a:xfrm flipH="1" rot="10800000">
            <a:off x="5739395" y="4879404"/>
            <a:ext cx="287700" cy="2871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9" name="Google Shape;209;p29"/>
          <p:cNvSpPr/>
          <p:nvPr/>
        </p:nvSpPr>
        <p:spPr>
          <a:xfrm flipH="1" rot="10800000">
            <a:off x="7170355" y="4879404"/>
            <a:ext cx="287700" cy="2871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0" name="Google Shape;210;p29"/>
          <p:cNvSpPr/>
          <p:nvPr/>
        </p:nvSpPr>
        <p:spPr>
          <a:xfrm flipH="1" rot="10800000">
            <a:off x="7745865" y="4879404"/>
            <a:ext cx="287700" cy="2871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1" name="Google Shape;211;p29"/>
          <p:cNvSpPr/>
          <p:nvPr/>
        </p:nvSpPr>
        <p:spPr>
          <a:xfrm flipH="1" rot="10800000">
            <a:off x="8889070" y="4592116"/>
            <a:ext cx="287700" cy="2871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2" name="Google Shape;212;p29"/>
          <p:cNvSpPr/>
          <p:nvPr/>
        </p:nvSpPr>
        <p:spPr>
          <a:xfrm flipH="1" rot="10800000">
            <a:off x="8889070" y="2581105"/>
            <a:ext cx="287700" cy="2871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3" name="Google Shape;213;p29"/>
          <p:cNvSpPr/>
          <p:nvPr/>
        </p:nvSpPr>
        <p:spPr>
          <a:xfrm>
            <a:off x="0" y="857312"/>
            <a:ext cx="287700" cy="2871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4" name="Google Shape;214;p29"/>
          <p:cNvSpPr/>
          <p:nvPr/>
        </p:nvSpPr>
        <p:spPr>
          <a:xfrm>
            <a:off x="0" y="1431887"/>
            <a:ext cx="287700" cy="2871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5" name="Google Shape;215;p29"/>
          <p:cNvSpPr/>
          <p:nvPr/>
        </p:nvSpPr>
        <p:spPr>
          <a:xfrm>
            <a:off x="2014285" y="-4550"/>
            <a:ext cx="287700" cy="2871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6" name="Google Shape;216;p29"/>
          <p:cNvSpPr/>
          <p:nvPr/>
        </p:nvSpPr>
        <p:spPr>
          <a:xfrm>
            <a:off x="4300695" y="-4550"/>
            <a:ext cx="287700" cy="2871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7" name="Google Shape;217;p29"/>
          <p:cNvSpPr/>
          <p:nvPr/>
        </p:nvSpPr>
        <p:spPr>
          <a:xfrm rot="10800000">
            <a:off x="8889052" y="1432017"/>
            <a:ext cx="287700" cy="2871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8" name="Google Shape;218;p29"/>
          <p:cNvSpPr/>
          <p:nvPr/>
        </p:nvSpPr>
        <p:spPr>
          <a:xfrm rot="10800000">
            <a:off x="8889052" y="857442"/>
            <a:ext cx="287700" cy="2871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9" name="Google Shape;219;p29"/>
          <p:cNvSpPr/>
          <p:nvPr/>
        </p:nvSpPr>
        <p:spPr>
          <a:xfrm rot="10800000">
            <a:off x="6307072" y="-4420"/>
            <a:ext cx="287700" cy="2871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0" name="Google Shape;220;p29"/>
          <p:cNvSpPr/>
          <p:nvPr/>
        </p:nvSpPr>
        <p:spPr>
          <a:xfrm rot="10800000">
            <a:off x="5447714" y="-4420"/>
            <a:ext cx="287700" cy="2871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1" name="Google Shape;221;p29"/>
          <p:cNvSpPr/>
          <p:nvPr/>
        </p:nvSpPr>
        <p:spPr>
          <a:xfrm>
            <a:off x="0" y="3442837"/>
            <a:ext cx="287700" cy="2871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2" name="Google Shape;222;p29"/>
          <p:cNvSpPr/>
          <p:nvPr/>
        </p:nvSpPr>
        <p:spPr>
          <a:xfrm>
            <a:off x="0" y="4017412"/>
            <a:ext cx="287700" cy="2871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3" name="Google Shape;223;p29"/>
          <p:cNvSpPr/>
          <p:nvPr/>
        </p:nvSpPr>
        <p:spPr>
          <a:xfrm>
            <a:off x="2581980" y="4879274"/>
            <a:ext cx="287700" cy="2871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4" name="Google Shape;224;p29"/>
          <p:cNvSpPr/>
          <p:nvPr/>
        </p:nvSpPr>
        <p:spPr>
          <a:xfrm>
            <a:off x="3441337" y="4879274"/>
            <a:ext cx="287700" cy="2871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5" name="Google Shape;225;p29"/>
          <p:cNvSpPr/>
          <p:nvPr/>
        </p:nvSpPr>
        <p:spPr>
          <a:xfrm flipH="1" rot="10800000">
            <a:off x="6602660" y="4879404"/>
            <a:ext cx="287700" cy="2871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6" name="Google Shape;226;p29"/>
          <p:cNvSpPr/>
          <p:nvPr/>
        </p:nvSpPr>
        <p:spPr>
          <a:xfrm flipH="1" rot="10800000">
            <a:off x="8889070" y="4879404"/>
            <a:ext cx="287700" cy="2871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7" name="Google Shape;227;p29"/>
          <p:cNvSpPr/>
          <p:nvPr/>
        </p:nvSpPr>
        <p:spPr>
          <a:xfrm flipH="1" rot="10800000">
            <a:off x="8889070" y="3155680"/>
            <a:ext cx="287700" cy="2871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8" name="Google Shape;228;p29"/>
          <p:cNvSpPr/>
          <p:nvPr/>
        </p:nvSpPr>
        <p:spPr>
          <a:xfrm>
            <a:off x="0" y="570025"/>
            <a:ext cx="287700" cy="2871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9" name="Google Shape;229;p29"/>
          <p:cNvSpPr/>
          <p:nvPr/>
        </p:nvSpPr>
        <p:spPr>
          <a:xfrm>
            <a:off x="3441337" y="-4550"/>
            <a:ext cx="287700" cy="2871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0" name="Google Shape;230;p29"/>
          <p:cNvSpPr/>
          <p:nvPr/>
        </p:nvSpPr>
        <p:spPr>
          <a:xfrm>
            <a:off x="2294225" y="-4550"/>
            <a:ext cx="287700" cy="2871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1" name="Google Shape;231;p29"/>
          <p:cNvSpPr/>
          <p:nvPr/>
        </p:nvSpPr>
        <p:spPr>
          <a:xfrm rot="10800000">
            <a:off x="4876112" y="-4420"/>
            <a:ext cx="287700" cy="2871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2" name="Google Shape;232;p29"/>
          <p:cNvSpPr/>
          <p:nvPr/>
        </p:nvSpPr>
        <p:spPr>
          <a:xfrm rot="10800000">
            <a:off x="8889052" y="1719304"/>
            <a:ext cx="287700" cy="2871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3" name="Google Shape;233;p29"/>
          <p:cNvSpPr/>
          <p:nvPr/>
        </p:nvSpPr>
        <p:spPr>
          <a:xfrm rot="10800000">
            <a:off x="8025786" y="-4420"/>
            <a:ext cx="287700" cy="2871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4" name="Google Shape;234;p29"/>
          <p:cNvSpPr/>
          <p:nvPr/>
        </p:nvSpPr>
        <p:spPr>
          <a:xfrm rot="10800000">
            <a:off x="5731562" y="-4420"/>
            <a:ext cx="287700" cy="2871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5" name="Google Shape;235;p29"/>
          <p:cNvSpPr/>
          <p:nvPr/>
        </p:nvSpPr>
        <p:spPr>
          <a:xfrm>
            <a:off x="4012940" y="4879274"/>
            <a:ext cx="287700" cy="2871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6" name="Google Shape;236;p29"/>
          <p:cNvSpPr/>
          <p:nvPr/>
        </p:nvSpPr>
        <p:spPr>
          <a:xfrm>
            <a:off x="0" y="3155550"/>
            <a:ext cx="287700" cy="2871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7" name="Google Shape;237;p29"/>
          <p:cNvSpPr/>
          <p:nvPr/>
        </p:nvSpPr>
        <p:spPr>
          <a:xfrm>
            <a:off x="863265" y="4879274"/>
            <a:ext cx="287700" cy="2871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8" name="Google Shape;238;p29"/>
          <p:cNvSpPr/>
          <p:nvPr/>
        </p:nvSpPr>
        <p:spPr>
          <a:xfrm>
            <a:off x="3157490" y="4879274"/>
            <a:ext cx="287700" cy="2871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9" name="Google Shape;239;p29"/>
          <p:cNvSpPr/>
          <p:nvPr/>
        </p:nvSpPr>
        <p:spPr>
          <a:xfrm flipH="1" rot="10800000">
            <a:off x="8029712" y="4879404"/>
            <a:ext cx="287700" cy="2871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0" name="Google Shape;240;p29"/>
          <p:cNvSpPr/>
          <p:nvPr/>
        </p:nvSpPr>
        <p:spPr>
          <a:xfrm flipH="1" rot="10800000">
            <a:off x="8889070" y="3730254"/>
            <a:ext cx="287700" cy="2871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1" name="Google Shape;241;p29"/>
          <p:cNvSpPr/>
          <p:nvPr/>
        </p:nvSpPr>
        <p:spPr>
          <a:xfrm flipH="1" rot="10800000">
            <a:off x="6882600" y="4879404"/>
            <a:ext cx="287700" cy="2871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2" name="Google Shape;242;p29"/>
          <p:cNvSpPr txBox="1"/>
          <p:nvPr>
            <p:ph idx="12" type="sldNum"/>
          </p:nvPr>
        </p:nvSpPr>
        <p:spPr>
          <a:xfrm>
            <a:off x="287750" y="4304700"/>
            <a:ext cx="8601300" cy="572400"/>
          </a:xfrm>
          <a:prstGeom prst="rect">
            <a:avLst/>
          </a:prstGeom>
          <a:noFill/>
          <a:ln>
            <a:noFill/>
          </a:ln>
        </p:spPr>
        <p:txBody>
          <a:bodyPr anchorCtr="0" anchor="ctr" bIns="91425" lIns="91425" spcFirstLastPara="1" rIns="91425" wrap="square" tIns="91425">
            <a:noAutofit/>
          </a:bodyPr>
          <a:lstStyle>
            <a:lvl1pPr indent="0" lvl="0"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1pPr>
            <a:lvl2pPr indent="0" lvl="1"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2pPr>
            <a:lvl3pPr indent="0" lvl="2"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3pPr>
            <a:lvl4pPr indent="0" lvl="3"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4pPr>
            <a:lvl5pPr indent="0" lvl="4"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5pPr>
            <a:lvl6pPr indent="0" lvl="5"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6pPr>
            <a:lvl7pPr indent="0" lvl="6"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7pPr>
            <a:lvl8pPr indent="0" lvl="7"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8pPr>
            <a:lvl9pPr indent="0" lvl="8"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en-MY"/>
              <a:t>‹#›</a:t>
            </a:fld>
            <a:endParaRPr/>
          </a:p>
        </p:txBody>
      </p:sp>
      <p:sp>
        <p:nvSpPr>
          <p:cNvPr id="243" name="Google Shape;243;p29"/>
          <p:cNvSpPr/>
          <p:nvPr/>
        </p:nvSpPr>
        <p:spPr>
          <a:xfrm>
            <a:off x="0" y="1144599"/>
            <a:ext cx="287700" cy="2871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4" name="Google Shape;244;p29"/>
          <p:cNvSpPr/>
          <p:nvPr/>
        </p:nvSpPr>
        <p:spPr>
          <a:xfrm>
            <a:off x="1438775" y="-4550"/>
            <a:ext cx="287700" cy="2871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5" name="Google Shape;245;p29"/>
          <p:cNvSpPr/>
          <p:nvPr/>
        </p:nvSpPr>
        <p:spPr>
          <a:xfrm>
            <a:off x="2869735" y="-4550"/>
            <a:ext cx="287700" cy="2871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46" name="Shape 246"/>
        <p:cNvGrpSpPr/>
        <p:nvPr/>
      </p:nvGrpSpPr>
      <p:grpSpPr>
        <a:xfrm>
          <a:off x="0" y="0"/>
          <a:ext cx="0" cy="0"/>
          <a:chOff x="0" y="0"/>
          <a:chExt cx="0" cy="0"/>
        </a:xfrm>
      </p:grpSpPr>
      <p:grpSp>
        <p:nvGrpSpPr>
          <p:cNvPr id="247" name="Google Shape;247;p30"/>
          <p:cNvGrpSpPr/>
          <p:nvPr/>
        </p:nvGrpSpPr>
        <p:grpSpPr>
          <a:xfrm>
            <a:off x="0" y="-4550"/>
            <a:ext cx="9143835" cy="5152509"/>
            <a:chOff x="0" y="-4550"/>
            <a:chExt cx="9143835" cy="5152509"/>
          </a:xfrm>
        </p:grpSpPr>
        <p:sp>
          <p:nvSpPr>
            <p:cNvPr id="248" name="Google Shape;248;p30"/>
            <p:cNvSpPr/>
            <p:nvPr/>
          </p:nvSpPr>
          <p:spPr>
            <a:xfrm>
              <a:off x="3440674" y="4575559"/>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9" name="Google Shape;249;p30"/>
            <p:cNvSpPr/>
            <p:nvPr/>
          </p:nvSpPr>
          <p:spPr>
            <a:xfrm>
              <a:off x="573433" y="-4550"/>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0" name="Google Shape;250;p30"/>
            <p:cNvSpPr/>
            <p:nvPr/>
          </p:nvSpPr>
          <p:spPr>
            <a:xfrm>
              <a:off x="0" y="567964"/>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1" name="Google Shape;251;p30"/>
            <p:cNvSpPr/>
            <p:nvPr/>
          </p:nvSpPr>
          <p:spPr>
            <a:xfrm>
              <a:off x="0" y="4003045"/>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2" name="Google Shape;252;p30"/>
            <p:cNvSpPr/>
            <p:nvPr/>
          </p:nvSpPr>
          <p:spPr>
            <a:xfrm>
              <a:off x="1720337" y="-4550"/>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3" name="Google Shape;253;p30"/>
            <p:cNvSpPr/>
            <p:nvPr/>
          </p:nvSpPr>
          <p:spPr>
            <a:xfrm>
              <a:off x="5718882" y="4575559"/>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4" name="Google Shape;254;p30"/>
            <p:cNvSpPr/>
            <p:nvPr/>
          </p:nvSpPr>
          <p:spPr>
            <a:xfrm>
              <a:off x="8570535" y="2858018"/>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5" name="Google Shape;255;p30"/>
            <p:cNvSpPr/>
            <p:nvPr/>
          </p:nvSpPr>
          <p:spPr>
            <a:xfrm>
              <a:off x="8570535" y="4003045"/>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56" name="Google Shape;256;p30"/>
          <p:cNvGrpSpPr/>
          <p:nvPr/>
        </p:nvGrpSpPr>
        <p:grpSpPr>
          <a:xfrm>
            <a:off x="0" y="-4550"/>
            <a:ext cx="9143835" cy="5152509"/>
            <a:chOff x="0" y="-4550"/>
            <a:chExt cx="9143835" cy="5152509"/>
          </a:xfrm>
        </p:grpSpPr>
        <p:sp>
          <p:nvSpPr>
            <p:cNvPr id="257" name="Google Shape;257;p30"/>
            <p:cNvSpPr/>
            <p:nvPr/>
          </p:nvSpPr>
          <p:spPr>
            <a:xfrm>
              <a:off x="573433" y="4575559"/>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8" name="Google Shape;258;p30"/>
            <p:cNvSpPr/>
            <p:nvPr/>
          </p:nvSpPr>
          <p:spPr>
            <a:xfrm>
              <a:off x="0" y="2285504"/>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9" name="Google Shape;259;p30"/>
            <p:cNvSpPr/>
            <p:nvPr/>
          </p:nvSpPr>
          <p:spPr>
            <a:xfrm>
              <a:off x="2867228" y="-4550"/>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0" name="Google Shape;260;p30"/>
            <p:cNvSpPr/>
            <p:nvPr/>
          </p:nvSpPr>
          <p:spPr>
            <a:xfrm>
              <a:off x="2867228" y="4575559"/>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1" name="Google Shape;261;p30"/>
            <p:cNvSpPr/>
            <p:nvPr/>
          </p:nvSpPr>
          <p:spPr>
            <a:xfrm>
              <a:off x="5718882" y="-4550"/>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2" name="Google Shape;262;p30"/>
            <p:cNvSpPr/>
            <p:nvPr/>
          </p:nvSpPr>
          <p:spPr>
            <a:xfrm>
              <a:off x="8570535" y="1712991"/>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63" name="Google Shape;263;p30"/>
          <p:cNvGrpSpPr/>
          <p:nvPr/>
        </p:nvGrpSpPr>
        <p:grpSpPr>
          <a:xfrm>
            <a:off x="0" y="-4550"/>
            <a:ext cx="9143835" cy="5152509"/>
            <a:chOff x="0" y="-4550"/>
            <a:chExt cx="9143835" cy="5152509"/>
          </a:xfrm>
        </p:grpSpPr>
        <p:sp>
          <p:nvSpPr>
            <p:cNvPr id="264" name="Google Shape;264;p30"/>
            <p:cNvSpPr/>
            <p:nvPr/>
          </p:nvSpPr>
          <p:spPr>
            <a:xfrm>
              <a:off x="0" y="-4550"/>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5" name="Google Shape;265;p30"/>
            <p:cNvSpPr/>
            <p:nvPr/>
          </p:nvSpPr>
          <p:spPr>
            <a:xfrm>
              <a:off x="0" y="3430531"/>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6" name="Google Shape;266;p30"/>
            <p:cNvSpPr/>
            <p:nvPr/>
          </p:nvSpPr>
          <p:spPr>
            <a:xfrm>
              <a:off x="1146891" y="4575559"/>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7" name="Google Shape;267;p30"/>
            <p:cNvSpPr/>
            <p:nvPr/>
          </p:nvSpPr>
          <p:spPr>
            <a:xfrm>
              <a:off x="4014120" y="4575559"/>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8" name="Google Shape;268;p30"/>
            <p:cNvSpPr/>
            <p:nvPr/>
          </p:nvSpPr>
          <p:spPr>
            <a:xfrm>
              <a:off x="3440674" y="-4550"/>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9" name="Google Shape;269;p30"/>
            <p:cNvSpPr/>
            <p:nvPr/>
          </p:nvSpPr>
          <p:spPr>
            <a:xfrm>
              <a:off x="7431431" y="4575559"/>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0" name="Google Shape;270;p30"/>
            <p:cNvSpPr/>
            <p:nvPr/>
          </p:nvSpPr>
          <p:spPr>
            <a:xfrm>
              <a:off x="8570535" y="1140477"/>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1" name="Google Shape;271;p30"/>
            <p:cNvSpPr/>
            <p:nvPr/>
          </p:nvSpPr>
          <p:spPr>
            <a:xfrm>
              <a:off x="7997090" y="-4550"/>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72" name="Google Shape;272;p30"/>
          <p:cNvGrpSpPr/>
          <p:nvPr/>
        </p:nvGrpSpPr>
        <p:grpSpPr>
          <a:xfrm>
            <a:off x="0" y="-4550"/>
            <a:ext cx="9143835" cy="5152509"/>
            <a:chOff x="0" y="-4550"/>
            <a:chExt cx="9143835" cy="5152509"/>
          </a:xfrm>
        </p:grpSpPr>
        <p:sp>
          <p:nvSpPr>
            <p:cNvPr id="273" name="Google Shape;273;p30"/>
            <p:cNvSpPr/>
            <p:nvPr/>
          </p:nvSpPr>
          <p:spPr>
            <a:xfrm>
              <a:off x="7431431" y="-4550"/>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4" name="Google Shape;274;p30"/>
            <p:cNvSpPr/>
            <p:nvPr/>
          </p:nvSpPr>
          <p:spPr>
            <a:xfrm>
              <a:off x="0" y="4575559"/>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5" name="Google Shape;275;p30"/>
            <p:cNvSpPr/>
            <p:nvPr/>
          </p:nvSpPr>
          <p:spPr>
            <a:xfrm>
              <a:off x="1146891" y="-4550"/>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6" name="Google Shape;276;p30"/>
            <p:cNvSpPr/>
            <p:nvPr/>
          </p:nvSpPr>
          <p:spPr>
            <a:xfrm>
              <a:off x="2293783" y="-4550"/>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7" name="Google Shape;277;p30"/>
            <p:cNvSpPr/>
            <p:nvPr/>
          </p:nvSpPr>
          <p:spPr>
            <a:xfrm>
              <a:off x="2293783" y="4575559"/>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8" name="Google Shape;278;p30"/>
            <p:cNvSpPr/>
            <p:nvPr/>
          </p:nvSpPr>
          <p:spPr>
            <a:xfrm>
              <a:off x="5145436" y="-4550"/>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9" name="Google Shape;279;p30"/>
            <p:cNvSpPr/>
            <p:nvPr/>
          </p:nvSpPr>
          <p:spPr>
            <a:xfrm>
              <a:off x="4571990" y="4575559"/>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0" name="Google Shape;280;p30"/>
            <p:cNvSpPr/>
            <p:nvPr/>
          </p:nvSpPr>
          <p:spPr>
            <a:xfrm>
              <a:off x="6292327" y="-4550"/>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1" name="Google Shape;281;p30"/>
            <p:cNvSpPr/>
            <p:nvPr/>
          </p:nvSpPr>
          <p:spPr>
            <a:xfrm>
              <a:off x="8570535" y="567964"/>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2" name="Google Shape;282;p30"/>
            <p:cNvSpPr/>
            <p:nvPr/>
          </p:nvSpPr>
          <p:spPr>
            <a:xfrm>
              <a:off x="8570535" y="4575559"/>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83" name="Google Shape;283;p30"/>
          <p:cNvGrpSpPr/>
          <p:nvPr/>
        </p:nvGrpSpPr>
        <p:grpSpPr>
          <a:xfrm>
            <a:off x="0" y="-4550"/>
            <a:ext cx="9143835" cy="5152509"/>
            <a:chOff x="0" y="-4550"/>
            <a:chExt cx="9143835" cy="5152509"/>
          </a:xfrm>
        </p:grpSpPr>
        <p:sp>
          <p:nvSpPr>
            <p:cNvPr id="284" name="Google Shape;284;p30"/>
            <p:cNvSpPr/>
            <p:nvPr/>
          </p:nvSpPr>
          <p:spPr>
            <a:xfrm>
              <a:off x="0" y="1712991"/>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5" name="Google Shape;285;p30"/>
            <p:cNvSpPr/>
            <p:nvPr/>
          </p:nvSpPr>
          <p:spPr>
            <a:xfrm>
              <a:off x="0" y="2858018"/>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6" name="Google Shape;286;p30"/>
            <p:cNvSpPr/>
            <p:nvPr/>
          </p:nvSpPr>
          <p:spPr>
            <a:xfrm>
              <a:off x="4014120" y="-4550"/>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7" name="Google Shape;287;p30"/>
            <p:cNvSpPr/>
            <p:nvPr/>
          </p:nvSpPr>
          <p:spPr>
            <a:xfrm>
              <a:off x="5145436" y="4575559"/>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8" name="Google Shape;288;p30"/>
            <p:cNvSpPr/>
            <p:nvPr/>
          </p:nvSpPr>
          <p:spPr>
            <a:xfrm>
              <a:off x="6857986" y="4575559"/>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9" name="Google Shape;289;p30"/>
            <p:cNvSpPr/>
            <p:nvPr/>
          </p:nvSpPr>
          <p:spPr>
            <a:xfrm>
              <a:off x="8570535" y="-4550"/>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0" name="Google Shape;290;p30"/>
            <p:cNvSpPr/>
            <p:nvPr/>
          </p:nvSpPr>
          <p:spPr>
            <a:xfrm>
              <a:off x="8570535" y="3430531"/>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91" name="Google Shape;291;p30"/>
          <p:cNvGrpSpPr/>
          <p:nvPr/>
        </p:nvGrpSpPr>
        <p:grpSpPr>
          <a:xfrm>
            <a:off x="0" y="-4550"/>
            <a:ext cx="9143835" cy="5152509"/>
            <a:chOff x="0" y="-4550"/>
            <a:chExt cx="9143835" cy="5152509"/>
          </a:xfrm>
        </p:grpSpPr>
        <p:sp>
          <p:nvSpPr>
            <p:cNvPr id="292" name="Google Shape;292;p30"/>
            <p:cNvSpPr/>
            <p:nvPr/>
          </p:nvSpPr>
          <p:spPr>
            <a:xfrm>
              <a:off x="7997090" y="4575559"/>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3" name="Google Shape;293;p30"/>
            <p:cNvSpPr/>
            <p:nvPr/>
          </p:nvSpPr>
          <p:spPr>
            <a:xfrm>
              <a:off x="0" y="1140477"/>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4" name="Google Shape;294;p30"/>
            <p:cNvSpPr/>
            <p:nvPr/>
          </p:nvSpPr>
          <p:spPr>
            <a:xfrm>
              <a:off x="1720337" y="4575559"/>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5" name="Google Shape;295;p30"/>
            <p:cNvSpPr/>
            <p:nvPr/>
          </p:nvSpPr>
          <p:spPr>
            <a:xfrm>
              <a:off x="6292327" y="4575559"/>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6" name="Google Shape;296;p30"/>
            <p:cNvSpPr/>
            <p:nvPr/>
          </p:nvSpPr>
          <p:spPr>
            <a:xfrm>
              <a:off x="6857986" y="-4550"/>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7" name="Google Shape;297;p30"/>
            <p:cNvSpPr/>
            <p:nvPr/>
          </p:nvSpPr>
          <p:spPr>
            <a:xfrm>
              <a:off x="8570535" y="2285504"/>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8" name="Google Shape;298;p30"/>
            <p:cNvSpPr/>
            <p:nvPr/>
          </p:nvSpPr>
          <p:spPr>
            <a:xfrm>
              <a:off x="4571990" y="-4550"/>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299" name="Google Shape;299;p30"/>
          <p:cNvSpPr txBox="1"/>
          <p:nvPr>
            <p:ph idx="12" type="sldNum"/>
          </p:nvPr>
        </p:nvSpPr>
        <p:spPr>
          <a:xfrm>
            <a:off x="8570575" y="4571050"/>
            <a:ext cx="573300" cy="572400"/>
          </a:xfrm>
          <a:prstGeom prst="rect">
            <a:avLst/>
          </a:prstGeom>
          <a:noFill/>
          <a:ln>
            <a:noFill/>
          </a:ln>
        </p:spPr>
        <p:txBody>
          <a:bodyPr anchorCtr="0" anchor="ctr" bIns="91425" lIns="91425" spcFirstLastPara="1" rIns="91425" wrap="square" tIns="91425">
            <a:noAutofit/>
          </a:bodyPr>
          <a:lstStyle>
            <a:lvl1pPr indent="0" lvl="0"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1pPr>
            <a:lvl2pPr indent="0" lvl="1"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2pPr>
            <a:lvl3pPr indent="0" lvl="2"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3pPr>
            <a:lvl4pPr indent="0" lvl="3"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4pPr>
            <a:lvl5pPr indent="0" lvl="4"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5pPr>
            <a:lvl6pPr indent="0" lvl="5"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6pPr>
            <a:lvl7pPr indent="0" lvl="6"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7pPr>
            <a:lvl8pPr indent="0" lvl="7"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8pPr>
            <a:lvl9pPr indent="0" lvl="8"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en-MY"/>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 2 columns" type="twoColTx">
  <p:cSld name="TITLE_AND_TWO_COLUMNS">
    <p:spTree>
      <p:nvGrpSpPr>
        <p:cNvPr id="300" name="Shape 300"/>
        <p:cNvGrpSpPr/>
        <p:nvPr/>
      </p:nvGrpSpPr>
      <p:grpSpPr>
        <a:xfrm>
          <a:off x="0" y="0"/>
          <a:ext cx="0" cy="0"/>
          <a:chOff x="0" y="0"/>
          <a:chExt cx="0" cy="0"/>
        </a:xfrm>
      </p:grpSpPr>
      <p:grpSp>
        <p:nvGrpSpPr>
          <p:cNvPr id="301" name="Google Shape;301;p31"/>
          <p:cNvGrpSpPr/>
          <p:nvPr/>
        </p:nvGrpSpPr>
        <p:grpSpPr>
          <a:xfrm>
            <a:off x="7431431" y="1712991"/>
            <a:ext cx="1712404" cy="2862454"/>
            <a:chOff x="7431431" y="1712991"/>
            <a:chExt cx="1712404" cy="2862454"/>
          </a:xfrm>
        </p:grpSpPr>
        <p:sp>
          <p:nvSpPr>
            <p:cNvPr id="302" name="Google Shape;302;p31"/>
            <p:cNvSpPr/>
            <p:nvPr/>
          </p:nvSpPr>
          <p:spPr>
            <a:xfrm>
              <a:off x="7431431" y="2858018"/>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3" name="Google Shape;303;p31"/>
            <p:cNvSpPr/>
            <p:nvPr/>
          </p:nvSpPr>
          <p:spPr>
            <a:xfrm>
              <a:off x="8570535" y="2858018"/>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4" name="Google Shape;304;p31"/>
            <p:cNvSpPr/>
            <p:nvPr/>
          </p:nvSpPr>
          <p:spPr>
            <a:xfrm>
              <a:off x="8570535" y="4003045"/>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5" name="Google Shape;305;p31"/>
            <p:cNvSpPr/>
            <p:nvPr/>
          </p:nvSpPr>
          <p:spPr>
            <a:xfrm>
              <a:off x="7997090" y="1712991"/>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06" name="Google Shape;306;p31"/>
          <p:cNvGrpSpPr/>
          <p:nvPr/>
        </p:nvGrpSpPr>
        <p:grpSpPr>
          <a:xfrm>
            <a:off x="7431431" y="1712991"/>
            <a:ext cx="1712404" cy="2862454"/>
            <a:chOff x="7431431" y="1712991"/>
            <a:chExt cx="1712404" cy="2862454"/>
          </a:xfrm>
        </p:grpSpPr>
        <p:sp>
          <p:nvSpPr>
            <p:cNvPr id="307" name="Google Shape;307;p31"/>
            <p:cNvSpPr/>
            <p:nvPr/>
          </p:nvSpPr>
          <p:spPr>
            <a:xfrm>
              <a:off x="7431431" y="4003045"/>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8" name="Google Shape;308;p31"/>
            <p:cNvSpPr/>
            <p:nvPr/>
          </p:nvSpPr>
          <p:spPr>
            <a:xfrm>
              <a:off x="8570535" y="1712991"/>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09" name="Google Shape;309;p31"/>
          <p:cNvGrpSpPr/>
          <p:nvPr/>
        </p:nvGrpSpPr>
        <p:grpSpPr>
          <a:xfrm>
            <a:off x="7431431" y="-4550"/>
            <a:ext cx="1712404" cy="5152509"/>
            <a:chOff x="7431431" y="-4550"/>
            <a:chExt cx="1712404" cy="5152509"/>
          </a:xfrm>
        </p:grpSpPr>
        <p:sp>
          <p:nvSpPr>
            <p:cNvPr id="310" name="Google Shape;310;p31"/>
            <p:cNvSpPr/>
            <p:nvPr/>
          </p:nvSpPr>
          <p:spPr>
            <a:xfrm>
              <a:off x="7431431" y="1140477"/>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1" name="Google Shape;311;p31"/>
            <p:cNvSpPr/>
            <p:nvPr/>
          </p:nvSpPr>
          <p:spPr>
            <a:xfrm>
              <a:off x="7431431" y="4575559"/>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2" name="Google Shape;312;p31"/>
            <p:cNvSpPr/>
            <p:nvPr/>
          </p:nvSpPr>
          <p:spPr>
            <a:xfrm>
              <a:off x="8570535" y="1140477"/>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3" name="Google Shape;313;p31"/>
            <p:cNvSpPr/>
            <p:nvPr/>
          </p:nvSpPr>
          <p:spPr>
            <a:xfrm>
              <a:off x="7997090" y="-4550"/>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4" name="Google Shape;314;p31"/>
            <p:cNvSpPr/>
            <p:nvPr/>
          </p:nvSpPr>
          <p:spPr>
            <a:xfrm>
              <a:off x="7997090" y="2285504"/>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15" name="Google Shape;315;p31"/>
          <p:cNvGrpSpPr/>
          <p:nvPr/>
        </p:nvGrpSpPr>
        <p:grpSpPr>
          <a:xfrm>
            <a:off x="7431431" y="-4550"/>
            <a:ext cx="1712404" cy="5152509"/>
            <a:chOff x="7431431" y="-4550"/>
            <a:chExt cx="1712404" cy="5152509"/>
          </a:xfrm>
        </p:grpSpPr>
        <p:sp>
          <p:nvSpPr>
            <p:cNvPr id="316" name="Google Shape;316;p31"/>
            <p:cNvSpPr/>
            <p:nvPr/>
          </p:nvSpPr>
          <p:spPr>
            <a:xfrm>
              <a:off x="7431431" y="-4550"/>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7" name="Google Shape;317;p31"/>
            <p:cNvSpPr/>
            <p:nvPr/>
          </p:nvSpPr>
          <p:spPr>
            <a:xfrm>
              <a:off x="7431431" y="2285504"/>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8" name="Google Shape;318;p31"/>
            <p:cNvSpPr/>
            <p:nvPr/>
          </p:nvSpPr>
          <p:spPr>
            <a:xfrm>
              <a:off x="7431431" y="3430531"/>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9" name="Google Shape;319;p31"/>
            <p:cNvSpPr/>
            <p:nvPr/>
          </p:nvSpPr>
          <p:spPr>
            <a:xfrm>
              <a:off x="8570535" y="567964"/>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0" name="Google Shape;320;p31"/>
            <p:cNvSpPr/>
            <p:nvPr/>
          </p:nvSpPr>
          <p:spPr>
            <a:xfrm>
              <a:off x="8570535" y="4575559"/>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1" name="Google Shape;321;p31"/>
            <p:cNvSpPr/>
            <p:nvPr/>
          </p:nvSpPr>
          <p:spPr>
            <a:xfrm>
              <a:off x="7997090" y="1140477"/>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2" name="Google Shape;322;p31"/>
            <p:cNvSpPr/>
            <p:nvPr/>
          </p:nvSpPr>
          <p:spPr>
            <a:xfrm>
              <a:off x="7997090" y="2858018"/>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23" name="Google Shape;323;p31"/>
          <p:cNvGrpSpPr/>
          <p:nvPr/>
        </p:nvGrpSpPr>
        <p:grpSpPr>
          <a:xfrm>
            <a:off x="7431431" y="-4550"/>
            <a:ext cx="1712404" cy="4579995"/>
            <a:chOff x="7431431" y="-4550"/>
            <a:chExt cx="1712404" cy="4579995"/>
          </a:xfrm>
        </p:grpSpPr>
        <p:sp>
          <p:nvSpPr>
            <p:cNvPr id="324" name="Google Shape;324;p31"/>
            <p:cNvSpPr/>
            <p:nvPr/>
          </p:nvSpPr>
          <p:spPr>
            <a:xfrm>
              <a:off x="7431431" y="1712991"/>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5" name="Google Shape;325;p31"/>
            <p:cNvSpPr/>
            <p:nvPr/>
          </p:nvSpPr>
          <p:spPr>
            <a:xfrm>
              <a:off x="8570535" y="-4550"/>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6" name="Google Shape;326;p31"/>
            <p:cNvSpPr/>
            <p:nvPr/>
          </p:nvSpPr>
          <p:spPr>
            <a:xfrm>
              <a:off x="8570535" y="3430531"/>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7" name="Google Shape;327;p31"/>
            <p:cNvSpPr/>
            <p:nvPr/>
          </p:nvSpPr>
          <p:spPr>
            <a:xfrm>
              <a:off x="7997090" y="567964"/>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8" name="Google Shape;328;p31"/>
            <p:cNvSpPr/>
            <p:nvPr/>
          </p:nvSpPr>
          <p:spPr>
            <a:xfrm>
              <a:off x="7997090" y="4003045"/>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29" name="Google Shape;329;p31"/>
          <p:cNvGrpSpPr/>
          <p:nvPr/>
        </p:nvGrpSpPr>
        <p:grpSpPr>
          <a:xfrm>
            <a:off x="7431431" y="567964"/>
            <a:ext cx="1712404" cy="4579995"/>
            <a:chOff x="7431431" y="567964"/>
            <a:chExt cx="1712404" cy="4579995"/>
          </a:xfrm>
        </p:grpSpPr>
        <p:sp>
          <p:nvSpPr>
            <p:cNvPr id="330" name="Google Shape;330;p31"/>
            <p:cNvSpPr/>
            <p:nvPr/>
          </p:nvSpPr>
          <p:spPr>
            <a:xfrm>
              <a:off x="7997090" y="4575559"/>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1" name="Google Shape;331;p31"/>
            <p:cNvSpPr/>
            <p:nvPr/>
          </p:nvSpPr>
          <p:spPr>
            <a:xfrm>
              <a:off x="7431431" y="567964"/>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2" name="Google Shape;332;p31"/>
            <p:cNvSpPr/>
            <p:nvPr/>
          </p:nvSpPr>
          <p:spPr>
            <a:xfrm>
              <a:off x="8570535" y="2285504"/>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3" name="Google Shape;333;p31"/>
            <p:cNvSpPr/>
            <p:nvPr/>
          </p:nvSpPr>
          <p:spPr>
            <a:xfrm>
              <a:off x="7997090" y="3430531"/>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334" name="Google Shape;334;p31"/>
          <p:cNvSpPr txBox="1"/>
          <p:nvPr>
            <p:ph type="title"/>
          </p:nvPr>
        </p:nvSpPr>
        <p:spPr>
          <a:xfrm>
            <a:off x="457200" y="510775"/>
            <a:ext cx="6408300" cy="857400"/>
          </a:xfrm>
          <a:prstGeom prst="rect">
            <a:avLst/>
          </a:prstGeom>
          <a:noFill/>
          <a:ln>
            <a:noFill/>
          </a:ln>
        </p:spPr>
        <p:txBody>
          <a:bodyPr anchorCtr="0" anchor="b" bIns="91425" lIns="91425" spcFirstLastPara="1" rIns="91425" wrap="square" tIns="91425">
            <a:noAutofit/>
          </a:bodyPr>
          <a:lstStyle>
            <a:lvl1pPr lvl="0" rtl="0" algn="l">
              <a:lnSpc>
                <a:spcPct val="100000"/>
              </a:lnSpc>
              <a:spcBef>
                <a:spcPts val="0"/>
              </a:spcBef>
              <a:spcAft>
                <a:spcPts val="0"/>
              </a:spcAft>
              <a:buSzPts val="3000"/>
              <a:buNone/>
              <a:defRPr/>
            </a:lvl1pPr>
            <a:lvl2pPr lvl="1" rtl="0" algn="l">
              <a:lnSpc>
                <a:spcPct val="100000"/>
              </a:lnSpc>
              <a:spcBef>
                <a:spcPts val="0"/>
              </a:spcBef>
              <a:spcAft>
                <a:spcPts val="0"/>
              </a:spcAft>
              <a:buSzPts val="3000"/>
              <a:buNone/>
              <a:defRPr/>
            </a:lvl2pPr>
            <a:lvl3pPr lvl="2" rtl="0" algn="l">
              <a:lnSpc>
                <a:spcPct val="100000"/>
              </a:lnSpc>
              <a:spcBef>
                <a:spcPts val="0"/>
              </a:spcBef>
              <a:spcAft>
                <a:spcPts val="0"/>
              </a:spcAft>
              <a:buSzPts val="3000"/>
              <a:buNone/>
              <a:defRPr/>
            </a:lvl3pPr>
            <a:lvl4pPr lvl="3" rtl="0" algn="l">
              <a:lnSpc>
                <a:spcPct val="100000"/>
              </a:lnSpc>
              <a:spcBef>
                <a:spcPts val="0"/>
              </a:spcBef>
              <a:spcAft>
                <a:spcPts val="0"/>
              </a:spcAft>
              <a:buSzPts val="3000"/>
              <a:buNone/>
              <a:defRPr/>
            </a:lvl4pPr>
            <a:lvl5pPr lvl="4" rtl="0" algn="l">
              <a:lnSpc>
                <a:spcPct val="100000"/>
              </a:lnSpc>
              <a:spcBef>
                <a:spcPts val="0"/>
              </a:spcBef>
              <a:spcAft>
                <a:spcPts val="0"/>
              </a:spcAft>
              <a:buSzPts val="3000"/>
              <a:buNone/>
              <a:defRPr/>
            </a:lvl5pPr>
            <a:lvl6pPr lvl="5" rtl="0" algn="l">
              <a:lnSpc>
                <a:spcPct val="100000"/>
              </a:lnSpc>
              <a:spcBef>
                <a:spcPts val="0"/>
              </a:spcBef>
              <a:spcAft>
                <a:spcPts val="0"/>
              </a:spcAft>
              <a:buSzPts val="3000"/>
              <a:buNone/>
              <a:defRPr/>
            </a:lvl6pPr>
            <a:lvl7pPr lvl="6" rtl="0" algn="l">
              <a:lnSpc>
                <a:spcPct val="100000"/>
              </a:lnSpc>
              <a:spcBef>
                <a:spcPts val="0"/>
              </a:spcBef>
              <a:spcAft>
                <a:spcPts val="0"/>
              </a:spcAft>
              <a:buSzPts val="3000"/>
              <a:buNone/>
              <a:defRPr/>
            </a:lvl7pPr>
            <a:lvl8pPr lvl="7" rtl="0" algn="l">
              <a:lnSpc>
                <a:spcPct val="100000"/>
              </a:lnSpc>
              <a:spcBef>
                <a:spcPts val="0"/>
              </a:spcBef>
              <a:spcAft>
                <a:spcPts val="0"/>
              </a:spcAft>
              <a:buSzPts val="3000"/>
              <a:buNone/>
              <a:defRPr/>
            </a:lvl8pPr>
            <a:lvl9pPr lvl="8" rtl="0" algn="l">
              <a:lnSpc>
                <a:spcPct val="100000"/>
              </a:lnSpc>
              <a:spcBef>
                <a:spcPts val="0"/>
              </a:spcBef>
              <a:spcAft>
                <a:spcPts val="0"/>
              </a:spcAft>
              <a:buSzPts val="3000"/>
              <a:buNone/>
              <a:defRPr/>
            </a:lvl9pPr>
          </a:lstStyle>
          <a:p/>
        </p:txBody>
      </p:sp>
      <p:sp>
        <p:nvSpPr>
          <p:cNvPr id="335" name="Google Shape;335;p31"/>
          <p:cNvSpPr txBox="1"/>
          <p:nvPr>
            <p:ph idx="1" type="body"/>
          </p:nvPr>
        </p:nvSpPr>
        <p:spPr>
          <a:xfrm>
            <a:off x="457200" y="1559025"/>
            <a:ext cx="3110400" cy="3012000"/>
          </a:xfrm>
          <a:prstGeom prst="rect">
            <a:avLst/>
          </a:prstGeom>
          <a:noFill/>
          <a:ln>
            <a:noFill/>
          </a:ln>
        </p:spPr>
        <p:txBody>
          <a:bodyPr anchorCtr="0" anchor="t" bIns="91425" lIns="91425" spcFirstLastPara="1" rIns="91425" wrap="square" tIns="91425">
            <a:noAutofit/>
          </a:bodyPr>
          <a:lstStyle>
            <a:lvl1pPr indent="-355600" lvl="0" marL="457200" rtl="0" algn="l">
              <a:lnSpc>
                <a:spcPct val="100000"/>
              </a:lnSpc>
              <a:spcBef>
                <a:spcPts val="600"/>
              </a:spcBef>
              <a:spcAft>
                <a:spcPts val="0"/>
              </a:spcAft>
              <a:buSzPts val="2000"/>
              <a:buChar char="▪"/>
              <a:defRPr sz="2000"/>
            </a:lvl1pPr>
            <a:lvl2pPr indent="-355600" lvl="1" marL="914400" rtl="0" algn="l">
              <a:lnSpc>
                <a:spcPct val="100000"/>
              </a:lnSpc>
              <a:spcBef>
                <a:spcPts val="0"/>
              </a:spcBef>
              <a:spcAft>
                <a:spcPts val="0"/>
              </a:spcAft>
              <a:buSzPts val="2000"/>
              <a:buChar char="□"/>
              <a:defRPr sz="2000"/>
            </a:lvl2pPr>
            <a:lvl3pPr indent="-355600" lvl="2" marL="1371600" rtl="0" algn="l">
              <a:lnSpc>
                <a:spcPct val="100000"/>
              </a:lnSpc>
              <a:spcBef>
                <a:spcPts val="0"/>
              </a:spcBef>
              <a:spcAft>
                <a:spcPts val="0"/>
              </a:spcAft>
              <a:buSzPts val="2000"/>
              <a:buChar char="▫"/>
              <a:defRPr sz="2000"/>
            </a:lvl3pPr>
            <a:lvl4pPr indent="-355600" lvl="3" marL="1828800" rtl="0" algn="l">
              <a:lnSpc>
                <a:spcPct val="100000"/>
              </a:lnSpc>
              <a:spcBef>
                <a:spcPts val="0"/>
              </a:spcBef>
              <a:spcAft>
                <a:spcPts val="0"/>
              </a:spcAft>
              <a:buSzPts val="2000"/>
              <a:buChar char="▫"/>
              <a:defRPr sz="2000"/>
            </a:lvl4pPr>
            <a:lvl5pPr indent="-355600" lvl="4" marL="2286000" rtl="0" algn="l">
              <a:lnSpc>
                <a:spcPct val="100000"/>
              </a:lnSpc>
              <a:spcBef>
                <a:spcPts val="0"/>
              </a:spcBef>
              <a:spcAft>
                <a:spcPts val="0"/>
              </a:spcAft>
              <a:buSzPts val="2000"/>
              <a:buChar char="▫"/>
              <a:defRPr sz="2000"/>
            </a:lvl5pPr>
            <a:lvl6pPr indent="-355600" lvl="5" marL="2743200" rtl="0" algn="l">
              <a:lnSpc>
                <a:spcPct val="100000"/>
              </a:lnSpc>
              <a:spcBef>
                <a:spcPts val="0"/>
              </a:spcBef>
              <a:spcAft>
                <a:spcPts val="0"/>
              </a:spcAft>
              <a:buSzPts val="2000"/>
              <a:buChar char="▫"/>
              <a:defRPr sz="2000"/>
            </a:lvl6pPr>
            <a:lvl7pPr indent="-355600" lvl="6" marL="3200400" rtl="0" algn="l">
              <a:lnSpc>
                <a:spcPct val="100000"/>
              </a:lnSpc>
              <a:spcBef>
                <a:spcPts val="0"/>
              </a:spcBef>
              <a:spcAft>
                <a:spcPts val="0"/>
              </a:spcAft>
              <a:buSzPts val="2000"/>
              <a:buChar char="▫"/>
              <a:defRPr sz="2000"/>
            </a:lvl7pPr>
            <a:lvl8pPr indent="-355600" lvl="7" marL="3657600" rtl="0" algn="l">
              <a:lnSpc>
                <a:spcPct val="100000"/>
              </a:lnSpc>
              <a:spcBef>
                <a:spcPts val="0"/>
              </a:spcBef>
              <a:spcAft>
                <a:spcPts val="0"/>
              </a:spcAft>
              <a:buSzPts val="2000"/>
              <a:buChar char="▫"/>
              <a:defRPr sz="2000"/>
            </a:lvl8pPr>
            <a:lvl9pPr indent="-355600" lvl="8" marL="4114800" rtl="0" algn="l">
              <a:lnSpc>
                <a:spcPct val="100000"/>
              </a:lnSpc>
              <a:spcBef>
                <a:spcPts val="0"/>
              </a:spcBef>
              <a:spcAft>
                <a:spcPts val="0"/>
              </a:spcAft>
              <a:buSzPts val="2000"/>
              <a:buChar char="▫"/>
              <a:defRPr sz="2000"/>
            </a:lvl9pPr>
          </a:lstStyle>
          <a:p/>
        </p:txBody>
      </p:sp>
      <p:sp>
        <p:nvSpPr>
          <p:cNvPr id="336" name="Google Shape;336;p31"/>
          <p:cNvSpPr txBox="1"/>
          <p:nvPr>
            <p:ph idx="2" type="body"/>
          </p:nvPr>
        </p:nvSpPr>
        <p:spPr>
          <a:xfrm>
            <a:off x="3755024" y="1559025"/>
            <a:ext cx="3110400" cy="3012000"/>
          </a:xfrm>
          <a:prstGeom prst="rect">
            <a:avLst/>
          </a:prstGeom>
          <a:noFill/>
          <a:ln>
            <a:noFill/>
          </a:ln>
        </p:spPr>
        <p:txBody>
          <a:bodyPr anchorCtr="0" anchor="t" bIns="91425" lIns="91425" spcFirstLastPara="1" rIns="91425" wrap="square" tIns="91425">
            <a:noAutofit/>
          </a:bodyPr>
          <a:lstStyle>
            <a:lvl1pPr indent="-355600" lvl="0" marL="457200" rtl="0" algn="l">
              <a:lnSpc>
                <a:spcPct val="100000"/>
              </a:lnSpc>
              <a:spcBef>
                <a:spcPts val="600"/>
              </a:spcBef>
              <a:spcAft>
                <a:spcPts val="0"/>
              </a:spcAft>
              <a:buSzPts val="2000"/>
              <a:buChar char="▪"/>
              <a:defRPr sz="2000"/>
            </a:lvl1pPr>
            <a:lvl2pPr indent="-355600" lvl="1" marL="914400" rtl="0" algn="l">
              <a:lnSpc>
                <a:spcPct val="100000"/>
              </a:lnSpc>
              <a:spcBef>
                <a:spcPts val="0"/>
              </a:spcBef>
              <a:spcAft>
                <a:spcPts val="0"/>
              </a:spcAft>
              <a:buSzPts val="2000"/>
              <a:buChar char="□"/>
              <a:defRPr sz="2000"/>
            </a:lvl2pPr>
            <a:lvl3pPr indent="-355600" lvl="2" marL="1371600" rtl="0" algn="l">
              <a:lnSpc>
                <a:spcPct val="100000"/>
              </a:lnSpc>
              <a:spcBef>
                <a:spcPts val="0"/>
              </a:spcBef>
              <a:spcAft>
                <a:spcPts val="0"/>
              </a:spcAft>
              <a:buSzPts val="2000"/>
              <a:buChar char="▫"/>
              <a:defRPr sz="2000"/>
            </a:lvl3pPr>
            <a:lvl4pPr indent="-355600" lvl="3" marL="1828800" rtl="0" algn="l">
              <a:lnSpc>
                <a:spcPct val="100000"/>
              </a:lnSpc>
              <a:spcBef>
                <a:spcPts val="0"/>
              </a:spcBef>
              <a:spcAft>
                <a:spcPts val="0"/>
              </a:spcAft>
              <a:buSzPts val="2000"/>
              <a:buChar char="▫"/>
              <a:defRPr sz="2000"/>
            </a:lvl4pPr>
            <a:lvl5pPr indent="-355600" lvl="4" marL="2286000" rtl="0" algn="l">
              <a:lnSpc>
                <a:spcPct val="100000"/>
              </a:lnSpc>
              <a:spcBef>
                <a:spcPts val="0"/>
              </a:spcBef>
              <a:spcAft>
                <a:spcPts val="0"/>
              </a:spcAft>
              <a:buSzPts val="2000"/>
              <a:buChar char="▫"/>
              <a:defRPr sz="2000"/>
            </a:lvl5pPr>
            <a:lvl6pPr indent="-355600" lvl="5" marL="2743200" rtl="0" algn="l">
              <a:lnSpc>
                <a:spcPct val="100000"/>
              </a:lnSpc>
              <a:spcBef>
                <a:spcPts val="0"/>
              </a:spcBef>
              <a:spcAft>
                <a:spcPts val="0"/>
              </a:spcAft>
              <a:buSzPts val="2000"/>
              <a:buChar char="▫"/>
              <a:defRPr sz="2000"/>
            </a:lvl6pPr>
            <a:lvl7pPr indent="-355600" lvl="6" marL="3200400" rtl="0" algn="l">
              <a:lnSpc>
                <a:spcPct val="100000"/>
              </a:lnSpc>
              <a:spcBef>
                <a:spcPts val="0"/>
              </a:spcBef>
              <a:spcAft>
                <a:spcPts val="0"/>
              </a:spcAft>
              <a:buSzPts val="2000"/>
              <a:buChar char="▫"/>
              <a:defRPr sz="2000"/>
            </a:lvl7pPr>
            <a:lvl8pPr indent="-355600" lvl="7" marL="3657600" rtl="0" algn="l">
              <a:lnSpc>
                <a:spcPct val="100000"/>
              </a:lnSpc>
              <a:spcBef>
                <a:spcPts val="0"/>
              </a:spcBef>
              <a:spcAft>
                <a:spcPts val="0"/>
              </a:spcAft>
              <a:buSzPts val="2000"/>
              <a:buChar char="▫"/>
              <a:defRPr sz="2000"/>
            </a:lvl8pPr>
            <a:lvl9pPr indent="-355600" lvl="8" marL="4114800" rtl="0" algn="l">
              <a:lnSpc>
                <a:spcPct val="100000"/>
              </a:lnSpc>
              <a:spcBef>
                <a:spcPts val="0"/>
              </a:spcBef>
              <a:spcAft>
                <a:spcPts val="0"/>
              </a:spcAft>
              <a:buSzPts val="2000"/>
              <a:buChar char="▫"/>
              <a:defRPr sz="2000"/>
            </a:lvl9pPr>
          </a:lstStyle>
          <a:p/>
        </p:txBody>
      </p:sp>
      <p:sp>
        <p:nvSpPr>
          <p:cNvPr id="337" name="Google Shape;337;p31"/>
          <p:cNvSpPr txBox="1"/>
          <p:nvPr>
            <p:ph idx="12" type="sldNum"/>
          </p:nvPr>
        </p:nvSpPr>
        <p:spPr>
          <a:xfrm>
            <a:off x="8570575" y="4571050"/>
            <a:ext cx="573300" cy="572400"/>
          </a:xfrm>
          <a:prstGeom prst="rect">
            <a:avLst/>
          </a:prstGeom>
          <a:noFill/>
          <a:ln>
            <a:noFill/>
          </a:ln>
        </p:spPr>
        <p:txBody>
          <a:bodyPr anchorCtr="0" anchor="ctr" bIns="91425" lIns="91425" spcFirstLastPara="1" rIns="91425" wrap="square" tIns="91425">
            <a:noAutofit/>
          </a:bodyPr>
          <a:lstStyle>
            <a:lvl1pPr indent="0" lvl="0"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1pPr>
            <a:lvl2pPr indent="0" lvl="1"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2pPr>
            <a:lvl3pPr indent="0" lvl="2"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3pPr>
            <a:lvl4pPr indent="0" lvl="3"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4pPr>
            <a:lvl5pPr indent="0" lvl="4"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5pPr>
            <a:lvl6pPr indent="0" lvl="5"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6pPr>
            <a:lvl7pPr indent="0" lvl="6"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7pPr>
            <a:lvl8pPr indent="0" lvl="7"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8pPr>
            <a:lvl9pPr indent="0" lvl="8"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en-MY"/>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 3 columns">
  <p:cSld name="TITLE_AND_TWO_COLUMNS_1">
    <p:spTree>
      <p:nvGrpSpPr>
        <p:cNvPr id="338" name="Shape 338"/>
        <p:cNvGrpSpPr/>
        <p:nvPr/>
      </p:nvGrpSpPr>
      <p:grpSpPr>
        <a:xfrm>
          <a:off x="0" y="0"/>
          <a:ext cx="0" cy="0"/>
          <a:chOff x="0" y="0"/>
          <a:chExt cx="0" cy="0"/>
        </a:xfrm>
      </p:grpSpPr>
      <p:grpSp>
        <p:nvGrpSpPr>
          <p:cNvPr id="339" name="Google Shape;339;p32"/>
          <p:cNvGrpSpPr/>
          <p:nvPr/>
        </p:nvGrpSpPr>
        <p:grpSpPr>
          <a:xfrm>
            <a:off x="7997090" y="1712991"/>
            <a:ext cx="1146745" cy="2862454"/>
            <a:chOff x="7997090" y="1712991"/>
            <a:chExt cx="1146745" cy="2862454"/>
          </a:xfrm>
        </p:grpSpPr>
        <p:sp>
          <p:nvSpPr>
            <p:cNvPr id="340" name="Google Shape;340;p32"/>
            <p:cNvSpPr/>
            <p:nvPr/>
          </p:nvSpPr>
          <p:spPr>
            <a:xfrm>
              <a:off x="8570535" y="2858018"/>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1" name="Google Shape;341;p32"/>
            <p:cNvSpPr/>
            <p:nvPr/>
          </p:nvSpPr>
          <p:spPr>
            <a:xfrm>
              <a:off x="8570535" y="4003045"/>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2" name="Google Shape;342;p32"/>
            <p:cNvSpPr/>
            <p:nvPr/>
          </p:nvSpPr>
          <p:spPr>
            <a:xfrm>
              <a:off x="7997090" y="1712991"/>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43" name="Google Shape;343;p32"/>
          <p:cNvGrpSpPr/>
          <p:nvPr/>
        </p:nvGrpSpPr>
        <p:grpSpPr>
          <a:xfrm>
            <a:off x="7997090" y="-4550"/>
            <a:ext cx="1146745" cy="2862454"/>
            <a:chOff x="7997090" y="-4550"/>
            <a:chExt cx="1146745" cy="2862454"/>
          </a:xfrm>
        </p:grpSpPr>
        <p:sp>
          <p:nvSpPr>
            <p:cNvPr id="344" name="Google Shape;344;p32"/>
            <p:cNvSpPr/>
            <p:nvPr/>
          </p:nvSpPr>
          <p:spPr>
            <a:xfrm>
              <a:off x="8570535" y="1140477"/>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5" name="Google Shape;345;p32"/>
            <p:cNvSpPr/>
            <p:nvPr/>
          </p:nvSpPr>
          <p:spPr>
            <a:xfrm>
              <a:off x="7997090" y="-4550"/>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6" name="Google Shape;346;p32"/>
            <p:cNvSpPr/>
            <p:nvPr/>
          </p:nvSpPr>
          <p:spPr>
            <a:xfrm>
              <a:off x="7997090" y="2285504"/>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47" name="Google Shape;347;p32"/>
          <p:cNvGrpSpPr/>
          <p:nvPr/>
        </p:nvGrpSpPr>
        <p:grpSpPr>
          <a:xfrm>
            <a:off x="7997090" y="567964"/>
            <a:ext cx="1146745" cy="4579995"/>
            <a:chOff x="7997090" y="567964"/>
            <a:chExt cx="1146745" cy="4579995"/>
          </a:xfrm>
        </p:grpSpPr>
        <p:sp>
          <p:nvSpPr>
            <p:cNvPr id="348" name="Google Shape;348;p32"/>
            <p:cNvSpPr/>
            <p:nvPr/>
          </p:nvSpPr>
          <p:spPr>
            <a:xfrm>
              <a:off x="8570535" y="567964"/>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9" name="Google Shape;349;p32"/>
            <p:cNvSpPr/>
            <p:nvPr/>
          </p:nvSpPr>
          <p:spPr>
            <a:xfrm>
              <a:off x="8570535" y="4575559"/>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0" name="Google Shape;350;p32"/>
            <p:cNvSpPr/>
            <p:nvPr/>
          </p:nvSpPr>
          <p:spPr>
            <a:xfrm>
              <a:off x="7997090" y="1140477"/>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1" name="Google Shape;351;p32"/>
            <p:cNvSpPr/>
            <p:nvPr/>
          </p:nvSpPr>
          <p:spPr>
            <a:xfrm>
              <a:off x="7997090" y="2858018"/>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52" name="Google Shape;352;p32"/>
          <p:cNvGrpSpPr/>
          <p:nvPr/>
        </p:nvGrpSpPr>
        <p:grpSpPr>
          <a:xfrm>
            <a:off x="7997090" y="-4550"/>
            <a:ext cx="1146745" cy="4579995"/>
            <a:chOff x="7997090" y="-4550"/>
            <a:chExt cx="1146745" cy="4579995"/>
          </a:xfrm>
        </p:grpSpPr>
        <p:sp>
          <p:nvSpPr>
            <p:cNvPr id="353" name="Google Shape;353;p32"/>
            <p:cNvSpPr/>
            <p:nvPr/>
          </p:nvSpPr>
          <p:spPr>
            <a:xfrm>
              <a:off x="8570535" y="-4550"/>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4" name="Google Shape;354;p32"/>
            <p:cNvSpPr/>
            <p:nvPr/>
          </p:nvSpPr>
          <p:spPr>
            <a:xfrm>
              <a:off x="8570535" y="3430531"/>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5" name="Google Shape;355;p32"/>
            <p:cNvSpPr/>
            <p:nvPr/>
          </p:nvSpPr>
          <p:spPr>
            <a:xfrm>
              <a:off x="7997090" y="567964"/>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6" name="Google Shape;356;p32"/>
            <p:cNvSpPr/>
            <p:nvPr/>
          </p:nvSpPr>
          <p:spPr>
            <a:xfrm>
              <a:off x="7997090" y="4003045"/>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57" name="Google Shape;357;p32"/>
          <p:cNvGrpSpPr/>
          <p:nvPr/>
        </p:nvGrpSpPr>
        <p:grpSpPr>
          <a:xfrm>
            <a:off x="7997090" y="2285504"/>
            <a:ext cx="1146745" cy="2862455"/>
            <a:chOff x="7997090" y="2285504"/>
            <a:chExt cx="1146745" cy="2862455"/>
          </a:xfrm>
        </p:grpSpPr>
        <p:sp>
          <p:nvSpPr>
            <p:cNvPr id="358" name="Google Shape;358;p32"/>
            <p:cNvSpPr/>
            <p:nvPr/>
          </p:nvSpPr>
          <p:spPr>
            <a:xfrm>
              <a:off x="7997090" y="4575559"/>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9" name="Google Shape;359;p32"/>
            <p:cNvSpPr/>
            <p:nvPr/>
          </p:nvSpPr>
          <p:spPr>
            <a:xfrm>
              <a:off x="8570535" y="2285504"/>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0" name="Google Shape;360;p32"/>
            <p:cNvSpPr/>
            <p:nvPr/>
          </p:nvSpPr>
          <p:spPr>
            <a:xfrm>
              <a:off x="7997090" y="3430531"/>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361" name="Google Shape;361;p32"/>
          <p:cNvSpPr txBox="1"/>
          <p:nvPr>
            <p:ph type="title"/>
          </p:nvPr>
        </p:nvSpPr>
        <p:spPr>
          <a:xfrm>
            <a:off x="457200" y="510775"/>
            <a:ext cx="6408300" cy="857400"/>
          </a:xfrm>
          <a:prstGeom prst="rect">
            <a:avLst/>
          </a:prstGeom>
          <a:noFill/>
          <a:ln>
            <a:noFill/>
          </a:ln>
        </p:spPr>
        <p:txBody>
          <a:bodyPr anchorCtr="0" anchor="b" bIns="91425" lIns="91425" spcFirstLastPara="1" rIns="91425" wrap="square" tIns="91425">
            <a:noAutofit/>
          </a:bodyPr>
          <a:lstStyle>
            <a:lvl1pPr lvl="0" rtl="0" algn="l">
              <a:lnSpc>
                <a:spcPct val="100000"/>
              </a:lnSpc>
              <a:spcBef>
                <a:spcPts val="0"/>
              </a:spcBef>
              <a:spcAft>
                <a:spcPts val="0"/>
              </a:spcAft>
              <a:buSzPts val="3000"/>
              <a:buNone/>
              <a:defRPr/>
            </a:lvl1pPr>
            <a:lvl2pPr lvl="1" rtl="0" algn="l">
              <a:lnSpc>
                <a:spcPct val="100000"/>
              </a:lnSpc>
              <a:spcBef>
                <a:spcPts val="0"/>
              </a:spcBef>
              <a:spcAft>
                <a:spcPts val="0"/>
              </a:spcAft>
              <a:buSzPts val="3000"/>
              <a:buNone/>
              <a:defRPr/>
            </a:lvl2pPr>
            <a:lvl3pPr lvl="2" rtl="0" algn="l">
              <a:lnSpc>
                <a:spcPct val="100000"/>
              </a:lnSpc>
              <a:spcBef>
                <a:spcPts val="0"/>
              </a:spcBef>
              <a:spcAft>
                <a:spcPts val="0"/>
              </a:spcAft>
              <a:buSzPts val="3000"/>
              <a:buNone/>
              <a:defRPr/>
            </a:lvl3pPr>
            <a:lvl4pPr lvl="3" rtl="0" algn="l">
              <a:lnSpc>
                <a:spcPct val="100000"/>
              </a:lnSpc>
              <a:spcBef>
                <a:spcPts val="0"/>
              </a:spcBef>
              <a:spcAft>
                <a:spcPts val="0"/>
              </a:spcAft>
              <a:buSzPts val="3000"/>
              <a:buNone/>
              <a:defRPr/>
            </a:lvl4pPr>
            <a:lvl5pPr lvl="4" rtl="0" algn="l">
              <a:lnSpc>
                <a:spcPct val="100000"/>
              </a:lnSpc>
              <a:spcBef>
                <a:spcPts val="0"/>
              </a:spcBef>
              <a:spcAft>
                <a:spcPts val="0"/>
              </a:spcAft>
              <a:buSzPts val="3000"/>
              <a:buNone/>
              <a:defRPr/>
            </a:lvl5pPr>
            <a:lvl6pPr lvl="5" rtl="0" algn="l">
              <a:lnSpc>
                <a:spcPct val="100000"/>
              </a:lnSpc>
              <a:spcBef>
                <a:spcPts val="0"/>
              </a:spcBef>
              <a:spcAft>
                <a:spcPts val="0"/>
              </a:spcAft>
              <a:buSzPts val="3000"/>
              <a:buNone/>
              <a:defRPr/>
            </a:lvl6pPr>
            <a:lvl7pPr lvl="6" rtl="0" algn="l">
              <a:lnSpc>
                <a:spcPct val="100000"/>
              </a:lnSpc>
              <a:spcBef>
                <a:spcPts val="0"/>
              </a:spcBef>
              <a:spcAft>
                <a:spcPts val="0"/>
              </a:spcAft>
              <a:buSzPts val="3000"/>
              <a:buNone/>
              <a:defRPr/>
            </a:lvl7pPr>
            <a:lvl8pPr lvl="7" rtl="0" algn="l">
              <a:lnSpc>
                <a:spcPct val="100000"/>
              </a:lnSpc>
              <a:spcBef>
                <a:spcPts val="0"/>
              </a:spcBef>
              <a:spcAft>
                <a:spcPts val="0"/>
              </a:spcAft>
              <a:buSzPts val="3000"/>
              <a:buNone/>
              <a:defRPr/>
            </a:lvl8pPr>
            <a:lvl9pPr lvl="8" rtl="0" algn="l">
              <a:lnSpc>
                <a:spcPct val="100000"/>
              </a:lnSpc>
              <a:spcBef>
                <a:spcPts val="0"/>
              </a:spcBef>
              <a:spcAft>
                <a:spcPts val="0"/>
              </a:spcAft>
              <a:buSzPts val="3000"/>
              <a:buNone/>
              <a:defRPr/>
            </a:lvl9pPr>
          </a:lstStyle>
          <a:p/>
        </p:txBody>
      </p:sp>
      <p:sp>
        <p:nvSpPr>
          <p:cNvPr id="362" name="Google Shape;362;p32"/>
          <p:cNvSpPr txBox="1"/>
          <p:nvPr>
            <p:ph idx="1" type="body"/>
          </p:nvPr>
        </p:nvSpPr>
        <p:spPr>
          <a:xfrm>
            <a:off x="457200" y="1559025"/>
            <a:ext cx="2247600" cy="3012000"/>
          </a:xfrm>
          <a:prstGeom prst="rect">
            <a:avLst/>
          </a:prstGeom>
          <a:noFill/>
          <a:ln>
            <a:noFill/>
          </a:ln>
        </p:spPr>
        <p:txBody>
          <a:bodyPr anchorCtr="0" anchor="t" bIns="91425" lIns="91425" spcFirstLastPara="1" rIns="91425" wrap="square" tIns="91425">
            <a:noAutofit/>
          </a:bodyPr>
          <a:lstStyle>
            <a:lvl1pPr indent="-342900" lvl="0" marL="457200" rtl="0" algn="l">
              <a:lnSpc>
                <a:spcPct val="100000"/>
              </a:lnSpc>
              <a:spcBef>
                <a:spcPts val="600"/>
              </a:spcBef>
              <a:spcAft>
                <a:spcPts val="0"/>
              </a:spcAft>
              <a:buSzPts val="1800"/>
              <a:buChar char="▪"/>
              <a:defRPr sz="1800"/>
            </a:lvl1pPr>
            <a:lvl2pPr indent="-342900" lvl="1" marL="914400" rtl="0" algn="l">
              <a:lnSpc>
                <a:spcPct val="100000"/>
              </a:lnSpc>
              <a:spcBef>
                <a:spcPts val="0"/>
              </a:spcBef>
              <a:spcAft>
                <a:spcPts val="0"/>
              </a:spcAft>
              <a:buSzPts val="1800"/>
              <a:buChar char="□"/>
              <a:defRPr sz="1800"/>
            </a:lvl2pPr>
            <a:lvl3pPr indent="-342900" lvl="2" marL="1371600" rtl="0" algn="l">
              <a:lnSpc>
                <a:spcPct val="100000"/>
              </a:lnSpc>
              <a:spcBef>
                <a:spcPts val="0"/>
              </a:spcBef>
              <a:spcAft>
                <a:spcPts val="0"/>
              </a:spcAft>
              <a:buSzPts val="1800"/>
              <a:buChar char="▫"/>
              <a:defRPr sz="1800"/>
            </a:lvl3pPr>
            <a:lvl4pPr indent="-342900" lvl="3" marL="1828800" rtl="0" algn="l">
              <a:lnSpc>
                <a:spcPct val="100000"/>
              </a:lnSpc>
              <a:spcBef>
                <a:spcPts val="0"/>
              </a:spcBef>
              <a:spcAft>
                <a:spcPts val="0"/>
              </a:spcAft>
              <a:buSzPts val="1800"/>
              <a:buChar char="▫"/>
              <a:defRPr sz="1800"/>
            </a:lvl4pPr>
            <a:lvl5pPr indent="-342900" lvl="4" marL="2286000" rtl="0" algn="l">
              <a:lnSpc>
                <a:spcPct val="100000"/>
              </a:lnSpc>
              <a:spcBef>
                <a:spcPts val="0"/>
              </a:spcBef>
              <a:spcAft>
                <a:spcPts val="0"/>
              </a:spcAft>
              <a:buSzPts val="1800"/>
              <a:buChar char="▫"/>
              <a:defRPr sz="1800"/>
            </a:lvl5pPr>
            <a:lvl6pPr indent="-342900" lvl="5" marL="2743200" rtl="0" algn="l">
              <a:lnSpc>
                <a:spcPct val="100000"/>
              </a:lnSpc>
              <a:spcBef>
                <a:spcPts val="0"/>
              </a:spcBef>
              <a:spcAft>
                <a:spcPts val="0"/>
              </a:spcAft>
              <a:buSzPts val="1800"/>
              <a:buChar char="▫"/>
              <a:defRPr sz="1800"/>
            </a:lvl6pPr>
            <a:lvl7pPr indent="-342900" lvl="6" marL="3200400" rtl="0" algn="l">
              <a:lnSpc>
                <a:spcPct val="100000"/>
              </a:lnSpc>
              <a:spcBef>
                <a:spcPts val="0"/>
              </a:spcBef>
              <a:spcAft>
                <a:spcPts val="0"/>
              </a:spcAft>
              <a:buSzPts val="1800"/>
              <a:buChar char="▫"/>
              <a:defRPr sz="1800"/>
            </a:lvl7pPr>
            <a:lvl8pPr indent="-342900" lvl="7" marL="3657600" rtl="0" algn="l">
              <a:lnSpc>
                <a:spcPct val="100000"/>
              </a:lnSpc>
              <a:spcBef>
                <a:spcPts val="0"/>
              </a:spcBef>
              <a:spcAft>
                <a:spcPts val="0"/>
              </a:spcAft>
              <a:buSzPts val="1800"/>
              <a:buChar char="▫"/>
              <a:defRPr sz="1800"/>
            </a:lvl8pPr>
            <a:lvl9pPr indent="-342900" lvl="8" marL="4114800" rtl="0" algn="l">
              <a:lnSpc>
                <a:spcPct val="100000"/>
              </a:lnSpc>
              <a:spcBef>
                <a:spcPts val="0"/>
              </a:spcBef>
              <a:spcAft>
                <a:spcPts val="0"/>
              </a:spcAft>
              <a:buSzPts val="1800"/>
              <a:buChar char="▫"/>
              <a:defRPr sz="1800"/>
            </a:lvl9pPr>
          </a:lstStyle>
          <a:p/>
        </p:txBody>
      </p:sp>
      <p:sp>
        <p:nvSpPr>
          <p:cNvPr id="363" name="Google Shape;363;p32"/>
          <p:cNvSpPr txBox="1"/>
          <p:nvPr>
            <p:ph idx="2" type="body"/>
          </p:nvPr>
        </p:nvSpPr>
        <p:spPr>
          <a:xfrm>
            <a:off x="2819925" y="1559025"/>
            <a:ext cx="2247600" cy="3012000"/>
          </a:xfrm>
          <a:prstGeom prst="rect">
            <a:avLst/>
          </a:prstGeom>
          <a:noFill/>
          <a:ln>
            <a:noFill/>
          </a:ln>
        </p:spPr>
        <p:txBody>
          <a:bodyPr anchorCtr="0" anchor="t" bIns="91425" lIns="91425" spcFirstLastPara="1" rIns="91425" wrap="square" tIns="91425">
            <a:noAutofit/>
          </a:bodyPr>
          <a:lstStyle>
            <a:lvl1pPr indent="-342900" lvl="0" marL="457200" rtl="0" algn="l">
              <a:lnSpc>
                <a:spcPct val="100000"/>
              </a:lnSpc>
              <a:spcBef>
                <a:spcPts val="600"/>
              </a:spcBef>
              <a:spcAft>
                <a:spcPts val="0"/>
              </a:spcAft>
              <a:buSzPts val="1800"/>
              <a:buChar char="▪"/>
              <a:defRPr sz="1800"/>
            </a:lvl1pPr>
            <a:lvl2pPr indent="-342900" lvl="1" marL="914400" rtl="0" algn="l">
              <a:lnSpc>
                <a:spcPct val="100000"/>
              </a:lnSpc>
              <a:spcBef>
                <a:spcPts val="0"/>
              </a:spcBef>
              <a:spcAft>
                <a:spcPts val="0"/>
              </a:spcAft>
              <a:buSzPts val="1800"/>
              <a:buChar char="□"/>
              <a:defRPr sz="1800"/>
            </a:lvl2pPr>
            <a:lvl3pPr indent="-342900" lvl="2" marL="1371600" rtl="0" algn="l">
              <a:lnSpc>
                <a:spcPct val="100000"/>
              </a:lnSpc>
              <a:spcBef>
                <a:spcPts val="0"/>
              </a:spcBef>
              <a:spcAft>
                <a:spcPts val="0"/>
              </a:spcAft>
              <a:buSzPts val="1800"/>
              <a:buChar char="▫"/>
              <a:defRPr sz="1800"/>
            </a:lvl3pPr>
            <a:lvl4pPr indent="-342900" lvl="3" marL="1828800" rtl="0" algn="l">
              <a:lnSpc>
                <a:spcPct val="100000"/>
              </a:lnSpc>
              <a:spcBef>
                <a:spcPts val="0"/>
              </a:spcBef>
              <a:spcAft>
                <a:spcPts val="0"/>
              </a:spcAft>
              <a:buSzPts val="1800"/>
              <a:buChar char="▫"/>
              <a:defRPr sz="1800"/>
            </a:lvl4pPr>
            <a:lvl5pPr indent="-342900" lvl="4" marL="2286000" rtl="0" algn="l">
              <a:lnSpc>
                <a:spcPct val="100000"/>
              </a:lnSpc>
              <a:spcBef>
                <a:spcPts val="0"/>
              </a:spcBef>
              <a:spcAft>
                <a:spcPts val="0"/>
              </a:spcAft>
              <a:buSzPts val="1800"/>
              <a:buChar char="▫"/>
              <a:defRPr sz="1800"/>
            </a:lvl5pPr>
            <a:lvl6pPr indent="-342900" lvl="5" marL="2743200" rtl="0" algn="l">
              <a:lnSpc>
                <a:spcPct val="100000"/>
              </a:lnSpc>
              <a:spcBef>
                <a:spcPts val="0"/>
              </a:spcBef>
              <a:spcAft>
                <a:spcPts val="0"/>
              </a:spcAft>
              <a:buSzPts val="1800"/>
              <a:buChar char="▫"/>
              <a:defRPr sz="1800"/>
            </a:lvl6pPr>
            <a:lvl7pPr indent="-342900" lvl="6" marL="3200400" rtl="0" algn="l">
              <a:lnSpc>
                <a:spcPct val="100000"/>
              </a:lnSpc>
              <a:spcBef>
                <a:spcPts val="0"/>
              </a:spcBef>
              <a:spcAft>
                <a:spcPts val="0"/>
              </a:spcAft>
              <a:buSzPts val="1800"/>
              <a:buChar char="▫"/>
              <a:defRPr sz="1800"/>
            </a:lvl7pPr>
            <a:lvl8pPr indent="-342900" lvl="7" marL="3657600" rtl="0" algn="l">
              <a:lnSpc>
                <a:spcPct val="100000"/>
              </a:lnSpc>
              <a:spcBef>
                <a:spcPts val="0"/>
              </a:spcBef>
              <a:spcAft>
                <a:spcPts val="0"/>
              </a:spcAft>
              <a:buSzPts val="1800"/>
              <a:buChar char="▫"/>
              <a:defRPr sz="1800"/>
            </a:lvl8pPr>
            <a:lvl9pPr indent="-342900" lvl="8" marL="4114800" rtl="0" algn="l">
              <a:lnSpc>
                <a:spcPct val="100000"/>
              </a:lnSpc>
              <a:spcBef>
                <a:spcPts val="0"/>
              </a:spcBef>
              <a:spcAft>
                <a:spcPts val="0"/>
              </a:spcAft>
              <a:buSzPts val="1800"/>
              <a:buChar char="▫"/>
              <a:defRPr sz="1800"/>
            </a:lvl9pPr>
          </a:lstStyle>
          <a:p/>
        </p:txBody>
      </p:sp>
      <p:sp>
        <p:nvSpPr>
          <p:cNvPr id="364" name="Google Shape;364;p32"/>
          <p:cNvSpPr txBox="1"/>
          <p:nvPr>
            <p:ph idx="3" type="body"/>
          </p:nvPr>
        </p:nvSpPr>
        <p:spPr>
          <a:xfrm>
            <a:off x="5182650" y="1559025"/>
            <a:ext cx="2247600" cy="3012000"/>
          </a:xfrm>
          <a:prstGeom prst="rect">
            <a:avLst/>
          </a:prstGeom>
          <a:noFill/>
          <a:ln>
            <a:noFill/>
          </a:ln>
        </p:spPr>
        <p:txBody>
          <a:bodyPr anchorCtr="0" anchor="t" bIns="91425" lIns="91425" spcFirstLastPara="1" rIns="91425" wrap="square" tIns="91425">
            <a:noAutofit/>
          </a:bodyPr>
          <a:lstStyle>
            <a:lvl1pPr indent="-342900" lvl="0" marL="457200" rtl="0" algn="l">
              <a:lnSpc>
                <a:spcPct val="100000"/>
              </a:lnSpc>
              <a:spcBef>
                <a:spcPts val="600"/>
              </a:spcBef>
              <a:spcAft>
                <a:spcPts val="0"/>
              </a:spcAft>
              <a:buSzPts val="1800"/>
              <a:buChar char="▪"/>
              <a:defRPr sz="1800"/>
            </a:lvl1pPr>
            <a:lvl2pPr indent="-342900" lvl="1" marL="914400" rtl="0" algn="l">
              <a:lnSpc>
                <a:spcPct val="100000"/>
              </a:lnSpc>
              <a:spcBef>
                <a:spcPts val="0"/>
              </a:spcBef>
              <a:spcAft>
                <a:spcPts val="0"/>
              </a:spcAft>
              <a:buSzPts val="1800"/>
              <a:buChar char="□"/>
              <a:defRPr sz="1800"/>
            </a:lvl2pPr>
            <a:lvl3pPr indent="-342900" lvl="2" marL="1371600" rtl="0" algn="l">
              <a:lnSpc>
                <a:spcPct val="100000"/>
              </a:lnSpc>
              <a:spcBef>
                <a:spcPts val="0"/>
              </a:spcBef>
              <a:spcAft>
                <a:spcPts val="0"/>
              </a:spcAft>
              <a:buSzPts val="1800"/>
              <a:buChar char="▫"/>
              <a:defRPr sz="1800"/>
            </a:lvl3pPr>
            <a:lvl4pPr indent="-342900" lvl="3" marL="1828800" rtl="0" algn="l">
              <a:lnSpc>
                <a:spcPct val="100000"/>
              </a:lnSpc>
              <a:spcBef>
                <a:spcPts val="0"/>
              </a:spcBef>
              <a:spcAft>
                <a:spcPts val="0"/>
              </a:spcAft>
              <a:buSzPts val="1800"/>
              <a:buChar char="▫"/>
              <a:defRPr sz="1800"/>
            </a:lvl4pPr>
            <a:lvl5pPr indent="-342900" lvl="4" marL="2286000" rtl="0" algn="l">
              <a:lnSpc>
                <a:spcPct val="100000"/>
              </a:lnSpc>
              <a:spcBef>
                <a:spcPts val="0"/>
              </a:spcBef>
              <a:spcAft>
                <a:spcPts val="0"/>
              </a:spcAft>
              <a:buSzPts val="1800"/>
              <a:buChar char="▫"/>
              <a:defRPr sz="1800"/>
            </a:lvl5pPr>
            <a:lvl6pPr indent="-342900" lvl="5" marL="2743200" rtl="0" algn="l">
              <a:lnSpc>
                <a:spcPct val="100000"/>
              </a:lnSpc>
              <a:spcBef>
                <a:spcPts val="0"/>
              </a:spcBef>
              <a:spcAft>
                <a:spcPts val="0"/>
              </a:spcAft>
              <a:buSzPts val="1800"/>
              <a:buChar char="▫"/>
              <a:defRPr sz="1800"/>
            </a:lvl6pPr>
            <a:lvl7pPr indent="-342900" lvl="6" marL="3200400" rtl="0" algn="l">
              <a:lnSpc>
                <a:spcPct val="100000"/>
              </a:lnSpc>
              <a:spcBef>
                <a:spcPts val="0"/>
              </a:spcBef>
              <a:spcAft>
                <a:spcPts val="0"/>
              </a:spcAft>
              <a:buSzPts val="1800"/>
              <a:buChar char="▫"/>
              <a:defRPr sz="1800"/>
            </a:lvl7pPr>
            <a:lvl8pPr indent="-342900" lvl="7" marL="3657600" rtl="0" algn="l">
              <a:lnSpc>
                <a:spcPct val="100000"/>
              </a:lnSpc>
              <a:spcBef>
                <a:spcPts val="0"/>
              </a:spcBef>
              <a:spcAft>
                <a:spcPts val="0"/>
              </a:spcAft>
              <a:buSzPts val="1800"/>
              <a:buChar char="▫"/>
              <a:defRPr sz="1800"/>
            </a:lvl8pPr>
            <a:lvl9pPr indent="-342900" lvl="8" marL="4114800" rtl="0" algn="l">
              <a:lnSpc>
                <a:spcPct val="100000"/>
              </a:lnSpc>
              <a:spcBef>
                <a:spcPts val="0"/>
              </a:spcBef>
              <a:spcAft>
                <a:spcPts val="0"/>
              </a:spcAft>
              <a:buSzPts val="1800"/>
              <a:buChar char="▫"/>
              <a:defRPr sz="1800"/>
            </a:lvl9pPr>
          </a:lstStyle>
          <a:p/>
        </p:txBody>
      </p:sp>
      <p:sp>
        <p:nvSpPr>
          <p:cNvPr id="365" name="Google Shape;365;p32"/>
          <p:cNvSpPr txBox="1"/>
          <p:nvPr>
            <p:ph idx="12" type="sldNum"/>
          </p:nvPr>
        </p:nvSpPr>
        <p:spPr>
          <a:xfrm>
            <a:off x="8570575" y="4571050"/>
            <a:ext cx="573300" cy="572400"/>
          </a:xfrm>
          <a:prstGeom prst="rect">
            <a:avLst/>
          </a:prstGeom>
          <a:noFill/>
          <a:ln>
            <a:noFill/>
          </a:ln>
        </p:spPr>
        <p:txBody>
          <a:bodyPr anchorCtr="0" anchor="ctr" bIns="91425" lIns="91425" spcFirstLastPara="1" rIns="91425" wrap="square" tIns="91425">
            <a:noAutofit/>
          </a:bodyPr>
          <a:lstStyle>
            <a:lvl1pPr indent="0" lvl="0"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1pPr>
            <a:lvl2pPr indent="0" lvl="1"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2pPr>
            <a:lvl3pPr indent="0" lvl="2"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3pPr>
            <a:lvl4pPr indent="0" lvl="3"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4pPr>
            <a:lvl5pPr indent="0" lvl="4"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5pPr>
            <a:lvl6pPr indent="0" lvl="5"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6pPr>
            <a:lvl7pPr indent="0" lvl="6"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7pPr>
            <a:lvl8pPr indent="0" lvl="7"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8pPr>
            <a:lvl9pPr indent="0" lvl="8"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en-MY"/>
              <a:t>‹#›</a:t>
            </a:fld>
            <a:endParaRPr/>
          </a:p>
        </p:txBody>
      </p:sp>
      <p:sp>
        <p:nvSpPr>
          <p:cNvPr id="366" name="Google Shape;366;p32"/>
          <p:cNvSpPr/>
          <p:nvPr/>
        </p:nvSpPr>
        <p:spPr>
          <a:xfrm>
            <a:off x="8570535" y="1712991"/>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67" name="Shape 367"/>
        <p:cNvGrpSpPr/>
        <p:nvPr/>
      </p:nvGrpSpPr>
      <p:grpSpPr>
        <a:xfrm>
          <a:off x="0" y="0"/>
          <a:ext cx="0" cy="0"/>
          <a:chOff x="0" y="0"/>
          <a:chExt cx="0" cy="0"/>
        </a:xfrm>
      </p:grpSpPr>
      <p:grpSp>
        <p:nvGrpSpPr>
          <p:cNvPr id="368" name="Google Shape;368;p33"/>
          <p:cNvGrpSpPr/>
          <p:nvPr/>
        </p:nvGrpSpPr>
        <p:grpSpPr>
          <a:xfrm>
            <a:off x="7431431" y="1712991"/>
            <a:ext cx="1712404" cy="2862454"/>
            <a:chOff x="7431431" y="1712991"/>
            <a:chExt cx="1712404" cy="2862454"/>
          </a:xfrm>
        </p:grpSpPr>
        <p:sp>
          <p:nvSpPr>
            <p:cNvPr id="369" name="Google Shape;369;p33"/>
            <p:cNvSpPr/>
            <p:nvPr/>
          </p:nvSpPr>
          <p:spPr>
            <a:xfrm>
              <a:off x="7431431" y="2858018"/>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0" name="Google Shape;370;p33"/>
            <p:cNvSpPr/>
            <p:nvPr/>
          </p:nvSpPr>
          <p:spPr>
            <a:xfrm>
              <a:off x="8570535" y="2858018"/>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1" name="Google Shape;371;p33"/>
            <p:cNvSpPr/>
            <p:nvPr/>
          </p:nvSpPr>
          <p:spPr>
            <a:xfrm>
              <a:off x="8570535" y="4003045"/>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2" name="Google Shape;372;p33"/>
            <p:cNvSpPr/>
            <p:nvPr/>
          </p:nvSpPr>
          <p:spPr>
            <a:xfrm>
              <a:off x="7997090" y="1712991"/>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73" name="Google Shape;373;p33"/>
          <p:cNvGrpSpPr/>
          <p:nvPr/>
        </p:nvGrpSpPr>
        <p:grpSpPr>
          <a:xfrm>
            <a:off x="7431431" y="1712991"/>
            <a:ext cx="1712404" cy="2862454"/>
            <a:chOff x="7431431" y="1712991"/>
            <a:chExt cx="1712404" cy="2862454"/>
          </a:xfrm>
        </p:grpSpPr>
        <p:sp>
          <p:nvSpPr>
            <p:cNvPr id="374" name="Google Shape;374;p33"/>
            <p:cNvSpPr/>
            <p:nvPr/>
          </p:nvSpPr>
          <p:spPr>
            <a:xfrm>
              <a:off x="7431431" y="4003045"/>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5" name="Google Shape;375;p33"/>
            <p:cNvSpPr/>
            <p:nvPr/>
          </p:nvSpPr>
          <p:spPr>
            <a:xfrm>
              <a:off x="8570535" y="1712991"/>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76" name="Google Shape;376;p33"/>
          <p:cNvGrpSpPr/>
          <p:nvPr/>
        </p:nvGrpSpPr>
        <p:grpSpPr>
          <a:xfrm>
            <a:off x="7431431" y="-4550"/>
            <a:ext cx="1712404" cy="5152509"/>
            <a:chOff x="7431431" y="-4550"/>
            <a:chExt cx="1712404" cy="5152509"/>
          </a:xfrm>
        </p:grpSpPr>
        <p:sp>
          <p:nvSpPr>
            <p:cNvPr id="377" name="Google Shape;377;p33"/>
            <p:cNvSpPr/>
            <p:nvPr/>
          </p:nvSpPr>
          <p:spPr>
            <a:xfrm>
              <a:off x="7431431" y="1140477"/>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8" name="Google Shape;378;p33"/>
            <p:cNvSpPr/>
            <p:nvPr/>
          </p:nvSpPr>
          <p:spPr>
            <a:xfrm>
              <a:off x="7431431" y="4575559"/>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9" name="Google Shape;379;p33"/>
            <p:cNvSpPr/>
            <p:nvPr/>
          </p:nvSpPr>
          <p:spPr>
            <a:xfrm>
              <a:off x="8570535" y="1140477"/>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0" name="Google Shape;380;p33"/>
            <p:cNvSpPr/>
            <p:nvPr/>
          </p:nvSpPr>
          <p:spPr>
            <a:xfrm>
              <a:off x="7997090" y="-4550"/>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1" name="Google Shape;381;p33"/>
            <p:cNvSpPr/>
            <p:nvPr/>
          </p:nvSpPr>
          <p:spPr>
            <a:xfrm>
              <a:off x="7997090" y="2285504"/>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82" name="Google Shape;382;p33"/>
          <p:cNvGrpSpPr/>
          <p:nvPr/>
        </p:nvGrpSpPr>
        <p:grpSpPr>
          <a:xfrm>
            <a:off x="7431431" y="-4550"/>
            <a:ext cx="1712404" cy="5152509"/>
            <a:chOff x="7431431" y="-4550"/>
            <a:chExt cx="1712404" cy="5152509"/>
          </a:xfrm>
        </p:grpSpPr>
        <p:sp>
          <p:nvSpPr>
            <p:cNvPr id="383" name="Google Shape;383;p33"/>
            <p:cNvSpPr/>
            <p:nvPr/>
          </p:nvSpPr>
          <p:spPr>
            <a:xfrm>
              <a:off x="7431431" y="-4550"/>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4" name="Google Shape;384;p33"/>
            <p:cNvSpPr/>
            <p:nvPr/>
          </p:nvSpPr>
          <p:spPr>
            <a:xfrm>
              <a:off x="7431431" y="2285504"/>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5" name="Google Shape;385;p33"/>
            <p:cNvSpPr/>
            <p:nvPr/>
          </p:nvSpPr>
          <p:spPr>
            <a:xfrm>
              <a:off x="7431431" y="3430531"/>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6" name="Google Shape;386;p33"/>
            <p:cNvSpPr/>
            <p:nvPr/>
          </p:nvSpPr>
          <p:spPr>
            <a:xfrm>
              <a:off x="8570535" y="567964"/>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7" name="Google Shape;387;p33"/>
            <p:cNvSpPr/>
            <p:nvPr/>
          </p:nvSpPr>
          <p:spPr>
            <a:xfrm>
              <a:off x="8570535" y="4575559"/>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8" name="Google Shape;388;p33"/>
            <p:cNvSpPr/>
            <p:nvPr/>
          </p:nvSpPr>
          <p:spPr>
            <a:xfrm>
              <a:off x="7997090" y="1140477"/>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9" name="Google Shape;389;p33"/>
            <p:cNvSpPr/>
            <p:nvPr/>
          </p:nvSpPr>
          <p:spPr>
            <a:xfrm>
              <a:off x="7997090" y="2858018"/>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90" name="Google Shape;390;p33"/>
          <p:cNvGrpSpPr/>
          <p:nvPr/>
        </p:nvGrpSpPr>
        <p:grpSpPr>
          <a:xfrm>
            <a:off x="7431431" y="-4550"/>
            <a:ext cx="1712404" cy="4579995"/>
            <a:chOff x="7431431" y="-4550"/>
            <a:chExt cx="1712404" cy="4579995"/>
          </a:xfrm>
        </p:grpSpPr>
        <p:sp>
          <p:nvSpPr>
            <p:cNvPr id="391" name="Google Shape;391;p33"/>
            <p:cNvSpPr/>
            <p:nvPr/>
          </p:nvSpPr>
          <p:spPr>
            <a:xfrm>
              <a:off x="7431431" y="1712991"/>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92" name="Google Shape;392;p33"/>
            <p:cNvSpPr/>
            <p:nvPr/>
          </p:nvSpPr>
          <p:spPr>
            <a:xfrm>
              <a:off x="8570535" y="-4550"/>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93" name="Google Shape;393;p33"/>
            <p:cNvSpPr/>
            <p:nvPr/>
          </p:nvSpPr>
          <p:spPr>
            <a:xfrm>
              <a:off x="8570535" y="3430531"/>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94" name="Google Shape;394;p33"/>
            <p:cNvSpPr/>
            <p:nvPr/>
          </p:nvSpPr>
          <p:spPr>
            <a:xfrm>
              <a:off x="7997090" y="567964"/>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95" name="Google Shape;395;p33"/>
            <p:cNvSpPr/>
            <p:nvPr/>
          </p:nvSpPr>
          <p:spPr>
            <a:xfrm>
              <a:off x="7997090" y="4003045"/>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96" name="Google Shape;396;p33"/>
          <p:cNvGrpSpPr/>
          <p:nvPr/>
        </p:nvGrpSpPr>
        <p:grpSpPr>
          <a:xfrm>
            <a:off x="7431431" y="567964"/>
            <a:ext cx="1712404" cy="4579995"/>
            <a:chOff x="7431431" y="567964"/>
            <a:chExt cx="1712404" cy="4579995"/>
          </a:xfrm>
        </p:grpSpPr>
        <p:sp>
          <p:nvSpPr>
            <p:cNvPr id="397" name="Google Shape;397;p33"/>
            <p:cNvSpPr/>
            <p:nvPr/>
          </p:nvSpPr>
          <p:spPr>
            <a:xfrm>
              <a:off x="7997090" y="4575559"/>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98" name="Google Shape;398;p33"/>
            <p:cNvSpPr/>
            <p:nvPr/>
          </p:nvSpPr>
          <p:spPr>
            <a:xfrm>
              <a:off x="7431431" y="567964"/>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99" name="Google Shape;399;p33"/>
            <p:cNvSpPr/>
            <p:nvPr/>
          </p:nvSpPr>
          <p:spPr>
            <a:xfrm>
              <a:off x="8570535" y="2285504"/>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00" name="Google Shape;400;p33"/>
            <p:cNvSpPr/>
            <p:nvPr/>
          </p:nvSpPr>
          <p:spPr>
            <a:xfrm>
              <a:off x="7997090" y="3430531"/>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401" name="Google Shape;401;p33"/>
          <p:cNvSpPr txBox="1"/>
          <p:nvPr>
            <p:ph type="title"/>
          </p:nvPr>
        </p:nvSpPr>
        <p:spPr>
          <a:xfrm>
            <a:off x="457200" y="510775"/>
            <a:ext cx="6408300" cy="857400"/>
          </a:xfrm>
          <a:prstGeom prst="rect">
            <a:avLst/>
          </a:prstGeom>
          <a:noFill/>
          <a:ln>
            <a:noFill/>
          </a:ln>
        </p:spPr>
        <p:txBody>
          <a:bodyPr anchorCtr="0" anchor="b" bIns="91425" lIns="91425" spcFirstLastPara="1" rIns="91425" wrap="square" tIns="91425">
            <a:noAutofit/>
          </a:bodyPr>
          <a:lstStyle>
            <a:lvl1pPr lvl="0" rtl="0" algn="l">
              <a:lnSpc>
                <a:spcPct val="100000"/>
              </a:lnSpc>
              <a:spcBef>
                <a:spcPts val="0"/>
              </a:spcBef>
              <a:spcAft>
                <a:spcPts val="0"/>
              </a:spcAft>
              <a:buSzPts val="3000"/>
              <a:buNone/>
              <a:defRPr/>
            </a:lvl1pPr>
            <a:lvl2pPr lvl="1" rtl="0" algn="l">
              <a:lnSpc>
                <a:spcPct val="100000"/>
              </a:lnSpc>
              <a:spcBef>
                <a:spcPts val="0"/>
              </a:spcBef>
              <a:spcAft>
                <a:spcPts val="0"/>
              </a:spcAft>
              <a:buSzPts val="3000"/>
              <a:buNone/>
              <a:defRPr/>
            </a:lvl2pPr>
            <a:lvl3pPr lvl="2" rtl="0" algn="l">
              <a:lnSpc>
                <a:spcPct val="100000"/>
              </a:lnSpc>
              <a:spcBef>
                <a:spcPts val="0"/>
              </a:spcBef>
              <a:spcAft>
                <a:spcPts val="0"/>
              </a:spcAft>
              <a:buSzPts val="3000"/>
              <a:buNone/>
              <a:defRPr/>
            </a:lvl3pPr>
            <a:lvl4pPr lvl="3" rtl="0" algn="l">
              <a:lnSpc>
                <a:spcPct val="100000"/>
              </a:lnSpc>
              <a:spcBef>
                <a:spcPts val="0"/>
              </a:spcBef>
              <a:spcAft>
                <a:spcPts val="0"/>
              </a:spcAft>
              <a:buSzPts val="3000"/>
              <a:buNone/>
              <a:defRPr/>
            </a:lvl4pPr>
            <a:lvl5pPr lvl="4" rtl="0" algn="l">
              <a:lnSpc>
                <a:spcPct val="100000"/>
              </a:lnSpc>
              <a:spcBef>
                <a:spcPts val="0"/>
              </a:spcBef>
              <a:spcAft>
                <a:spcPts val="0"/>
              </a:spcAft>
              <a:buSzPts val="3000"/>
              <a:buNone/>
              <a:defRPr/>
            </a:lvl5pPr>
            <a:lvl6pPr lvl="5" rtl="0" algn="l">
              <a:lnSpc>
                <a:spcPct val="100000"/>
              </a:lnSpc>
              <a:spcBef>
                <a:spcPts val="0"/>
              </a:spcBef>
              <a:spcAft>
                <a:spcPts val="0"/>
              </a:spcAft>
              <a:buSzPts val="3000"/>
              <a:buNone/>
              <a:defRPr/>
            </a:lvl6pPr>
            <a:lvl7pPr lvl="6" rtl="0" algn="l">
              <a:lnSpc>
                <a:spcPct val="100000"/>
              </a:lnSpc>
              <a:spcBef>
                <a:spcPts val="0"/>
              </a:spcBef>
              <a:spcAft>
                <a:spcPts val="0"/>
              </a:spcAft>
              <a:buSzPts val="3000"/>
              <a:buNone/>
              <a:defRPr/>
            </a:lvl7pPr>
            <a:lvl8pPr lvl="7" rtl="0" algn="l">
              <a:lnSpc>
                <a:spcPct val="100000"/>
              </a:lnSpc>
              <a:spcBef>
                <a:spcPts val="0"/>
              </a:spcBef>
              <a:spcAft>
                <a:spcPts val="0"/>
              </a:spcAft>
              <a:buSzPts val="3000"/>
              <a:buNone/>
              <a:defRPr/>
            </a:lvl8pPr>
            <a:lvl9pPr lvl="8" rtl="0" algn="l">
              <a:lnSpc>
                <a:spcPct val="100000"/>
              </a:lnSpc>
              <a:spcBef>
                <a:spcPts val="0"/>
              </a:spcBef>
              <a:spcAft>
                <a:spcPts val="0"/>
              </a:spcAft>
              <a:buSzPts val="3000"/>
              <a:buNone/>
              <a:defRPr/>
            </a:lvl9pPr>
          </a:lstStyle>
          <a:p/>
        </p:txBody>
      </p:sp>
      <p:sp>
        <p:nvSpPr>
          <p:cNvPr id="402" name="Google Shape;402;p33"/>
          <p:cNvSpPr txBox="1"/>
          <p:nvPr>
            <p:ph idx="12" type="sldNum"/>
          </p:nvPr>
        </p:nvSpPr>
        <p:spPr>
          <a:xfrm>
            <a:off x="8570575" y="4571050"/>
            <a:ext cx="573300" cy="572400"/>
          </a:xfrm>
          <a:prstGeom prst="rect">
            <a:avLst/>
          </a:prstGeom>
          <a:noFill/>
          <a:ln>
            <a:noFill/>
          </a:ln>
        </p:spPr>
        <p:txBody>
          <a:bodyPr anchorCtr="0" anchor="ctr" bIns="91425" lIns="91425" spcFirstLastPara="1" rIns="91425" wrap="square" tIns="91425">
            <a:noAutofit/>
          </a:bodyPr>
          <a:lstStyle>
            <a:lvl1pPr indent="0" lvl="0"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1pPr>
            <a:lvl2pPr indent="0" lvl="1"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2pPr>
            <a:lvl3pPr indent="0" lvl="2"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3pPr>
            <a:lvl4pPr indent="0" lvl="3"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4pPr>
            <a:lvl5pPr indent="0" lvl="4"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5pPr>
            <a:lvl6pPr indent="0" lvl="5"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6pPr>
            <a:lvl7pPr indent="0" lvl="6"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7pPr>
            <a:lvl8pPr indent="0" lvl="7"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8pPr>
            <a:lvl9pPr indent="0" lvl="8"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en-MY"/>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lete mosaic">
  <p:cSld name="BLANK_2">
    <p:spTree>
      <p:nvGrpSpPr>
        <p:cNvPr id="403" name="Shape 403"/>
        <p:cNvGrpSpPr/>
        <p:nvPr/>
      </p:nvGrpSpPr>
      <p:grpSpPr>
        <a:xfrm>
          <a:off x="0" y="0"/>
          <a:ext cx="0" cy="0"/>
          <a:chOff x="0" y="0"/>
          <a:chExt cx="0" cy="0"/>
        </a:xfrm>
      </p:grpSpPr>
      <p:sp>
        <p:nvSpPr>
          <p:cNvPr id="404" name="Google Shape;404;p34"/>
          <p:cNvSpPr txBox="1"/>
          <p:nvPr>
            <p:ph idx="12" type="sldNum"/>
          </p:nvPr>
        </p:nvSpPr>
        <p:spPr>
          <a:xfrm>
            <a:off x="8570575" y="4571050"/>
            <a:ext cx="573300" cy="572400"/>
          </a:xfrm>
          <a:prstGeom prst="rect">
            <a:avLst/>
          </a:prstGeom>
          <a:noFill/>
          <a:ln>
            <a:noFill/>
          </a:ln>
        </p:spPr>
        <p:txBody>
          <a:bodyPr anchorCtr="0" anchor="ctr" bIns="91425" lIns="91425" spcFirstLastPara="1" rIns="91425" wrap="square" tIns="91425">
            <a:noAutofit/>
          </a:bodyPr>
          <a:lstStyle>
            <a:lvl1pPr indent="0" lvl="0"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1pPr>
            <a:lvl2pPr indent="0" lvl="1"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2pPr>
            <a:lvl3pPr indent="0" lvl="2"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3pPr>
            <a:lvl4pPr indent="0" lvl="3"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4pPr>
            <a:lvl5pPr indent="0" lvl="4"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5pPr>
            <a:lvl6pPr indent="0" lvl="5"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6pPr>
            <a:lvl7pPr indent="0" lvl="6"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7pPr>
            <a:lvl8pPr indent="0" lvl="7"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8pPr>
            <a:lvl9pPr indent="0" lvl="8"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en-MY"/>
              <a:t>‹#›</a:t>
            </a:fld>
            <a:endParaRPr/>
          </a:p>
        </p:txBody>
      </p:sp>
      <p:grpSp>
        <p:nvGrpSpPr>
          <p:cNvPr id="405" name="Google Shape;405;p34"/>
          <p:cNvGrpSpPr/>
          <p:nvPr/>
        </p:nvGrpSpPr>
        <p:grpSpPr>
          <a:xfrm>
            <a:off x="0" y="-4550"/>
            <a:ext cx="9143835" cy="5152509"/>
            <a:chOff x="0" y="-4550"/>
            <a:chExt cx="9143835" cy="5152509"/>
          </a:xfrm>
        </p:grpSpPr>
        <p:sp>
          <p:nvSpPr>
            <p:cNvPr id="406" name="Google Shape;406;p34"/>
            <p:cNvSpPr/>
            <p:nvPr/>
          </p:nvSpPr>
          <p:spPr>
            <a:xfrm>
              <a:off x="3440674" y="4575559"/>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07" name="Google Shape;407;p34"/>
            <p:cNvSpPr/>
            <p:nvPr/>
          </p:nvSpPr>
          <p:spPr>
            <a:xfrm>
              <a:off x="573433" y="-4550"/>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08" name="Google Shape;408;p34"/>
            <p:cNvSpPr/>
            <p:nvPr/>
          </p:nvSpPr>
          <p:spPr>
            <a:xfrm>
              <a:off x="573433" y="3430531"/>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09" name="Google Shape;409;p34"/>
            <p:cNvSpPr/>
            <p:nvPr/>
          </p:nvSpPr>
          <p:spPr>
            <a:xfrm>
              <a:off x="0" y="567964"/>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0" name="Google Shape;410;p34"/>
            <p:cNvSpPr/>
            <p:nvPr/>
          </p:nvSpPr>
          <p:spPr>
            <a:xfrm>
              <a:off x="0" y="4003045"/>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1" name="Google Shape;411;p34"/>
            <p:cNvSpPr/>
            <p:nvPr/>
          </p:nvSpPr>
          <p:spPr>
            <a:xfrm>
              <a:off x="1720337" y="-4550"/>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2" name="Google Shape;412;p34"/>
            <p:cNvSpPr/>
            <p:nvPr/>
          </p:nvSpPr>
          <p:spPr>
            <a:xfrm>
              <a:off x="1720337" y="3430531"/>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3" name="Google Shape;413;p34"/>
            <p:cNvSpPr/>
            <p:nvPr/>
          </p:nvSpPr>
          <p:spPr>
            <a:xfrm>
              <a:off x="1146891" y="1712991"/>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4" name="Google Shape;414;p34"/>
            <p:cNvSpPr/>
            <p:nvPr/>
          </p:nvSpPr>
          <p:spPr>
            <a:xfrm>
              <a:off x="1146891" y="4003045"/>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5" name="Google Shape;415;p34"/>
            <p:cNvSpPr/>
            <p:nvPr/>
          </p:nvSpPr>
          <p:spPr>
            <a:xfrm>
              <a:off x="2867228" y="567964"/>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6" name="Google Shape;416;p34"/>
            <p:cNvSpPr/>
            <p:nvPr/>
          </p:nvSpPr>
          <p:spPr>
            <a:xfrm>
              <a:off x="2867228" y="4003045"/>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7" name="Google Shape;417;p34"/>
            <p:cNvSpPr/>
            <p:nvPr/>
          </p:nvSpPr>
          <p:spPr>
            <a:xfrm>
              <a:off x="2293783" y="1712991"/>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8" name="Google Shape;418;p34"/>
            <p:cNvSpPr/>
            <p:nvPr/>
          </p:nvSpPr>
          <p:spPr>
            <a:xfrm>
              <a:off x="4014120" y="1140477"/>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9" name="Google Shape;419;p34"/>
            <p:cNvSpPr/>
            <p:nvPr/>
          </p:nvSpPr>
          <p:spPr>
            <a:xfrm>
              <a:off x="3440674" y="1712991"/>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20" name="Google Shape;420;p34"/>
            <p:cNvSpPr/>
            <p:nvPr/>
          </p:nvSpPr>
          <p:spPr>
            <a:xfrm>
              <a:off x="5145436" y="1140477"/>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21" name="Google Shape;421;p34"/>
            <p:cNvSpPr/>
            <p:nvPr/>
          </p:nvSpPr>
          <p:spPr>
            <a:xfrm>
              <a:off x="5145436" y="4003045"/>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22" name="Google Shape;422;p34"/>
            <p:cNvSpPr/>
            <p:nvPr/>
          </p:nvSpPr>
          <p:spPr>
            <a:xfrm>
              <a:off x="4571990" y="2858018"/>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23" name="Google Shape;423;p34"/>
            <p:cNvSpPr/>
            <p:nvPr/>
          </p:nvSpPr>
          <p:spPr>
            <a:xfrm>
              <a:off x="6292327" y="2858018"/>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24" name="Google Shape;424;p34"/>
            <p:cNvSpPr/>
            <p:nvPr/>
          </p:nvSpPr>
          <p:spPr>
            <a:xfrm>
              <a:off x="5718882" y="3430531"/>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25" name="Google Shape;425;p34"/>
            <p:cNvSpPr/>
            <p:nvPr/>
          </p:nvSpPr>
          <p:spPr>
            <a:xfrm>
              <a:off x="5718882" y="4575559"/>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26" name="Google Shape;426;p34"/>
            <p:cNvSpPr/>
            <p:nvPr/>
          </p:nvSpPr>
          <p:spPr>
            <a:xfrm>
              <a:off x="7431431" y="2858018"/>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27" name="Google Shape;427;p34"/>
            <p:cNvSpPr/>
            <p:nvPr/>
          </p:nvSpPr>
          <p:spPr>
            <a:xfrm>
              <a:off x="6857986" y="1140477"/>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28" name="Google Shape;428;p34"/>
            <p:cNvSpPr/>
            <p:nvPr/>
          </p:nvSpPr>
          <p:spPr>
            <a:xfrm>
              <a:off x="8570535" y="2858018"/>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29" name="Google Shape;429;p34"/>
            <p:cNvSpPr/>
            <p:nvPr/>
          </p:nvSpPr>
          <p:spPr>
            <a:xfrm>
              <a:off x="8570535" y="4003045"/>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30" name="Google Shape;430;p34"/>
            <p:cNvSpPr/>
            <p:nvPr/>
          </p:nvSpPr>
          <p:spPr>
            <a:xfrm>
              <a:off x="7997090" y="1712991"/>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431" name="Google Shape;431;p34"/>
          <p:cNvGrpSpPr/>
          <p:nvPr/>
        </p:nvGrpSpPr>
        <p:grpSpPr>
          <a:xfrm>
            <a:off x="0" y="-4550"/>
            <a:ext cx="9143835" cy="5152509"/>
            <a:chOff x="0" y="-4550"/>
            <a:chExt cx="9143835" cy="5152509"/>
          </a:xfrm>
        </p:grpSpPr>
        <p:sp>
          <p:nvSpPr>
            <p:cNvPr id="432" name="Google Shape;432;p34"/>
            <p:cNvSpPr/>
            <p:nvPr/>
          </p:nvSpPr>
          <p:spPr>
            <a:xfrm>
              <a:off x="573433" y="1140477"/>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33" name="Google Shape;433;p34"/>
            <p:cNvSpPr/>
            <p:nvPr/>
          </p:nvSpPr>
          <p:spPr>
            <a:xfrm>
              <a:off x="573433" y="4575559"/>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34" name="Google Shape;434;p34"/>
            <p:cNvSpPr/>
            <p:nvPr/>
          </p:nvSpPr>
          <p:spPr>
            <a:xfrm>
              <a:off x="0" y="2285504"/>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35" name="Google Shape;435;p34"/>
            <p:cNvSpPr/>
            <p:nvPr/>
          </p:nvSpPr>
          <p:spPr>
            <a:xfrm>
              <a:off x="1720337" y="2285504"/>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36" name="Google Shape;436;p34"/>
            <p:cNvSpPr/>
            <p:nvPr/>
          </p:nvSpPr>
          <p:spPr>
            <a:xfrm>
              <a:off x="1146891" y="567964"/>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37" name="Google Shape;437;p34"/>
            <p:cNvSpPr/>
            <p:nvPr/>
          </p:nvSpPr>
          <p:spPr>
            <a:xfrm>
              <a:off x="1146891" y="2858018"/>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38" name="Google Shape;438;p34"/>
            <p:cNvSpPr/>
            <p:nvPr/>
          </p:nvSpPr>
          <p:spPr>
            <a:xfrm>
              <a:off x="2867228" y="-4550"/>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39" name="Google Shape;439;p34"/>
            <p:cNvSpPr/>
            <p:nvPr/>
          </p:nvSpPr>
          <p:spPr>
            <a:xfrm>
              <a:off x="2867228" y="2858018"/>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40" name="Google Shape;440;p34"/>
            <p:cNvSpPr/>
            <p:nvPr/>
          </p:nvSpPr>
          <p:spPr>
            <a:xfrm>
              <a:off x="2867228" y="4575559"/>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41" name="Google Shape;441;p34"/>
            <p:cNvSpPr/>
            <p:nvPr/>
          </p:nvSpPr>
          <p:spPr>
            <a:xfrm>
              <a:off x="2293783" y="3430531"/>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42" name="Google Shape;442;p34"/>
            <p:cNvSpPr/>
            <p:nvPr/>
          </p:nvSpPr>
          <p:spPr>
            <a:xfrm>
              <a:off x="4014120" y="567964"/>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43" name="Google Shape;443;p34"/>
            <p:cNvSpPr/>
            <p:nvPr/>
          </p:nvSpPr>
          <p:spPr>
            <a:xfrm>
              <a:off x="4014120" y="2285504"/>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44" name="Google Shape;444;p34"/>
            <p:cNvSpPr/>
            <p:nvPr/>
          </p:nvSpPr>
          <p:spPr>
            <a:xfrm>
              <a:off x="4014120" y="3430531"/>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45" name="Google Shape;445;p34"/>
            <p:cNvSpPr/>
            <p:nvPr/>
          </p:nvSpPr>
          <p:spPr>
            <a:xfrm>
              <a:off x="4571990" y="1712991"/>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46" name="Google Shape;446;p34"/>
            <p:cNvSpPr/>
            <p:nvPr/>
          </p:nvSpPr>
          <p:spPr>
            <a:xfrm>
              <a:off x="4571990" y="4003045"/>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47" name="Google Shape;447;p34"/>
            <p:cNvSpPr/>
            <p:nvPr/>
          </p:nvSpPr>
          <p:spPr>
            <a:xfrm>
              <a:off x="6292327" y="567964"/>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48" name="Google Shape;448;p34"/>
            <p:cNvSpPr/>
            <p:nvPr/>
          </p:nvSpPr>
          <p:spPr>
            <a:xfrm>
              <a:off x="6292327" y="2285504"/>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49" name="Google Shape;449;p34"/>
            <p:cNvSpPr/>
            <p:nvPr/>
          </p:nvSpPr>
          <p:spPr>
            <a:xfrm>
              <a:off x="6292327" y="4003045"/>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50" name="Google Shape;450;p34"/>
            <p:cNvSpPr/>
            <p:nvPr/>
          </p:nvSpPr>
          <p:spPr>
            <a:xfrm>
              <a:off x="5718882" y="-4550"/>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51" name="Google Shape;451;p34"/>
            <p:cNvSpPr/>
            <p:nvPr/>
          </p:nvSpPr>
          <p:spPr>
            <a:xfrm>
              <a:off x="5718882" y="1712991"/>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52" name="Google Shape;452;p34"/>
            <p:cNvSpPr/>
            <p:nvPr/>
          </p:nvSpPr>
          <p:spPr>
            <a:xfrm>
              <a:off x="7431431" y="4003045"/>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53" name="Google Shape;453;p34"/>
            <p:cNvSpPr/>
            <p:nvPr/>
          </p:nvSpPr>
          <p:spPr>
            <a:xfrm>
              <a:off x="6857986" y="3430531"/>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54" name="Google Shape;454;p34"/>
            <p:cNvSpPr/>
            <p:nvPr/>
          </p:nvSpPr>
          <p:spPr>
            <a:xfrm>
              <a:off x="8570535" y="1712991"/>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55" name="Google Shape;455;p34"/>
            <p:cNvSpPr/>
            <p:nvPr/>
          </p:nvSpPr>
          <p:spPr>
            <a:xfrm>
              <a:off x="5718882" y="2858018"/>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456" name="Google Shape;456;p34"/>
          <p:cNvGrpSpPr/>
          <p:nvPr/>
        </p:nvGrpSpPr>
        <p:grpSpPr>
          <a:xfrm>
            <a:off x="0" y="-4550"/>
            <a:ext cx="9143835" cy="5152509"/>
            <a:chOff x="0" y="-4550"/>
            <a:chExt cx="9143835" cy="5152509"/>
          </a:xfrm>
        </p:grpSpPr>
        <p:sp>
          <p:nvSpPr>
            <p:cNvPr id="457" name="Google Shape;457;p34"/>
            <p:cNvSpPr/>
            <p:nvPr/>
          </p:nvSpPr>
          <p:spPr>
            <a:xfrm>
              <a:off x="573433" y="1712991"/>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58" name="Google Shape;458;p34"/>
            <p:cNvSpPr/>
            <p:nvPr/>
          </p:nvSpPr>
          <p:spPr>
            <a:xfrm>
              <a:off x="0" y="-4550"/>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59" name="Google Shape;459;p34"/>
            <p:cNvSpPr/>
            <p:nvPr/>
          </p:nvSpPr>
          <p:spPr>
            <a:xfrm>
              <a:off x="0" y="3430531"/>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60" name="Google Shape;460;p34"/>
            <p:cNvSpPr/>
            <p:nvPr/>
          </p:nvSpPr>
          <p:spPr>
            <a:xfrm>
              <a:off x="1720337" y="567964"/>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61" name="Google Shape;461;p34"/>
            <p:cNvSpPr/>
            <p:nvPr/>
          </p:nvSpPr>
          <p:spPr>
            <a:xfrm>
              <a:off x="1146891" y="2285504"/>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62" name="Google Shape;462;p34"/>
            <p:cNvSpPr/>
            <p:nvPr/>
          </p:nvSpPr>
          <p:spPr>
            <a:xfrm>
              <a:off x="1146891" y="4575559"/>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63" name="Google Shape;463;p34"/>
            <p:cNvSpPr/>
            <p:nvPr/>
          </p:nvSpPr>
          <p:spPr>
            <a:xfrm>
              <a:off x="2867228" y="1140477"/>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64" name="Google Shape;464;p34"/>
            <p:cNvSpPr/>
            <p:nvPr/>
          </p:nvSpPr>
          <p:spPr>
            <a:xfrm>
              <a:off x="2867228" y="2285504"/>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65" name="Google Shape;465;p34"/>
            <p:cNvSpPr/>
            <p:nvPr/>
          </p:nvSpPr>
          <p:spPr>
            <a:xfrm>
              <a:off x="2293783" y="4003045"/>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66" name="Google Shape;466;p34"/>
            <p:cNvSpPr/>
            <p:nvPr/>
          </p:nvSpPr>
          <p:spPr>
            <a:xfrm>
              <a:off x="4014120" y="4575559"/>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67" name="Google Shape;467;p34"/>
            <p:cNvSpPr/>
            <p:nvPr/>
          </p:nvSpPr>
          <p:spPr>
            <a:xfrm>
              <a:off x="3440674" y="-4550"/>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68" name="Google Shape;468;p34"/>
            <p:cNvSpPr/>
            <p:nvPr/>
          </p:nvSpPr>
          <p:spPr>
            <a:xfrm>
              <a:off x="3440674" y="2858018"/>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69" name="Google Shape;469;p34"/>
            <p:cNvSpPr/>
            <p:nvPr/>
          </p:nvSpPr>
          <p:spPr>
            <a:xfrm>
              <a:off x="5145436" y="567964"/>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70" name="Google Shape;470;p34"/>
            <p:cNvSpPr/>
            <p:nvPr/>
          </p:nvSpPr>
          <p:spPr>
            <a:xfrm>
              <a:off x="5145436" y="2285504"/>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71" name="Google Shape;471;p34"/>
            <p:cNvSpPr/>
            <p:nvPr/>
          </p:nvSpPr>
          <p:spPr>
            <a:xfrm>
              <a:off x="4571990" y="1140477"/>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72" name="Google Shape;472;p34"/>
            <p:cNvSpPr/>
            <p:nvPr/>
          </p:nvSpPr>
          <p:spPr>
            <a:xfrm>
              <a:off x="6292327" y="3430531"/>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73" name="Google Shape;473;p34"/>
            <p:cNvSpPr/>
            <p:nvPr/>
          </p:nvSpPr>
          <p:spPr>
            <a:xfrm>
              <a:off x="5718882" y="4003045"/>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74" name="Google Shape;474;p34"/>
            <p:cNvSpPr/>
            <p:nvPr/>
          </p:nvSpPr>
          <p:spPr>
            <a:xfrm>
              <a:off x="7431431" y="1140477"/>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75" name="Google Shape;475;p34"/>
            <p:cNvSpPr/>
            <p:nvPr/>
          </p:nvSpPr>
          <p:spPr>
            <a:xfrm>
              <a:off x="7431431" y="4575559"/>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76" name="Google Shape;476;p34"/>
            <p:cNvSpPr/>
            <p:nvPr/>
          </p:nvSpPr>
          <p:spPr>
            <a:xfrm>
              <a:off x="6857986" y="567964"/>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77" name="Google Shape;477;p34"/>
            <p:cNvSpPr/>
            <p:nvPr/>
          </p:nvSpPr>
          <p:spPr>
            <a:xfrm>
              <a:off x="6857986" y="2285504"/>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78" name="Google Shape;478;p34"/>
            <p:cNvSpPr/>
            <p:nvPr/>
          </p:nvSpPr>
          <p:spPr>
            <a:xfrm>
              <a:off x="8570535" y="1140477"/>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79" name="Google Shape;479;p34"/>
            <p:cNvSpPr/>
            <p:nvPr/>
          </p:nvSpPr>
          <p:spPr>
            <a:xfrm>
              <a:off x="7997090" y="-4550"/>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80" name="Google Shape;480;p34"/>
            <p:cNvSpPr/>
            <p:nvPr/>
          </p:nvSpPr>
          <p:spPr>
            <a:xfrm>
              <a:off x="7997090" y="2285504"/>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481" name="Google Shape;481;p34"/>
          <p:cNvGrpSpPr/>
          <p:nvPr/>
        </p:nvGrpSpPr>
        <p:grpSpPr>
          <a:xfrm>
            <a:off x="0" y="-4550"/>
            <a:ext cx="9143835" cy="5152509"/>
            <a:chOff x="0" y="-4550"/>
            <a:chExt cx="9143835" cy="5152509"/>
          </a:xfrm>
        </p:grpSpPr>
        <p:sp>
          <p:nvSpPr>
            <p:cNvPr id="482" name="Google Shape;482;p34"/>
            <p:cNvSpPr/>
            <p:nvPr/>
          </p:nvSpPr>
          <p:spPr>
            <a:xfrm>
              <a:off x="7431431" y="-4550"/>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83" name="Google Shape;483;p34"/>
            <p:cNvSpPr/>
            <p:nvPr/>
          </p:nvSpPr>
          <p:spPr>
            <a:xfrm>
              <a:off x="573433" y="2858018"/>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84" name="Google Shape;484;p34"/>
            <p:cNvSpPr/>
            <p:nvPr/>
          </p:nvSpPr>
          <p:spPr>
            <a:xfrm>
              <a:off x="0" y="4575559"/>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85" name="Google Shape;485;p34"/>
            <p:cNvSpPr/>
            <p:nvPr/>
          </p:nvSpPr>
          <p:spPr>
            <a:xfrm>
              <a:off x="1720337" y="2858018"/>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86" name="Google Shape;486;p34"/>
            <p:cNvSpPr/>
            <p:nvPr/>
          </p:nvSpPr>
          <p:spPr>
            <a:xfrm>
              <a:off x="1720337" y="4003045"/>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87" name="Google Shape;487;p34"/>
            <p:cNvSpPr/>
            <p:nvPr/>
          </p:nvSpPr>
          <p:spPr>
            <a:xfrm>
              <a:off x="1146891" y="-4550"/>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88" name="Google Shape;488;p34"/>
            <p:cNvSpPr/>
            <p:nvPr/>
          </p:nvSpPr>
          <p:spPr>
            <a:xfrm>
              <a:off x="2867228" y="3430531"/>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89" name="Google Shape;489;p34"/>
            <p:cNvSpPr/>
            <p:nvPr/>
          </p:nvSpPr>
          <p:spPr>
            <a:xfrm>
              <a:off x="2293783" y="-4550"/>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90" name="Google Shape;490;p34"/>
            <p:cNvSpPr/>
            <p:nvPr/>
          </p:nvSpPr>
          <p:spPr>
            <a:xfrm>
              <a:off x="2293783" y="4575559"/>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91" name="Google Shape;491;p34"/>
            <p:cNvSpPr/>
            <p:nvPr/>
          </p:nvSpPr>
          <p:spPr>
            <a:xfrm>
              <a:off x="4014120" y="4003045"/>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92" name="Google Shape;492;p34"/>
            <p:cNvSpPr/>
            <p:nvPr/>
          </p:nvSpPr>
          <p:spPr>
            <a:xfrm>
              <a:off x="3440674" y="2285504"/>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93" name="Google Shape;493;p34"/>
            <p:cNvSpPr/>
            <p:nvPr/>
          </p:nvSpPr>
          <p:spPr>
            <a:xfrm>
              <a:off x="5145436" y="-4550"/>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94" name="Google Shape;494;p34"/>
            <p:cNvSpPr/>
            <p:nvPr/>
          </p:nvSpPr>
          <p:spPr>
            <a:xfrm>
              <a:off x="5145436" y="1712991"/>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95" name="Google Shape;495;p34"/>
            <p:cNvSpPr/>
            <p:nvPr/>
          </p:nvSpPr>
          <p:spPr>
            <a:xfrm>
              <a:off x="4571990" y="567964"/>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96" name="Google Shape;496;p34"/>
            <p:cNvSpPr/>
            <p:nvPr/>
          </p:nvSpPr>
          <p:spPr>
            <a:xfrm>
              <a:off x="4571990" y="4575559"/>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97" name="Google Shape;497;p34"/>
            <p:cNvSpPr/>
            <p:nvPr/>
          </p:nvSpPr>
          <p:spPr>
            <a:xfrm>
              <a:off x="6292327" y="-4550"/>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98" name="Google Shape;498;p34"/>
            <p:cNvSpPr/>
            <p:nvPr/>
          </p:nvSpPr>
          <p:spPr>
            <a:xfrm>
              <a:off x="6292327" y="1140477"/>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99" name="Google Shape;499;p34"/>
            <p:cNvSpPr/>
            <p:nvPr/>
          </p:nvSpPr>
          <p:spPr>
            <a:xfrm>
              <a:off x="5718882" y="2285504"/>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00" name="Google Shape;500;p34"/>
            <p:cNvSpPr/>
            <p:nvPr/>
          </p:nvSpPr>
          <p:spPr>
            <a:xfrm>
              <a:off x="7431431" y="2285504"/>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01" name="Google Shape;501;p34"/>
            <p:cNvSpPr/>
            <p:nvPr/>
          </p:nvSpPr>
          <p:spPr>
            <a:xfrm>
              <a:off x="7431431" y="3430531"/>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02" name="Google Shape;502;p34"/>
            <p:cNvSpPr/>
            <p:nvPr/>
          </p:nvSpPr>
          <p:spPr>
            <a:xfrm>
              <a:off x="6857986" y="4003045"/>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03" name="Google Shape;503;p34"/>
            <p:cNvSpPr/>
            <p:nvPr/>
          </p:nvSpPr>
          <p:spPr>
            <a:xfrm>
              <a:off x="8570535" y="567964"/>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04" name="Google Shape;504;p34"/>
            <p:cNvSpPr/>
            <p:nvPr/>
          </p:nvSpPr>
          <p:spPr>
            <a:xfrm>
              <a:off x="8570535" y="4575559"/>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05" name="Google Shape;505;p34"/>
            <p:cNvSpPr/>
            <p:nvPr/>
          </p:nvSpPr>
          <p:spPr>
            <a:xfrm>
              <a:off x="7997090" y="1140477"/>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06" name="Google Shape;506;p34"/>
            <p:cNvSpPr/>
            <p:nvPr/>
          </p:nvSpPr>
          <p:spPr>
            <a:xfrm>
              <a:off x="7997090" y="2858018"/>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507" name="Google Shape;507;p34"/>
          <p:cNvGrpSpPr/>
          <p:nvPr/>
        </p:nvGrpSpPr>
        <p:grpSpPr>
          <a:xfrm>
            <a:off x="0" y="-4550"/>
            <a:ext cx="9143835" cy="5152509"/>
            <a:chOff x="0" y="-4550"/>
            <a:chExt cx="9143835" cy="5152509"/>
          </a:xfrm>
        </p:grpSpPr>
        <p:sp>
          <p:nvSpPr>
            <p:cNvPr id="508" name="Google Shape;508;p34"/>
            <p:cNvSpPr/>
            <p:nvPr/>
          </p:nvSpPr>
          <p:spPr>
            <a:xfrm>
              <a:off x="573433" y="567964"/>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09" name="Google Shape;509;p34"/>
            <p:cNvSpPr/>
            <p:nvPr/>
          </p:nvSpPr>
          <p:spPr>
            <a:xfrm>
              <a:off x="0" y="1712991"/>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10" name="Google Shape;510;p34"/>
            <p:cNvSpPr/>
            <p:nvPr/>
          </p:nvSpPr>
          <p:spPr>
            <a:xfrm>
              <a:off x="0" y="2858018"/>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11" name="Google Shape;511;p34"/>
            <p:cNvSpPr/>
            <p:nvPr/>
          </p:nvSpPr>
          <p:spPr>
            <a:xfrm>
              <a:off x="1720337" y="1140477"/>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12" name="Google Shape;512;p34"/>
            <p:cNvSpPr/>
            <p:nvPr/>
          </p:nvSpPr>
          <p:spPr>
            <a:xfrm>
              <a:off x="1146891" y="3430531"/>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13" name="Google Shape;513;p34"/>
            <p:cNvSpPr/>
            <p:nvPr/>
          </p:nvSpPr>
          <p:spPr>
            <a:xfrm>
              <a:off x="2293783" y="567964"/>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14" name="Google Shape;514;p34"/>
            <p:cNvSpPr/>
            <p:nvPr/>
          </p:nvSpPr>
          <p:spPr>
            <a:xfrm>
              <a:off x="2293783" y="2285504"/>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15" name="Google Shape;515;p34"/>
            <p:cNvSpPr/>
            <p:nvPr/>
          </p:nvSpPr>
          <p:spPr>
            <a:xfrm>
              <a:off x="4014120" y="-4550"/>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16" name="Google Shape;516;p34"/>
            <p:cNvSpPr/>
            <p:nvPr/>
          </p:nvSpPr>
          <p:spPr>
            <a:xfrm>
              <a:off x="4014120" y="1712991"/>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17" name="Google Shape;517;p34"/>
            <p:cNvSpPr/>
            <p:nvPr/>
          </p:nvSpPr>
          <p:spPr>
            <a:xfrm>
              <a:off x="3440674" y="567964"/>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18" name="Google Shape;518;p34"/>
            <p:cNvSpPr/>
            <p:nvPr/>
          </p:nvSpPr>
          <p:spPr>
            <a:xfrm>
              <a:off x="3440674" y="3430531"/>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19" name="Google Shape;519;p34"/>
            <p:cNvSpPr/>
            <p:nvPr/>
          </p:nvSpPr>
          <p:spPr>
            <a:xfrm>
              <a:off x="5145436" y="3430531"/>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20" name="Google Shape;520;p34"/>
            <p:cNvSpPr/>
            <p:nvPr/>
          </p:nvSpPr>
          <p:spPr>
            <a:xfrm>
              <a:off x="5145436" y="4575559"/>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21" name="Google Shape;521;p34"/>
            <p:cNvSpPr/>
            <p:nvPr/>
          </p:nvSpPr>
          <p:spPr>
            <a:xfrm>
              <a:off x="4571990" y="2285504"/>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22" name="Google Shape;522;p34"/>
            <p:cNvSpPr/>
            <p:nvPr/>
          </p:nvSpPr>
          <p:spPr>
            <a:xfrm>
              <a:off x="6292327" y="1712991"/>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23" name="Google Shape;523;p34"/>
            <p:cNvSpPr/>
            <p:nvPr/>
          </p:nvSpPr>
          <p:spPr>
            <a:xfrm>
              <a:off x="5718882" y="567964"/>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24" name="Google Shape;524;p34"/>
            <p:cNvSpPr/>
            <p:nvPr/>
          </p:nvSpPr>
          <p:spPr>
            <a:xfrm>
              <a:off x="7431431" y="1712991"/>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25" name="Google Shape;525;p34"/>
            <p:cNvSpPr/>
            <p:nvPr/>
          </p:nvSpPr>
          <p:spPr>
            <a:xfrm>
              <a:off x="6857986" y="2858018"/>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26" name="Google Shape;526;p34"/>
            <p:cNvSpPr/>
            <p:nvPr/>
          </p:nvSpPr>
          <p:spPr>
            <a:xfrm>
              <a:off x="6857986" y="4575559"/>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27" name="Google Shape;527;p34"/>
            <p:cNvSpPr/>
            <p:nvPr/>
          </p:nvSpPr>
          <p:spPr>
            <a:xfrm>
              <a:off x="8570535" y="-4550"/>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28" name="Google Shape;528;p34"/>
            <p:cNvSpPr/>
            <p:nvPr/>
          </p:nvSpPr>
          <p:spPr>
            <a:xfrm>
              <a:off x="8570535" y="3430531"/>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29" name="Google Shape;529;p34"/>
            <p:cNvSpPr/>
            <p:nvPr/>
          </p:nvSpPr>
          <p:spPr>
            <a:xfrm>
              <a:off x="7997090" y="567964"/>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30" name="Google Shape;530;p34"/>
            <p:cNvSpPr/>
            <p:nvPr/>
          </p:nvSpPr>
          <p:spPr>
            <a:xfrm>
              <a:off x="7997090" y="4003045"/>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531" name="Google Shape;531;p34"/>
          <p:cNvGrpSpPr/>
          <p:nvPr/>
        </p:nvGrpSpPr>
        <p:grpSpPr>
          <a:xfrm>
            <a:off x="0" y="-4550"/>
            <a:ext cx="9143835" cy="5152509"/>
            <a:chOff x="0" y="-4550"/>
            <a:chExt cx="9143835" cy="5152509"/>
          </a:xfrm>
        </p:grpSpPr>
        <p:sp>
          <p:nvSpPr>
            <p:cNvPr id="532" name="Google Shape;532;p34"/>
            <p:cNvSpPr/>
            <p:nvPr/>
          </p:nvSpPr>
          <p:spPr>
            <a:xfrm>
              <a:off x="7997090" y="4575559"/>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33" name="Google Shape;533;p34"/>
            <p:cNvSpPr/>
            <p:nvPr/>
          </p:nvSpPr>
          <p:spPr>
            <a:xfrm>
              <a:off x="573433" y="2285504"/>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34" name="Google Shape;534;p34"/>
            <p:cNvSpPr/>
            <p:nvPr/>
          </p:nvSpPr>
          <p:spPr>
            <a:xfrm>
              <a:off x="573433" y="4003045"/>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35" name="Google Shape;535;p34"/>
            <p:cNvSpPr/>
            <p:nvPr/>
          </p:nvSpPr>
          <p:spPr>
            <a:xfrm>
              <a:off x="0" y="1140477"/>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36" name="Google Shape;536;p34"/>
            <p:cNvSpPr/>
            <p:nvPr/>
          </p:nvSpPr>
          <p:spPr>
            <a:xfrm>
              <a:off x="1720337" y="1712991"/>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37" name="Google Shape;537;p34"/>
            <p:cNvSpPr/>
            <p:nvPr/>
          </p:nvSpPr>
          <p:spPr>
            <a:xfrm>
              <a:off x="1720337" y="4575559"/>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38" name="Google Shape;538;p34"/>
            <p:cNvSpPr/>
            <p:nvPr/>
          </p:nvSpPr>
          <p:spPr>
            <a:xfrm>
              <a:off x="1146891" y="1140477"/>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39" name="Google Shape;539;p34"/>
            <p:cNvSpPr/>
            <p:nvPr/>
          </p:nvSpPr>
          <p:spPr>
            <a:xfrm>
              <a:off x="2867228" y="1712991"/>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40" name="Google Shape;540;p34"/>
            <p:cNvSpPr/>
            <p:nvPr/>
          </p:nvSpPr>
          <p:spPr>
            <a:xfrm>
              <a:off x="2293783" y="1140477"/>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41" name="Google Shape;541;p34"/>
            <p:cNvSpPr/>
            <p:nvPr/>
          </p:nvSpPr>
          <p:spPr>
            <a:xfrm>
              <a:off x="2293783" y="2858018"/>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42" name="Google Shape;542;p34"/>
            <p:cNvSpPr/>
            <p:nvPr/>
          </p:nvSpPr>
          <p:spPr>
            <a:xfrm>
              <a:off x="4014120" y="2858018"/>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43" name="Google Shape;543;p34"/>
            <p:cNvSpPr/>
            <p:nvPr/>
          </p:nvSpPr>
          <p:spPr>
            <a:xfrm>
              <a:off x="3440674" y="1140477"/>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44" name="Google Shape;544;p34"/>
            <p:cNvSpPr/>
            <p:nvPr/>
          </p:nvSpPr>
          <p:spPr>
            <a:xfrm>
              <a:off x="3440674" y="4003045"/>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45" name="Google Shape;545;p34"/>
            <p:cNvSpPr/>
            <p:nvPr/>
          </p:nvSpPr>
          <p:spPr>
            <a:xfrm>
              <a:off x="5145436" y="2858018"/>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46" name="Google Shape;546;p34"/>
            <p:cNvSpPr/>
            <p:nvPr/>
          </p:nvSpPr>
          <p:spPr>
            <a:xfrm>
              <a:off x="4571990" y="3430531"/>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47" name="Google Shape;547;p34"/>
            <p:cNvSpPr/>
            <p:nvPr/>
          </p:nvSpPr>
          <p:spPr>
            <a:xfrm>
              <a:off x="6292327" y="4575559"/>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48" name="Google Shape;548;p34"/>
            <p:cNvSpPr/>
            <p:nvPr/>
          </p:nvSpPr>
          <p:spPr>
            <a:xfrm>
              <a:off x="5718882" y="1140477"/>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49" name="Google Shape;549;p34"/>
            <p:cNvSpPr/>
            <p:nvPr/>
          </p:nvSpPr>
          <p:spPr>
            <a:xfrm>
              <a:off x="7431431" y="567964"/>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50" name="Google Shape;550;p34"/>
            <p:cNvSpPr/>
            <p:nvPr/>
          </p:nvSpPr>
          <p:spPr>
            <a:xfrm>
              <a:off x="6857986" y="-4550"/>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51" name="Google Shape;551;p34"/>
            <p:cNvSpPr/>
            <p:nvPr/>
          </p:nvSpPr>
          <p:spPr>
            <a:xfrm>
              <a:off x="6857986" y="1712991"/>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52" name="Google Shape;552;p34"/>
            <p:cNvSpPr/>
            <p:nvPr/>
          </p:nvSpPr>
          <p:spPr>
            <a:xfrm>
              <a:off x="8570535" y="2285504"/>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53" name="Google Shape;553;p34"/>
            <p:cNvSpPr/>
            <p:nvPr/>
          </p:nvSpPr>
          <p:spPr>
            <a:xfrm>
              <a:off x="7997090" y="3430531"/>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54" name="Google Shape;554;p34"/>
            <p:cNvSpPr/>
            <p:nvPr/>
          </p:nvSpPr>
          <p:spPr>
            <a:xfrm>
              <a:off x="4571990" y="-4550"/>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lete mosaic small">
  <p:cSld name="BLANK_1">
    <p:spTree>
      <p:nvGrpSpPr>
        <p:cNvPr id="555" name="Shape 555"/>
        <p:cNvGrpSpPr/>
        <p:nvPr/>
      </p:nvGrpSpPr>
      <p:grpSpPr>
        <a:xfrm>
          <a:off x="0" y="0"/>
          <a:ext cx="0" cy="0"/>
          <a:chOff x="0" y="0"/>
          <a:chExt cx="0" cy="0"/>
        </a:xfrm>
      </p:grpSpPr>
      <p:sp>
        <p:nvSpPr>
          <p:cNvPr id="556" name="Google Shape;556;p35"/>
          <p:cNvSpPr txBox="1"/>
          <p:nvPr>
            <p:ph idx="12" type="sldNum"/>
          </p:nvPr>
        </p:nvSpPr>
        <p:spPr>
          <a:xfrm>
            <a:off x="8570575" y="4571050"/>
            <a:ext cx="573300" cy="572400"/>
          </a:xfrm>
          <a:prstGeom prst="rect">
            <a:avLst/>
          </a:prstGeom>
          <a:noFill/>
          <a:ln>
            <a:noFill/>
          </a:ln>
        </p:spPr>
        <p:txBody>
          <a:bodyPr anchorCtr="0" anchor="ctr" bIns="91425" lIns="91425" spcFirstLastPara="1" rIns="91425" wrap="square" tIns="91425">
            <a:noAutofit/>
          </a:bodyPr>
          <a:lstStyle>
            <a:lvl1pPr indent="0" lvl="0"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1pPr>
            <a:lvl2pPr indent="0" lvl="1"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2pPr>
            <a:lvl3pPr indent="0" lvl="2"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3pPr>
            <a:lvl4pPr indent="0" lvl="3"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4pPr>
            <a:lvl5pPr indent="0" lvl="4"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5pPr>
            <a:lvl6pPr indent="0" lvl="5"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6pPr>
            <a:lvl7pPr indent="0" lvl="6"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7pPr>
            <a:lvl8pPr indent="0" lvl="7"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8pPr>
            <a:lvl9pPr indent="0" lvl="8"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en-MY"/>
              <a:t>‹#›</a:t>
            </a:fld>
            <a:endParaRPr/>
          </a:p>
        </p:txBody>
      </p:sp>
      <p:grpSp>
        <p:nvGrpSpPr>
          <p:cNvPr id="557" name="Google Shape;557;p35"/>
          <p:cNvGrpSpPr/>
          <p:nvPr/>
        </p:nvGrpSpPr>
        <p:grpSpPr>
          <a:xfrm>
            <a:off x="0" y="-4550"/>
            <a:ext cx="9176752" cy="5171054"/>
            <a:chOff x="0" y="-4550"/>
            <a:chExt cx="9176752" cy="5171054"/>
          </a:xfrm>
        </p:grpSpPr>
        <p:grpSp>
          <p:nvGrpSpPr>
            <p:cNvPr id="558" name="Google Shape;558;p35"/>
            <p:cNvGrpSpPr/>
            <p:nvPr/>
          </p:nvGrpSpPr>
          <p:grpSpPr>
            <a:xfrm>
              <a:off x="0" y="-4550"/>
              <a:ext cx="4588376" cy="2585529"/>
              <a:chOff x="0" y="-4550"/>
              <a:chExt cx="9143835" cy="5152509"/>
            </a:xfrm>
          </p:grpSpPr>
          <p:sp>
            <p:nvSpPr>
              <p:cNvPr id="559" name="Google Shape;559;p35"/>
              <p:cNvSpPr/>
              <p:nvPr/>
            </p:nvSpPr>
            <p:spPr>
              <a:xfrm>
                <a:off x="3440674" y="4575559"/>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60" name="Google Shape;560;p35"/>
              <p:cNvSpPr/>
              <p:nvPr/>
            </p:nvSpPr>
            <p:spPr>
              <a:xfrm>
                <a:off x="573433" y="-4550"/>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61" name="Google Shape;561;p35"/>
              <p:cNvSpPr/>
              <p:nvPr/>
            </p:nvSpPr>
            <p:spPr>
              <a:xfrm>
                <a:off x="573433" y="3430531"/>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62" name="Google Shape;562;p35"/>
              <p:cNvSpPr/>
              <p:nvPr/>
            </p:nvSpPr>
            <p:spPr>
              <a:xfrm>
                <a:off x="0" y="567964"/>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63" name="Google Shape;563;p35"/>
              <p:cNvSpPr/>
              <p:nvPr/>
            </p:nvSpPr>
            <p:spPr>
              <a:xfrm>
                <a:off x="0" y="4003045"/>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64" name="Google Shape;564;p35"/>
              <p:cNvSpPr/>
              <p:nvPr/>
            </p:nvSpPr>
            <p:spPr>
              <a:xfrm>
                <a:off x="1720337" y="-4550"/>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65" name="Google Shape;565;p35"/>
              <p:cNvSpPr/>
              <p:nvPr/>
            </p:nvSpPr>
            <p:spPr>
              <a:xfrm>
                <a:off x="1720337" y="3430531"/>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66" name="Google Shape;566;p35"/>
              <p:cNvSpPr/>
              <p:nvPr/>
            </p:nvSpPr>
            <p:spPr>
              <a:xfrm>
                <a:off x="1146891" y="1712991"/>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67" name="Google Shape;567;p35"/>
              <p:cNvSpPr/>
              <p:nvPr/>
            </p:nvSpPr>
            <p:spPr>
              <a:xfrm>
                <a:off x="1146891" y="4003045"/>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68" name="Google Shape;568;p35"/>
              <p:cNvSpPr/>
              <p:nvPr/>
            </p:nvSpPr>
            <p:spPr>
              <a:xfrm>
                <a:off x="2867228" y="567964"/>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69" name="Google Shape;569;p35"/>
              <p:cNvSpPr/>
              <p:nvPr/>
            </p:nvSpPr>
            <p:spPr>
              <a:xfrm>
                <a:off x="2867228" y="4003045"/>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70" name="Google Shape;570;p35"/>
              <p:cNvSpPr/>
              <p:nvPr/>
            </p:nvSpPr>
            <p:spPr>
              <a:xfrm>
                <a:off x="2293783" y="1712991"/>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71" name="Google Shape;571;p35"/>
              <p:cNvSpPr/>
              <p:nvPr/>
            </p:nvSpPr>
            <p:spPr>
              <a:xfrm>
                <a:off x="4014120" y="1140477"/>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72" name="Google Shape;572;p35"/>
              <p:cNvSpPr/>
              <p:nvPr/>
            </p:nvSpPr>
            <p:spPr>
              <a:xfrm>
                <a:off x="3440674" y="1712991"/>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73" name="Google Shape;573;p35"/>
              <p:cNvSpPr/>
              <p:nvPr/>
            </p:nvSpPr>
            <p:spPr>
              <a:xfrm>
                <a:off x="5145436" y="1140477"/>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74" name="Google Shape;574;p35"/>
              <p:cNvSpPr/>
              <p:nvPr/>
            </p:nvSpPr>
            <p:spPr>
              <a:xfrm>
                <a:off x="5145436" y="4003045"/>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75" name="Google Shape;575;p35"/>
              <p:cNvSpPr/>
              <p:nvPr/>
            </p:nvSpPr>
            <p:spPr>
              <a:xfrm>
                <a:off x="4571990" y="2858018"/>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76" name="Google Shape;576;p35"/>
              <p:cNvSpPr/>
              <p:nvPr/>
            </p:nvSpPr>
            <p:spPr>
              <a:xfrm>
                <a:off x="6292327" y="2858018"/>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77" name="Google Shape;577;p35"/>
              <p:cNvSpPr/>
              <p:nvPr/>
            </p:nvSpPr>
            <p:spPr>
              <a:xfrm>
                <a:off x="5718882" y="3430531"/>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78" name="Google Shape;578;p35"/>
              <p:cNvSpPr/>
              <p:nvPr/>
            </p:nvSpPr>
            <p:spPr>
              <a:xfrm>
                <a:off x="5718882" y="4575559"/>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79" name="Google Shape;579;p35"/>
              <p:cNvSpPr/>
              <p:nvPr/>
            </p:nvSpPr>
            <p:spPr>
              <a:xfrm>
                <a:off x="7431431" y="2858018"/>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80" name="Google Shape;580;p35"/>
              <p:cNvSpPr/>
              <p:nvPr/>
            </p:nvSpPr>
            <p:spPr>
              <a:xfrm>
                <a:off x="6857986" y="1140477"/>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81" name="Google Shape;581;p35"/>
              <p:cNvSpPr/>
              <p:nvPr/>
            </p:nvSpPr>
            <p:spPr>
              <a:xfrm>
                <a:off x="8570535" y="2858018"/>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82" name="Google Shape;582;p35"/>
              <p:cNvSpPr/>
              <p:nvPr/>
            </p:nvSpPr>
            <p:spPr>
              <a:xfrm>
                <a:off x="8570535" y="4003045"/>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83" name="Google Shape;583;p35"/>
              <p:cNvSpPr/>
              <p:nvPr/>
            </p:nvSpPr>
            <p:spPr>
              <a:xfrm>
                <a:off x="7997090" y="1712991"/>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584" name="Google Shape;584;p35"/>
            <p:cNvGrpSpPr/>
            <p:nvPr/>
          </p:nvGrpSpPr>
          <p:grpSpPr>
            <a:xfrm rot="10800000">
              <a:off x="4588376" y="-4550"/>
              <a:ext cx="4588376" cy="2585529"/>
              <a:chOff x="0" y="-4550"/>
              <a:chExt cx="9143835" cy="5152509"/>
            </a:xfrm>
          </p:grpSpPr>
          <p:sp>
            <p:nvSpPr>
              <p:cNvPr id="585" name="Google Shape;585;p35"/>
              <p:cNvSpPr/>
              <p:nvPr/>
            </p:nvSpPr>
            <p:spPr>
              <a:xfrm>
                <a:off x="3440674" y="4575559"/>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86" name="Google Shape;586;p35"/>
              <p:cNvSpPr/>
              <p:nvPr/>
            </p:nvSpPr>
            <p:spPr>
              <a:xfrm>
                <a:off x="573433" y="-4550"/>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87" name="Google Shape;587;p35"/>
              <p:cNvSpPr/>
              <p:nvPr/>
            </p:nvSpPr>
            <p:spPr>
              <a:xfrm>
                <a:off x="573433" y="3430531"/>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88" name="Google Shape;588;p35"/>
              <p:cNvSpPr/>
              <p:nvPr/>
            </p:nvSpPr>
            <p:spPr>
              <a:xfrm>
                <a:off x="0" y="567964"/>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89" name="Google Shape;589;p35"/>
              <p:cNvSpPr/>
              <p:nvPr/>
            </p:nvSpPr>
            <p:spPr>
              <a:xfrm>
                <a:off x="0" y="4003045"/>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90" name="Google Shape;590;p35"/>
              <p:cNvSpPr/>
              <p:nvPr/>
            </p:nvSpPr>
            <p:spPr>
              <a:xfrm>
                <a:off x="1720337" y="-4550"/>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91" name="Google Shape;591;p35"/>
              <p:cNvSpPr/>
              <p:nvPr/>
            </p:nvSpPr>
            <p:spPr>
              <a:xfrm>
                <a:off x="1720337" y="3430531"/>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92" name="Google Shape;592;p35"/>
              <p:cNvSpPr/>
              <p:nvPr/>
            </p:nvSpPr>
            <p:spPr>
              <a:xfrm>
                <a:off x="1146891" y="1712991"/>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93" name="Google Shape;593;p35"/>
              <p:cNvSpPr/>
              <p:nvPr/>
            </p:nvSpPr>
            <p:spPr>
              <a:xfrm>
                <a:off x="1146891" y="4003045"/>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94" name="Google Shape;594;p35"/>
              <p:cNvSpPr/>
              <p:nvPr/>
            </p:nvSpPr>
            <p:spPr>
              <a:xfrm>
                <a:off x="2867228" y="567964"/>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95" name="Google Shape;595;p35"/>
              <p:cNvSpPr/>
              <p:nvPr/>
            </p:nvSpPr>
            <p:spPr>
              <a:xfrm>
                <a:off x="2867228" y="4003045"/>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96" name="Google Shape;596;p35"/>
              <p:cNvSpPr/>
              <p:nvPr/>
            </p:nvSpPr>
            <p:spPr>
              <a:xfrm>
                <a:off x="2293783" y="1712991"/>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97" name="Google Shape;597;p35"/>
              <p:cNvSpPr/>
              <p:nvPr/>
            </p:nvSpPr>
            <p:spPr>
              <a:xfrm>
                <a:off x="4014120" y="1140477"/>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98" name="Google Shape;598;p35"/>
              <p:cNvSpPr/>
              <p:nvPr/>
            </p:nvSpPr>
            <p:spPr>
              <a:xfrm>
                <a:off x="3440674" y="1712991"/>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99" name="Google Shape;599;p35"/>
              <p:cNvSpPr/>
              <p:nvPr/>
            </p:nvSpPr>
            <p:spPr>
              <a:xfrm>
                <a:off x="5145436" y="1140477"/>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00" name="Google Shape;600;p35"/>
              <p:cNvSpPr/>
              <p:nvPr/>
            </p:nvSpPr>
            <p:spPr>
              <a:xfrm>
                <a:off x="5145436" y="4003045"/>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01" name="Google Shape;601;p35"/>
              <p:cNvSpPr/>
              <p:nvPr/>
            </p:nvSpPr>
            <p:spPr>
              <a:xfrm>
                <a:off x="4571990" y="2858018"/>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02" name="Google Shape;602;p35"/>
              <p:cNvSpPr/>
              <p:nvPr/>
            </p:nvSpPr>
            <p:spPr>
              <a:xfrm>
                <a:off x="6292327" y="2858018"/>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03" name="Google Shape;603;p35"/>
              <p:cNvSpPr/>
              <p:nvPr/>
            </p:nvSpPr>
            <p:spPr>
              <a:xfrm>
                <a:off x="5718882" y="3430531"/>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04" name="Google Shape;604;p35"/>
              <p:cNvSpPr/>
              <p:nvPr/>
            </p:nvSpPr>
            <p:spPr>
              <a:xfrm>
                <a:off x="5718882" y="4575559"/>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05" name="Google Shape;605;p35"/>
              <p:cNvSpPr/>
              <p:nvPr/>
            </p:nvSpPr>
            <p:spPr>
              <a:xfrm>
                <a:off x="7431431" y="2858018"/>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06" name="Google Shape;606;p35"/>
              <p:cNvSpPr/>
              <p:nvPr/>
            </p:nvSpPr>
            <p:spPr>
              <a:xfrm>
                <a:off x="6857986" y="1140477"/>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07" name="Google Shape;607;p35"/>
              <p:cNvSpPr/>
              <p:nvPr/>
            </p:nvSpPr>
            <p:spPr>
              <a:xfrm>
                <a:off x="8570535" y="2858018"/>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08" name="Google Shape;608;p35"/>
              <p:cNvSpPr/>
              <p:nvPr/>
            </p:nvSpPr>
            <p:spPr>
              <a:xfrm>
                <a:off x="8570535" y="4003045"/>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09" name="Google Shape;609;p35"/>
              <p:cNvSpPr/>
              <p:nvPr/>
            </p:nvSpPr>
            <p:spPr>
              <a:xfrm>
                <a:off x="7997090" y="1712991"/>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610" name="Google Shape;610;p35"/>
            <p:cNvGrpSpPr/>
            <p:nvPr/>
          </p:nvGrpSpPr>
          <p:grpSpPr>
            <a:xfrm>
              <a:off x="0" y="2580975"/>
              <a:ext cx="4588376" cy="2585529"/>
              <a:chOff x="0" y="-4550"/>
              <a:chExt cx="9143835" cy="5152509"/>
            </a:xfrm>
          </p:grpSpPr>
          <p:sp>
            <p:nvSpPr>
              <p:cNvPr id="611" name="Google Shape;611;p35"/>
              <p:cNvSpPr/>
              <p:nvPr/>
            </p:nvSpPr>
            <p:spPr>
              <a:xfrm>
                <a:off x="3440674" y="4575559"/>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12" name="Google Shape;612;p35"/>
              <p:cNvSpPr/>
              <p:nvPr/>
            </p:nvSpPr>
            <p:spPr>
              <a:xfrm>
                <a:off x="573433" y="-4550"/>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13" name="Google Shape;613;p35"/>
              <p:cNvSpPr/>
              <p:nvPr/>
            </p:nvSpPr>
            <p:spPr>
              <a:xfrm>
                <a:off x="573433" y="3430531"/>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14" name="Google Shape;614;p35"/>
              <p:cNvSpPr/>
              <p:nvPr/>
            </p:nvSpPr>
            <p:spPr>
              <a:xfrm>
                <a:off x="0" y="567964"/>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15" name="Google Shape;615;p35"/>
              <p:cNvSpPr/>
              <p:nvPr/>
            </p:nvSpPr>
            <p:spPr>
              <a:xfrm>
                <a:off x="0" y="4003045"/>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16" name="Google Shape;616;p35"/>
              <p:cNvSpPr/>
              <p:nvPr/>
            </p:nvSpPr>
            <p:spPr>
              <a:xfrm>
                <a:off x="1720337" y="-4550"/>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17" name="Google Shape;617;p35"/>
              <p:cNvSpPr/>
              <p:nvPr/>
            </p:nvSpPr>
            <p:spPr>
              <a:xfrm>
                <a:off x="1720337" y="3430531"/>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18" name="Google Shape;618;p35"/>
              <p:cNvSpPr/>
              <p:nvPr/>
            </p:nvSpPr>
            <p:spPr>
              <a:xfrm>
                <a:off x="1146891" y="1712991"/>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19" name="Google Shape;619;p35"/>
              <p:cNvSpPr/>
              <p:nvPr/>
            </p:nvSpPr>
            <p:spPr>
              <a:xfrm>
                <a:off x="1146891" y="4003045"/>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20" name="Google Shape;620;p35"/>
              <p:cNvSpPr/>
              <p:nvPr/>
            </p:nvSpPr>
            <p:spPr>
              <a:xfrm>
                <a:off x="2867228" y="567964"/>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21" name="Google Shape;621;p35"/>
              <p:cNvSpPr/>
              <p:nvPr/>
            </p:nvSpPr>
            <p:spPr>
              <a:xfrm>
                <a:off x="2867228" y="4003045"/>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22" name="Google Shape;622;p35"/>
              <p:cNvSpPr/>
              <p:nvPr/>
            </p:nvSpPr>
            <p:spPr>
              <a:xfrm>
                <a:off x="2293783" y="1712991"/>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23" name="Google Shape;623;p35"/>
              <p:cNvSpPr/>
              <p:nvPr/>
            </p:nvSpPr>
            <p:spPr>
              <a:xfrm>
                <a:off x="4014120" y="1140477"/>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24" name="Google Shape;624;p35"/>
              <p:cNvSpPr/>
              <p:nvPr/>
            </p:nvSpPr>
            <p:spPr>
              <a:xfrm>
                <a:off x="3440674" y="1712991"/>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25" name="Google Shape;625;p35"/>
              <p:cNvSpPr/>
              <p:nvPr/>
            </p:nvSpPr>
            <p:spPr>
              <a:xfrm>
                <a:off x="5145436" y="1140477"/>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26" name="Google Shape;626;p35"/>
              <p:cNvSpPr/>
              <p:nvPr/>
            </p:nvSpPr>
            <p:spPr>
              <a:xfrm>
                <a:off x="5145436" y="4003045"/>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27" name="Google Shape;627;p35"/>
              <p:cNvSpPr/>
              <p:nvPr/>
            </p:nvSpPr>
            <p:spPr>
              <a:xfrm>
                <a:off x="4571990" y="2858018"/>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28" name="Google Shape;628;p35"/>
              <p:cNvSpPr/>
              <p:nvPr/>
            </p:nvSpPr>
            <p:spPr>
              <a:xfrm>
                <a:off x="6292327" y="2858018"/>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29" name="Google Shape;629;p35"/>
              <p:cNvSpPr/>
              <p:nvPr/>
            </p:nvSpPr>
            <p:spPr>
              <a:xfrm>
                <a:off x="5718882" y="3430531"/>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30" name="Google Shape;630;p35"/>
              <p:cNvSpPr/>
              <p:nvPr/>
            </p:nvSpPr>
            <p:spPr>
              <a:xfrm>
                <a:off x="5718882" y="4575559"/>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31" name="Google Shape;631;p35"/>
              <p:cNvSpPr/>
              <p:nvPr/>
            </p:nvSpPr>
            <p:spPr>
              <a:xfrm>
                <a:off x="7431431" y="2858018"/>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32" name="Google Shape;632;p35"/>
              <p:cNvSpPr/>
              <p:nvPr/>
            </p:nvSpPr>
            <p:spPr>
              <a:xfrm>
                <a:off x="6857986" y="1140477"/>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33" name="Google Shape;633;p35"/>
              <p:cNvSpPr/>
              <p:nvPr/>
            </p:nvSpPr>
            <p:spPr>
              <a:xfrm>
                <a:off x="8570535" y="2858018"/>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34" name="Google Shape;634;p35"/>
              <p:cNvSpPr/>
              <p:nvPr/>
            </p:nvSpPr>
            <p:spPr>
              <a:xfrm>
                <a:off x="8570535" y="4003045"/>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35" name="Google Shape;635;p35"/>
              <p:cNvSpPr/>
              <p:nvPr/>
            </p:nvSpPr>
            <p:spPr>
              <a:xfrm>
                <a:off x="7997090" y="1712991"/>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636" name="Google Shape;636;p35"/>
            <p:cNvGrpSpPr/>
            <p:nvPr/>
          </p:nvGrpSpPr>
          <p:grpSpPr>
            <a:xfrm flipH="1" rot="10800000">
              <a:off x="4588375" y="2580975"/>
              <a:ext cx="4588376" cy="2585529"/>
              <a:chOff x="0" y="-4550"/>
              <a:chExt cx="9143835" cy="5152509"/>
            </a:xfrm>
          </p:grpSpPr>
          <p:sp>
            <p:nvSpPr>
              <p:cNvPr id="637" name="Google Shape;637;p35"/>
              <p:cNvSpPr/>
              <p:nvPr/>
            </p:nvSpPr>
            <p:spPr>
              <a:xfrm>
                <a:off x="3440674" y="4575559"/>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38" name="Google Shape;638;p35"/>
              <p:cNvSpPr/>
              <p:nvPr/>
            </p:nvSpPr>
            <p:spPr>
              <a:xfrm>
                <a:off x="573433" y="-4550"/>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39" name="Google Shape;639;p35"/>
              <p:cNvSpPr/>
              <p:nvPr/>
            </p:nvSpPr>
            <p:spPr>
              <a:xfrm>
                <a:off x="573433" y="3430531"/>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40" name="Google Shape;640;p35"/>
              <p:cNvSpPr/>
              <p:nvPr/>
            </p:nvSpPr>
            <p:spPr>
              <a:xfrm>
                <a:off x="0" y="567964"/>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41" name="Google Shape;641;p35"/>
              <p:cNvSpPr/>
              <p:nvPr/>
            </p:nvSpPr>
            <p:spPr>
              <a:xfrm>
                <a:off x="0" y="4003045"/>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42" name="Google Shape;642;p35"/>
              <p:cNvSpPr/>
              <p:nvPr/>
            </p:nvSpPr>
            <p:spPr>
              <a:xfrm>
                <a:off x="1720337" y="-4550"/>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43" name="Google Shape;643;p35"/>
              <p:cNvSpPr/>
              <p:nvPr/>
            </p:nvSpPr>
            <p:spPr>
              <a:xfrm>
                <a:off x="1720337" y="3430531"/>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44" name="Google Shape;644;p35"/>
              <p:cNvSpPr/>
              <p:nvPr/>
            </p:nvSpPr>
            <p:spPr>
              <a:xfrm>
                <a:off x="1146891" y="1712991"/>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45" name="Google Shape;645;p35"/>
              <p:cNvSpPr/>
              <p:nvPr/>
            </p:nvSpPr>
            <p:spPr>
              <a:xfrm>
                <a:off x="1146891" y="4003045"/>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46" name="Google Shape;646;p35"/>
              <p:cNvSpPr/>
              <p:nvPr/>
            </p:nvSpPr>
            <p:spPr>
              <a:xfrm>
                <a:off x="2867228" y="567964"/>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47" name="Google Shape;647;p35"/>
              <p:cNvSpPr/>
              <p:nvPr/>
            </p:nvSpPr>
            <p:spPr>
              <a:xfrm>
                <a:off x="2867228" y="4003045"/>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48" name="Google Shape;648;p35"/>
              <p:cNvSpPr/>
              <p:nvPr/>
            </p:nvSpPr>
            <p:spPr>
              <a:xfrm>
                <a:off x="2293783" y="1712991"/>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49" name="Google Shape;649;p35"/>
              <p:cNvSpPr/>
              <p:nvPr/>
            </p:nvSpPr>
            <p:spPr>
              <a:xfrm>
                <a:off x="4014120" y="1140477"/>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50" name="Google Shape;650;p35"/>
              <p:cNvSpPr/>
              <p:nvPr/>
            </p:nvSpPr>
            <p:spPr>
              <a:xfrm>
                <a:off x="3440674" y="1712991"/>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51" name="Google Shape;651;p35"/>
              <p:cNvSpPr/>
              <p:nvPr/>
            </p:nvSpPr>
            <p:spPr>
              <a:xfrm>
                <a:off x="5145436" y="1140477"/>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52" name="Google Shape;652;p35"/>
              <p:cNvSpPr/>
              <p:nvPr/>
            </p:nvSpPr>
            <p:spPr>
              <a:xfrm>
                <a:off x="5145436" y="4003045"/>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53" name="Google Shape;653;p35"/>
              <p:cNvSpPr/>
              <p:nvPr/>
            </p:nvSpPr>
            <p:spPr>
              <a:xfrm>
                <a:off x="4571990" y="2858018"/>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54" name="Google Shape;654;p35"/>
              <p:cNvSpPr/>
              <p:nvPr/>
            </p:nvSpPr>
            <p:spPr>
              <a:xfrm>
                <a:off x="6292327" y="2858018"/>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55" name="Google Shape;655;p35"/>
              <p:cNvSpPr/>
              <p:nvPr/>
            </p:nvSpPr>
            <p:spPr>
              <a:xfrm>
                <a:off x="5718882" y="3430531"/>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56" name="Google Shape;656;p35"/>
              <p:cNvSpPr/>
              <p:nvPr/>
            </p:nvSpPr>
            <p:spPr>
              <a:xfrm>
                <a:off x="5718882" y="4575559"/>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57" name="Google Shape;657;p35"/>
              <p:cNvSpPr/>
              <p:nvPr/>
            </p:nvSpPr>
            <p:spPr>
              <a:xfrm>
                <a:off x="7431431" y="2858018"/>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58" name="Google Shape;658;p35"/>
              <p:cNvSpPr/>
              <p:nvPr/>
            </p:nvSpPr>
            <p:spPr>
              <a:xfrm>
                <a:off x="6857986" y="1140477"/>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59" name="Google Shape;659;p35"/>
              <p:cNvSpPr/>
              <p:nvPr/>
            </p:nvSpPr>
            <p:spPr>
              <a:xfrm>
                <a:off x="8570535" y="2858018"/>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60" name="Google Shape;660;p35"/>
              <p:cNvSpPr/>
              <p:nvPr/>
            </p:nvSpPr>
            <p:spPr>
              <a:xfrm>
                <a:off x="8570535" y="4003045"/>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61" name="Google Shape;661;p35"/>
              <p:cNvSpPr/>
              <p:nvPr/>
            </p:nvSpPr>
            <p:spPr>
              <a:xfrm>
                <a:off x="7997090" y="1712991"/>
                <a:ext cx="573300" cy="572400"/>
              </a:xfrm>
              <a:prstGeom prst="rect">
                <a:avLst/>
              </a:prstGeom>
              <a:solidFill>
                <a:srgbClr val="9ED15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grpSp>
        <p:nvGrpSpPr>
          <p:cNvPr id="662" name="Google Shape;662;p35"/>
          <p:cNvGrpSpPr/>
          <p:nvPr/>
        </p:nvGrpSpPr>
        <p:grpSpPr>
          <a:xfrm>
            <a:off x="0" y="-4550"/>
            <a:ext cx="9176752" cy="5171054"/>
            <a:chOff x="0" y="-4550"/>
            <a:chExt cx="9176752" cy="5171054"/>
          </a:xfrm>
        </p:grpSpPr>
        <p:grpSp>
          <p:nvGrpSpPr>
            <p:cNvPr id="663" name="Google Shape;663;p35"/>
            <p:cNvGrpSpPr/>
            <p:nvPr/>
          </p:nvGrpSpPr>
          <p:grpSpPr>
            <a:xfrm>
              <a:off x="0" y="-4550"/>
              <a:ext cx="4588376" cy="2585529"/>
              <a:chOff x="0" y="-4550"/>
              <a:chExt cx="9143835" cy="5152509"/>
            </a:xfrm>
          </p:grpSpPr>
          <p:sp>
            <p:nvSpPr>
              <p:cNvPr id="664" name="Google Shape;664;p35"/>
              <p:cNvSpPr/>
              <p:nvPr/>
            </p:nvSpPr>
            <p:spPr>
              <a:xfrm>
                <a:off x="573433" y="1140477"/>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65" name="Google Shape;665;p35"/>
              <p:cNvSpPr/>
              <p:nvPr/>
            </p:nvSpPr>
            <p:spPr>
              <a:xfrm>
                <a:off x="573433" y="4575559"/>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66" name="Google Shape;666;p35"/>
              <p:cNvSpPr/>
              <p:nvPr/>
            </p:nvSpPr>
            <p:spPr>
              <a:xfrm>
                <a:off x="0" y="2285504"/>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67" name="Google Shape;667;p35"/>
              <p:cNvSpPr/>
              <p:nvPr/>
            </p:nvSpPr>
            <p:spPr>
              <a:xfrm>
                <a:off x="1720337" y="2285504"/>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68" name="Google Shape;668;p35"/>
              <p:cNvSpPr/>
              <p:nvPr/>
            </p:nvSpPr>
            <p:spPr>
              <a:xfrm>
                <a:off x="1146891" y="567964"/>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69" name="Google Shape;669;p35"/>
              <p:cNvSpPr/>
              <p:nvPr/>
            </p:nvSpPr>
            <p:spPr>
              <a:xfrm>
                <a:off x="1146891" y="2858018"/>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70" name="Google Shape;670;p35"/>
              <p:cNvSpPr/>
              <p:nvPr/>
            </p:nvSpPr>
            <p:spPr>
              <a:xfrm>
                <a:off x="2867228" y="-4550"/>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71" name="Google Shape;671;p35"/>
              <p:cNvSpPr/>
              <p:nvPr/>
            </p:nvSpPr>
            <p:spPr>
              <a:xfrm>
                <a:off x="2867228" y="2858018"/>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72" name="Google Shape;672;p35"/>
              <p:cNvSpPr/>
              <p:nvPr/>
            </p:nvSpPr>
            <p:spPr>
              <a:xfrm>
                <a:off x="2867228" y="4575559"/>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73" name="Google Shape;673;p35"/>
              <p:cNvSpPr/>
              <p:nvPr/>
            </p:nvSpPr>
            <p:spPr>
              <a:xfrm>
                <a:off x="2293783" y="3430531"/>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74" name="Google Shape;674;p35"/>
              <p:cNvSpPr/>
              <p:nvPr/>
            </p:nvSpPr>
            <p:spPr>
              <a:xfrm>
                <a:off x="4014120" y="567964"/>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75" name="Google Shape;675;p35"/>
              <p:cNvSpPr/>
              <p:nvPr/>
            </p:nvSpPr>
            <p:spPr>
              <a:xfrm>
                <a:off x="4014120" y="2285504"/>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76" name="Google Shape;676;p35"/>
              <p:cNvSpPr/>
              <p:nvPr/>
            </p:nvSpPr>
            <p:spPr>
              <a:xfrm>
                <a:off x="4014120" y="3430531"/>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77" name="Google Shape;677;p35"/>
              <p:cNvSpPr/>
              <p:nvPr/>
            </p:nvSpPr>
            <p:spPr>
              <a:xfrm>
                <a:off x="4571990" y="1712991"/>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78" name="Google Shape;678;p35"/>
              <p:cNvSpPr/>
              <p:nvPr/>
            </p:nvSpPr>
            <p:spPr>
              <a:xfrm>
                <a:off x="4571990" y="4003045"/>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79" name="Google Shape;679;p35"/>
              <p:cNvSpPr/>
              <p:nvPr/>
            </p:nvSpPr>
            <p:spPr>
              <a:xfrm>
                <a:off x="6292327" y="567964"/>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80" name="Google Shape;680;p35"/>
              <p:cNvSpPr/>
              <p:nvPr/>
            </p:nvSpPr>
            <p:spPr>
              <a:xfrm>
                <a:off x="6292327" y="2285504"/>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81" name="Google Shape;681;p35"/>
              <p:cNvSpPr/>
              <p:nvPr/>
            </p:nvSpPr>
            <p:spPr>
              <a:xfrm>
                <a:off x="6292327" y="4003045"/>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82" name="Google Shape;682;p35"/>
              <p:cNvSpPr/>
              <p:nvPr/>
            </p:nvSpPr>
            <p:spPr>
              <a:xfrm>
                <a:off x="5718882" y="-4550"/>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83" name="Google Shape;683;p35"/>
              <p:cNvSpPr/>
              <p:nvPr/>
            </p:nvSpPr>
            <p:spPr>
              <a:xfrm>
                <a:off x="5718882" y="1712991"/>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84" name="Google Shape;684;p35"/>
              <p:cNvSpPr/>
              <p:nvPr/>
            </p:nvSpPr>
            <p:spPr>
              <a:xfrm>
                <a:off x="7431431" y="4003045"/>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85" name="Google Shape;685;p35"/>
              <p:cNvSpPr/>
              <p:nvPr/>
            </p:nvSpPr>
            <p:spPr>
              <a:xfrm>
                <a:off x="6857986" y="3430531"/>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86" name="Google Shape;686;p35"/>
              <p:cNvSpPr/>
              <p:nvPr/>
            </p:nvSpPr>
            <p:spPr>
              <a:xfrm>
                <a:off x="8570535" y="1712991"/>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87" name="Google Shape;687;p35"/>
              <p:cNvSpPr/>
              <p:nvPr/>
            </p:nvSpPr>
            <p:spPr>
              <a:xfrm>
                <a:off x="5718882" y="2858018"/>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688" name="Google Shape;688;p35"/>
            <p:cNvGrpSpPr/>
            <p:nvPr/>
          </p:nvGrpSpPr>
          <p:grpSpPr>
            <a:xfrm rot="10800000">
              <a:off x="4588376" y="-4550"/>
              <a:ext cx="4588376" cy="2585529"/>
              <a:chOff x="0" y="-4550"/>
              <a:chExt cx="9143835" cy="5152509"/>
            </a:xfrm>
          </p:grpSpPr>
          <p:sp>
            <p:nvSpPr>
              <p:cNvPr id="689" name="Google Shape;689;p35"/>
              <p:cNvSpPr/>
              <p:nvPr/>
            </p:nvSpPr>
            <p:spPr>
              <a:xfrm>
                <a:off x="573433" y="1140477"/>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90" name="Google Shape;690;p35"/>
              <p:cNvSpPr/>
              <p:nvPr/>
            </p:nvSpPr>
            <p:spPr>
              <a:xfrm>
                <a:off x="573433" y="4575559"/>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91" name="Google Shape;691;p35"/>
              <p:cNvSpPr/>
              <p:nvPr/>
            </p:nvSpPr>
            <p:spPr>
              <a:xfrm>
                <a:off x="0" y="2285504"/>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92" name="Google Shape;692;p35"/>
              <p:cNvSpPr/>
              <p:nvPr/>
            </p:nvSpPr>
            <p:spPr>
              <a:xfrm>
                <a:off x="1720337" y="2285504"/>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93" name="Google Shape;693;p35"/>
              <p:cNvSpPr/>
              <p:nvPr/>
            </p:nvSpPr>
            <p:spPr>
              <a:xfrm>
                <a:off x="1146891" y="567964"/>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94" name="Google Shape;694;p35"/>
              <p:cNvSpPr/>
              <p:nvPr/>
            </p:nvSpPr>
            <p:spPr>
              <a:xfrm>
                <a:off x="1146891" y="2858018"/>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95" name="Google Shape;695;p35"/>
              <p:cNvSpPr/>
              <p:nvPr/>
            </p:nvSpPr>
            <p:spPr>
              <a:xfrm>
                <a:off x="2867228" y="-4550"/>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96" name="Google Shape;696;p35"/>
              <p:cNvSpPr/>
              <p:nvPr/>
            </p:nvSpPr>
            <p:spPr>
              <a:xfrm>
                <a:off x="2867228" y="2858018"/>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97" name="Google Shape;697;p35"/>
              <p:cNvSpPr/>
              <p:nvPr/>
            </p:nvSpPr>
            <p:spPr>
              <a:xfrm>
                <a:off x="2867228" y="4575559"/>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98" name="Google Shape;698;p35"/>
              <p:cNvSpPr/>
              <p:nvPr/>
            </p:nvSpPr>
            <p:spPr>
              <a:xfrm>
                <a:off x="2293783" y="3430531"/>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99" name="Google Shape;699;p35"/>
              <p:cNvSpPr/>
              <p:nvPr/>
            </p:nvSpPr>
            <p:spPr>
              <a:xfrm>
                <a:off x="4014120" y="567964"/>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00" name="Google Shape;700;p35"/>
              <p:cNvSpPr/>
              <p:nvPr/>
            </p:nvSpPr>
            <p:spPr>
              <a:xfrm>
                <a:off x="4014120" y="2285504"/>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01" name="Google Shape;701;p35"/>
              <p:cNvSpPr/>
              <p:nvPr/>
            </p:nvSpPr>
            <p:spPr>
              <a:xfrm>
                <a:off x="4014120" y="3430531"/>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02" name="Google Shape;702;p35"/>
              <p:cNvSpPr/>
              <p:nvPr/>
            </p:nvSpPr>
            <p:spPr>
              <a:xfrm>
                <a:off x="4571990" y="1712991"/>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03" name="Google Shape;703;p35"/>
              <p:cNvSpPr/>
              <p:nvPr/>
            </p:nvSpPr>
            <p:spPr>
              <a:xfrm>
                <a:off x="4571990" y="4003045"/>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04" name="Google Shape;704;p35"/>
              <p:cNvSpPr/>
              <p:nvPr/>
            </p:nvSpPr>
            <p:spPr>
              <a:xfrm>
                <a:off x="6292327" y="567964"/>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05" name="Google Shape;705;p35"/>
              <p:cNvSpPr/>
              <p:nvPr/>
            </p:nvSpPr>
            <p:spPr>
              <a:xfrm>
                <a:off x="6292327" y="2285504"/>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06" name="Google Shape;706;p35"/>
              <p:cNvSpPr/>
              <p:nvPr/>
            </p:nvSpPr>
            <p:spPr>
              <a:xfrm>
                <a:off x="6292327" y="4003045"/>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07" name="Google Shape;707;p35"/>
              <p:cNvSpPr/>
              <p:nvPr/>
            </p:nvSpPr>
            <p:spPr>
              <a:xfrm>
                <a:off x="5718882" y="-4550"/>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08" name="Google Shape;708;p35"/>
              <p:cNvSpPr/>
              <p:nvPr/>
            </p:nvSpPr>
            <p:spPr>
              <a:xfrm>
                <a:off x="5718882" y="1712991"/>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09" name="Google Shape;709;p35"/>
              <p:cNvSpPr/>
              <p:nvPr/>
            </p:nvSpPr>
            <p:spPr>
              <a:xfrm>
                <a:off x="7431431" y="4003045"/>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10" name="Google Shape;710;p35"/>
              <p:cNvSpPr/>
              <p:nvPr/>
            </p:nvSpPr>
            <p:spPr>
              <a:xfrm>
                <a:off x="6857986" y="3430531"/>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11" name="Google Shape;711;p35"/>
              <p:cNvSpPr/>
              <p:nvPr/>
            </p:nvSpPr>
            <p:spPr>
              <a:xfrm>
                <a:off x="8570535" y="1712991"/>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12" name="Google Shape;712;p35"/>
              <p:cNvSpPr/>
              <p:nvPr/>
            </p:nvSpPr>
            <p:spPr>
              <a:xfrm>
                <a:off x="5718882" y="2858018"/>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713" name="Google Shape;713;p35"/>
            <p:cNvGrpSpPr/>
            <p:nvPr/>
          </p:nvGrpSpPr>
          <p:grpSpPr>
            <a:xfrm>
              <a:off x="0" y="2580975"/>
              <a:ext cx="4588376" cy="2585529"/>
              <a:chOff x="0" y="-4550"/>
              <a:chExt cx="9143835" cy="5152509"/>
            </a:xfrm>
          </p:grpSpPr>
          <p:sp>
            <p:nvSpPr>
              <p:cNvPr id="714" name="Google Shape;714;p35"/>
              <p:cNvSpPr/>
              <p:nvPr/>
            </p:nvSpPr>
            <p:spPr>
              <a:xfrm>
                <a:off x="573433" y="1140477"/>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15" name="Google Shape;715;p35"/>
              <p:cNvSpPr/>
              <p:nvPr/>
            </p:nvSpPr>
            <p:spPr>
              <a:xfrm>
                <a:off x="573433" y="4575559"/>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16" name="Google Shape;716;p35"/>
              <p:cNvSpPr/>
              <p:nvPr/>
            </p:nvSpPr>
            <p:spPr>
              <a:xfrm>
                <a:off x="0" y="2285504"/>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17" name="Google Shape;717;p35"/>
              <p:cNvSpPr/>
              <p:nvPr/>
            </p:nvSpPr>
            <p:spPr>
              <a:xfrm>
                <a:off x="1720337" y="2285504"/>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18" name="Google Shape;718;p35"/>
              <p:cNvSpPr/>
              <p:nvPr/>
            </p:nvSpPr>
            <p:spPr>
              <a:xfrm>
                <a:off x="1146891" y="567964"/>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19" name="Google Shape;719;p35"/>
              <p:cNvSpPr/>
              <p:nvPr/>
            </p:nvSpPr>
            <p:spPr>
              <a:xfrm>
                <a:off x="1146891" y="2858018"/>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20" name="Google Shape;720;p35"/>
              <p:cNvSpPr/>
              <p:nvPr/>
            </p:nvSpPr>
            <p:spPr>
              <a:xfrm>
                <a:off x="2867228" y="-4550"/>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21" name="Google Shape;721;p35"/>
              <p:cNvSpPr/>
              <p:nvPr/>
            </p:nvSpPr>
            <p:spPr>
              <a:xfrm>
                <a:off x="2867228" y="2858018"/>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22" name="Google Shape;722;p35"/>
              <p:cNvSpPr/>
              <p:nvPr/>
            </p:nvSpPr>
            <p:spPr>
              <a:xfrm>
                <a:off x="2867228" y="4575559"/>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23" name="Google Shape;723;p35"/>
              <p:cNvSpPr/>
              <p:nvPr/>
            </p:nvSpPr>
            <p:spPr>
              <a:xfrm>
                <a:off x="2293783" y="3430531"/>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24" name="Google Shape;724;p35"/>
              <p:cNvSpPr/>
              <p:nvPr/>
            </p:nvSpPr>
            <p:spPr>
              <a:xfrm>
                <a:off x="4014120" y="567964"/>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25" name="Google Shape;725;p35"/>
              <p:cNvSpPr/>
              <p:nvPr/>
            </p:nvSpPr>
            <p:spPr>
              <a:xfrm>
                <a:off x="4014120" y="2285504"/>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26" name="Google Shape;726;p35"/>
              <p:cNvSpPr/>
              <p:nvPr/>
            </p:nvSpPr>
            <p:spPr>
              <a:xfrm>
                <a:off x="4014120" y="3430531"/>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27" name="Google Shape;727;p35"/>
              <p:cNvSpPr/>
              <p:nvPr/>
            </p:nvSpPr>
            <p:spPr>
              <a:xfrm>
                <a:off x="4571990" y="1712991"/>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28" name="Google Shape;728;p35"/>
              <p:cNvSpPr/>
              <p:nvPr/>
            </p:nvSpPr>
            <p:spPr>
              <a:xfrm>
                <a:off x="4571990" y="4003045"/>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29" name="Google Shape;729;p35"/>
              <p:cNvSpPr/>
              <p:nvPr/>
            </p:nvSpPr>
            <p:spPr>
              <a:xfrm>
                <a:off x="6292327" y="567964"/>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30" name="Google Shape;730;p35"/>
              <p:cNvSpPr/>
              <p:nvPr/>
            </p:nvSpPr>
            <p:spPr>
              <a:xfrm>
                <a:off x="6292327" y="2285504"/>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31" name="Google Shape;731;p35"/>
              <p:cNvSpPr/>
              <p:nvPr/>
            </p:nvSpPr>
            <p:spPr>
              <a:xfrm>
                <a:off x="6292327" y="4003045"/>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32" name="Google Shape;732;p35"/>
              <p:cNvSpPr/>
              <p:nvPr/>
            </p:nvSpPr>
            <p:spPr>
              <a:xfrm>
                <a:off x="5718882" y="-4550"/>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33" name="Google Shape;733;p35"/>
              <p:cNvSpPr/>
              <p:nvPr/>
            </p:nvSpPr>
            <p:spPr>
              <a:xfrm>
                <a:off x="5718882" y="1712991"/>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34" name="Google Shape;734;p35"/>
              <p:cNvSpPr/>
              <p:nvPr/>
            </p:nvSpPr>
            <p:spPr>
              <a:xfrm>
                <a:off x="7431431" y="4003045"/>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35" name="Google Shape;735;p35"/>
              <p:cNvSpPr/>
              <p:nvPr/>
            </p:nvSpPr>
            <p:spPr>
              <a:xfrm>
                <a:off x="6857986" y="3430531"/>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36" name="Google Shape;736;p35"/>
              <p:cNvSpPr/>
              <p:nvPr/>
            </p:nvSpPr>
            <p:spPr>
              <a:xfrm>
                <a:off x="8570535" y="1712991"/>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37" name="Google Shape;737;p35"/>
              <p:cNvSpPr/>
              <p:nvPr/>
            </p:nvSpPr>
            <p:spPr>
              <a:xfrm>
                <a:off x="5718882" y="2858018"/>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738" name="Google Shape;738;p35"/>
            <p:cNvGrpSpPr/>
            <p:nvPr/>
          </p:nvGrpSpPr>
          <p:grpSpPr>
            <a:xfrm flipH="1" rot="10800000">
              <a:off x="4588375" y="2580975"/>
              <a:ext cx="4588376" cy="2585529"/>
              <a:chOff x="0" y="-4550"/>
              <a:chExt cx="9143835" cy="5152509"/>
            </a:xfrm>
          </p:grpSpPr>
          <p:sp>
            <p:nvSpPr>
              <p:cNvPr id="739" name="Google Shape;739;p35"/>
              <p:cNvSpPr/>
              <p:nvPr/>
            </p:nvSpPr>
            <p:spPr>
              <a:xfrm>
                <a:off x="573433" y="1140477"/>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40" name="Google Shape;740;p35"/>
              <p:cNvSpPr/>
              <p:nvPr/>
            </p:nvSpPr>
            <p:spPr>
              <a:xfrm>
                <a:off x="573433" y="4575559"/>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41" name="Google Shape;741;p35"/>
              <p:cNvSpPr/>
              <p:nvPr/>
            </p:nvSpPr>
            <p:spPr>
              <a:xfrm>
                <a:off x="0" y="2285504"/>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42" name="Google Shape;742;p35"/>
              <p:cNvSpPr/>
              <p:nvPr/>
            </p:nvSpPr>
            <p:spPr>
              <a:xfrm>
                <a:off x="1720337" y="2285504"/>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43" name="Google Shape;743;p35"/>
              <p:cNvSpPr/>
              <p:nvPr/>
            </p:nvSpPr>
            <p:spPr>
              <a:xfrm>
                <a:off x="1146891" y="567964"/>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44" name="Google Shape;744;p35"/>
              <p:cNvSpPr/>
              <p:nvPr/>
            </p:nvSpPr>
            <p:spPr>
              <a:xfrm>
                <a:off x="1146891" y="2858018"/>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45" name="Google Shape;745;p35"/>
              <p:cNvSpPr/>
              <p:nvPr/>
            </p:nvSpPr>
            <p:spPr>
              <a:xfrm>
                <a:off x="2867228" y="-4550"/>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46" name="Google Shape;746;p35"/>
              <p:cNvSpPr/>
              <p:nvPr/>
            </p:nvSpPr>
            <p:spPr>
              <a:xfrm>
                <a:off x="2867228" y="2858018"/>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47" name="Google Shape;747;p35"/>
              <p:cNvSpPr/>
              <p:nvPr/>
            </p:nvSpPr>
            <p:spPr>
              <a:xfrm>
                <a:off x="2867228" y="4575559"/>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48" name="Google Shape;748;p35"/>
              <p:cNvSpPr/>
              <p:nvPr/>
            </p:nvSpPr>
            <p:spPr>
              <a:xfrm>
                <a:off x="2293783" y="3430531"/>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49" name="Google Shape;749;p35"/>
              <p:cNvSpPr/>
              <p:nvPr/>
            </p:nvSpPr>
            <p:spPr>
              <a:xfrm>
                <a:off x="4014120" y="567964"/>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50" name="Google Shape;750;p35"/>
              <p:cNvSpPr/>
              <p:nvPr/>
            </p:nvSpPr>
            <p:spPr>
              <a:xfrm>
                <a:off x="4014120" y="2285504"/>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51" name="Google Shape;751;p35"/>
              <p:cNvSpPr/>
              <p:nvPr/>
            </p:nvSpPr>
            <p:spPr>
              <a:xfrm>
                <a:off x="4014120" y="3430531"/>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52" name="Google Shape;752;p35"/>
              <p:cNvSpPr/>
              <p:nvPr/>
            </p:nvSpPr>
            <p:spPr>
              <a:xfrm>
                <a:off x="4571990" y="1712991"/>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53" name="Google Shape;753;p35"/>
              <p:cNvSpPr/>
              <p:nvPr/>
            </p:nvSpPr>
            <p:spPr>
              <a:xfrm>
                <a:off x="4571990" y="4003045"/>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54" name="Google Shape;754;p35"/>
              <p:cNvSpPr/>
              <p:nvPr/>
            </p:nvSpPr>
            <p:spPr>
              <a:xfrm>
                <a:off x="6292327" y="567964"/>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55" name="Google Shape;755;p35"/>
              <p:cNvSpPr/>
              <p:nvPr/>
            </p:nvSpPr>
            <p:spPr>
              <a:xfrm>
                <a:off x="6292327" y="2285504"/>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56" name="Google Shape;756;p35"/>
              <p:cNvSpPr/>
              <p:nvPr/>
            </p:nvSpPr>
            <p:spPr>
              <a:xfrm>
                <a:off x="6292327" y="4003045"/>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57" name="Google Shape;757;p35"/>
              <p:cNvSpPr/>
              <p:nvPr/>
            </p:nvSpPr>
            <p:spPr>
              <a:xfrm>
                <a:off x="5718882" y="-4550"/>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58" name="Google Shape;758;p35"/>
              <p:cNvSpPr/>
              <p:nvPr/>
            </p:nvSpPr>
            <p:spPr>
              <a:xfrm>
                <a:off x="5718882" y="1712991"/>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59" name="Google Shape;759;p35"/>
              <p:cNvSpPr/>
              <p:nvPr/>
            </p:nvSpPr>
            <p:spPr>
              <a:xfrm>
                <a:off x="7431431" y="4003045"/>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60" name="Google Shape;760;p35"/>
              <p:cNvSpPr/>
              <p:nvPr/>
            </p:nvSpPr>
            <p:spPr>
              <a:xfrm>
                <a:off x="6857986" y="3430531"/>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61" name="Google Shape;761;p35"/>
              <p:cNvSpPr/>
              <p:nvPr/>
            </p:nvSpPr>
            <p:spPr>
              <a:xfrm>
                <a:off x="8570535" y="1712991"/>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62" name="Google Shape;762;p35"/>
              <p:cNvSpPr/>
              <p:nvPr/>
            </p:nvSpPr>
            <p:spPr>
              <a:xfrm>
                <a:off x="5718882" y="2858018"/>
                <a:ext cx="573300" cy="572400"/>
              </a:xfrm>
              <a:prstGeom prst="rect">
                <a:avLst/>
              </a:prstGeom>
              <a:solidFill>
                <a:srgbClr val="266D78"/>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grpSp>
        <p:nvGrpSpPr>
          <p:cNvPr id="763" name="Google Shape;763;p35"/>
          <p:cNvGrpSpPr/>
          <p:nvPr/>
        </p:nvGrpSpPr>
        <p:grpSpPr>
          <a:xfrm>
            <a:off x="0" y="-4550"/>
            <a:ext cx="9176752" cy="5171054"/>
            <a:chOff x="0" y="-4550"/>
            <a:chExt cx="9176752" cy="5171054"/>
          </a:xfrm>
        </p:grpSpPr>
        <p:grpSp>
          <p:nvGrpSpPr>
            <p:cNvPr id="764" name="Google Shape;764;p35"/>
            <p:cNvGrpSpPr/>
            <p:nvPr/>
          </p:nvGrpSpPr>
          <p:grpSpPr>
            <a:xfrm>
              <a:off x="0" y="-4550"/>
              <a:ext cx="4588376" cy="2585529"/>
              <a:chOff x="0" y="-4550"/>
              <a:chExt cx="9143835" cy="5152509"/>
            </a:xfrm>
          </p:grpSpPr>
          <p:sp>
            <p:nvSpPr>
              <p:cNvPr id="765" name="Google Shape;765;p35"/>
              <p:cNvSpPr/>
              <p:nvPr/>
            </p:nvSpPr>
            <p:spPr>
              <a:xfrm>
                <a:off x="573433" y="1712991"/>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66" name="Google Shape;766;p35"/>
              <p:cNvSpPr/>
              <p:nvPr/>
            </p:nvSpPr>
            <p:spPr>
              <a:xfrm>
                <a:off x="0" y="-4550"/>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67" name="Google Shape;767;p35"/>
              <p:cNvSpPr/>
              <p:nvPr/>
            </p:nvSpPr>
            <p:spPr>
              <a:xfrm>
                <a:off x="0" y="3430531"/>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68" name="Google Shape;768;p35"/>
              <p:cNvSpPr/>
              <p:nvPr/>
            </p:nvSpPr>
            <p:spPr>
              <a:xfrm>
                <a:off x="1720337" y="567964"/>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69" name="Google Shape;769;p35"/>
              <p:cNvSpPr/>
              <p:nvPr/>
            </p:nvSpPr>
            <p:spPr>
              <a:xfrm>
                <a:off x="1146891" y="2285504"/>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70" name="Google Shape;770;p35"/>
              <p:cNvSpPr/>
              <p:nvPr/>
            </p:nvSpPr>
            <p:spPr>
              <a:xfrm>
                <a:off x="1146891" y="4575559"/>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71" name="Google Shape;771;p35"/>
              <p:cNvSpPr/>
              <p:nvPr/>
            </p:nvSpPr>
            <p:spPr>
              <a:xfrm>
                <a:off x="2867228" y="1140477"/>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72" name="Google Shape;772;p35"/>
              <p:cNvSpPr/>
              <p:nvPr/>
            </p:nvSpPr>
            <p:spPr>
              <a:xfrm>
                <a:off x="2867228" y="2285504"/>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73" name="Google Shape;773;p35"/>
              <p:cNvSpPr/>
              <p:nvPr/>
            </p:nvSpPr>
            <p:spPr>
              <a:xfrm>
                <a:off x="2293783" y="4003045"/>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74" name="Google Shape;774;p35"/>
              <p:cNvSpPr/>
              <p:nvPr/>
            </p:nvSpPr>
            <p:spPr>
              <a:xfrm>
                <a:off x="4014120" y="4575559"/>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75" name="Google Shape;775;p35"/>
              <p:cNvSpPr/>
              <p:nvPr/>
            </p:nvSpPr>
            <p:spPr>
              <a:xfrm>
                <a:off x="3440674" y="-4550"/>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76" name="Google Shape;776;p35"/>
              <p:cNvSpPr/>
              <p:nvPr/>
            </p:nvSpPr>
            <p:spPr>
              <a:xfrm>
                <a:off x="3440674" y="2858018"/>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77" name="Google Shape;777;p35"/>
              <p:cNvSpPr/>
              <p:nvPr/>
            </p:nvSpPr>
            <p:spPr>
              <a:xfrm>
                <a:off x="5145436" y="567964"/>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78" name="Google Shape;778;p35"/>
              <p:cNvSpPr/>
              <p:nvPr/>
            </p:nvSpPr>
            <p:spPr>
              <a:xfrm>
                <a:off x="5145436" y="2285504"/>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79" name="Google Shape;779;p35"/>
              <p:cNvSpPr/>
              <p:nvPr/>
            </p:nvSpPr>
            <p:spPr>
              <a:xfrm>
                <a:off x="4571990" y="1140477"/>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80" name="Google Shape;780;p35"/>
              <p:cNvSpPr/>
              <p:nvPr/>
            </p:nvSpPr>
            <p:spPr>
              <a:xfrm>
                <a:off x="6292327" y="3430531"/>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81" name="Google Shape;781;p35"/>
              <p:cNvSpPr/>
              <p:nvPr/>
            </p:nvSpPr>
            <p:spPr>
              <a:xfrm>
                <a:off x="5718882" y="4003045"/>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82" name="Google Shape;782;p35"/>
              <p:cNvSpPr/>
              <p:nvPr/>
            </p:nvSpPr>
            <p:spPr>
              <a:xfrm>
                <a:off x="7431431" y="1140477"/>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83" name="Google Shape;783;p35"/>
              <p:cNvSpPr/>
              <p:nvPr/>
            </p:nvSpPr>
            <p:spPr>
              <a:xfrm>
                <a:off x="7431431" y="4575559"/>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84" name="Google Shape;784;p35"/>
              <p:cNvSpPr/>
              <p:nvPr/>
            </p:nvSpPr>
            <p:spPr>
              <a:xfrm>
                <a:off x="6857986" y="567964"/>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85" name="Google Shape;785;p35"/>
              <p:cNvSpPr/>
              <p:nvPr/>
            </p:nvSpPr>
            <p:spPr>
              <a:xfrm>
                <a:off x="6857986" y="2285504"/>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86" name="Google Shape;786;p35"/>
              <p:cNvSpPr/>
              <p:nvPr/>
            </p:nvSpPr>
            <p:spPr>
              <a:xfrm>
                <a:off x="8570535" y="1140477"/>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87" name="Google Shape;787;p35"/>
              <p:cNvSpPr/>
              <p:nvPr/>
            </p:nvSpPr>
            <p:spPr>
              <a:xfrm>
                <a:off x="7997090" y="-4550"/>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88" name="Google Shape;788;p35"/>
              <p:cNvSpPr/>
              <p:nvPr/>
            </p:nvSpPr>
            <p:spPr>
              <a:xfrm>
                <a:off x="7997090" y="2285504"/>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789" name="Google Shape;789;p35"/>
            <p:cNvGrpSpPr/>
            <p:nvPr/>
          </p:nvGrpSpPr>
          <p:grpSpPr>
            <a:xfrm rot="10800000">
              <a:off x="4588376" y="-4550"/>
              <a:ext cx="4588376" cy="2585529"/>
              <a:chOff x="0" y="-4550"/>
              <a:chExt cx="9143835" cy="5152509"/>
            </a:xfrm>
          </p:grpSpPr>
          <p:sp>
            <p:nvSpPr>
              <p:cNvPr id="790" name="Google Shape;790;p35"/>
              <p:cNvSpPr/>
              <p:nvPr/>
            </p:nvSpPr>
            <p:spPr>
              <a:xfrm>
                <a:off x="573433" y="1712991"/>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91" name="Google Shape;791;p35"/>
              <p:cNvSpPr/>
              <p:nvPr/>
            </p:nvSpPr>
            <p:spPr>
              <a:xfrm>
                <a:off x="0" y="-4550"/>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92" name="Google Shape;792;p35"/>
              <p:cNvSpPr/>
              <p:nvPr/>
            </p:nvSpPr>
            <p:spPr>
              <a:xfrm>
                <a:off x="0" y="3430531"/>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93" name="Google Shape;793;p35"/>
              <p:cNvSpPr/>
              <p:nvPr/>
            </p:nvSpPr>
            <p:spPr>
              <a:xfrm>
                <a:off x="1720337" y="567964"/>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94" name="Google Shape;794;p35"/>
              <p:cNvSpPr/>
              <p:nvPr/>
            </p:nvSpPr>
            <p:spPr>
              <a:xfrm>
                <a:off x="1146891" y="2285504"/>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95" name="Google Shape;795;p35"/>
              <p:cNvSpPr/>
              <p:nvPr/>
            </p:nvSpPr>
            <p:spPr>
              <a:xfrm>
                <a:off x="1146891" y="4575559"/>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96" name="Google Shape;796;p35"/>
              <p:cNvSpPr/>
              <p:nvPr/>
            </p:nvSpPr>
            <p:spPr>
              <a:xfrm>
                <a:off x="2867228" y="1140477"/>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97" name="Google Shape;797;p35"/>
              <p:cNvSpPr/>
              <p:nvPr/>
            </p:nvSpPr>
            <p:spPr>
              <a:xfrm>
                <a:off x="2867228" y="2285504"/>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98" name="Google Shape;798;p35"/>
              <p:cNvSpPr/>
              <p:nvPr/>
            </p:nvSpPr>
            <p:spPr>
              <a:xfrm>
                <a:off x="2293783" y="4003045"/>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99" name="Google Shape;799;p35"/>
              <p:cNvSpPr/>
              <p:nvPr/>
            </p:nvSpPr>
            <p:spPr>
              <a:xfrm>
                <a:off x="4014120" y="4575559"/>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00" name="Google Shape;800;p35"/>
              <p:cNvSpPr/>
              <p:nvPr/>
            </p:nvSpPr>
            <p:spPr>
              <a:xfrm>
                <a:off x="3440674" y="-4550"/>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01" name="Google Shape;801;p35"/>
              <p:cNvSpPr/>
              <p:nvPr/>
            </p:nvSpPr>
            <p:spPr>
              <a:xfrm>
                <a:off x="3440674" y="2858018"/>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02" name="Google Shape;802;p35"/>
              <p:cNvSpPr/>
              <p:nvPr/>
            </p:nvSpPr>
            <p:spPr>
              <a:xfrm>
                <a:off x="5145436" y="567964"/>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03" name="Google Shape;803;p35"/>
              <p:cNvSpPr/>
              <p:nvPr/>
            </p:nvSpPr>
            <p:spPr>
              <a:xfrm>
                <a:off x="5145436" y="2285504"/>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04" name="Google Shape;804;p35"/>
              <p:cNvSpPr/>
              <p:nvPr/>
            </p:nvSpPr>
            <p:spPr>
              <a:xfrm>
                <a:off x="4571990" y="1140477"/>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05" name="Google Shape;805;p35"/>
              <p:cNvSpPr/>
              <p:nvPr/>
            </p:nvSpPr>
            <p:spPr>
              <a:xfrm>
                <a:off x="6292327" y="3430531"/>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06" name="Google Shape;806;p35"/>
              <p:cNvSpPr/>
              <p:nvPr/>
            </p:nvSpPr>
            <p:spPr>
              <a:xfrm>
                <a:off x="5718882" y="4003045"/>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07" name="Google Shape;807;p35"/>
              <p:cNvSpPr/>
              <p:nvPr/>
            </p:nvSpPr>
            <p:spPr>
              <a:xfrm>
                <a:off x="7431431" y="1140477"/>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08" name="Google Shape;808;p35"/>
              <p:cNvSpPr/>
              <p:nvPr/>
            </p:nvSpPr>
            <p:spPr>
              <a:xfrm>
                <a:off x="7431431" y="4575559"/>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09" name="Google Shape;809;p35"/>
              <p:cNvSpPr/>
              <p:nvPr/>
            </p:nvSpPr>
            <p:spPr>
              <a:xfrm>
                <a:off x="6857986" y="567964"/>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10" name="Google Shape;810;p35"/>
              <p:cNvSpPr/>
              <p:nvPr/>
            </p:nvSpPr>
            <p:spPr>
              <a:xfrm>
                <a:off x="6857986" y="2285504"/>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11" name="Google Shape;811;p35"/>
              <p:cNvSpPr/>
              <p:nvPr/>
            </p:nvSpPr>
            <p:spPr>
              <a:xfrm>
                <a:off x="8570535" y="1140477"/>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12" name="Google Shape;812;p35"/>
              <p:cNvSpPr/>
              <p:nvPr/>
            </p:nvSpPr>
            <p:spPr>
              <a:xfrm>
                <a:off x="7997090" y="-4550"/>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13" name="Google Shape;813;p35"/>
              <p:cNvSpPr/>
              <p:nvPr/>
            </p:nvSpPr>
            <p:spPr>
              <a:xfrm>
                <a:off x="7997090" y="2285504"/>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814" name="Google Shape;814;p35"/>
            <p:cNvGrpSpPr/>
            <p:nvPr/>
          </p:nvGrpSpPr>
          <p:grpSpPr>
            <a:xfrm>
              <a:off x="0" y="2580975"/>
              <a:ext cx="4588376" cy="2585529"/>
              <a:chOff x="0" y="-4550"/>
              <a:chExt cx="9143835" cy="5152509"/>
            </a:xfrm>
          </p:grpSpPr>
          <p:sp>
            <p:nvSpPr>
              <p:cNvPr id="815" name="Google Shape;815;p35"/>
              <p:cNvSpPr/>
              <p:nvPr/>
            </p:nvSpPr>
            <p:spPr>
              <a:xfrm>
                <a:off x="573433" y="1712991"/>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16" name="Google Shape;816;p35"/>
              <p:cNvSpPr/>
              <p:nvPr/>
            </p:nvSpPr>
            <p:spPr>
              <a:xfrm>
                <a:off x="0" y="-4550"/>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17" name="Google Shape;817;p35"/>
              <p:cNvSpPr/>
              <p:nvPr/>
            </p:nvSpPr>
            <p:spPr>
              <a:xfrm>
                <a:off x="0" y="3430531"/>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18" name="Google Shape;818;p35"/>
              <p:cNvSpPr/>
              <p:nvPr/>
            </p:nvSpPr>
            <p:spPr>
              <a:xfrm>
                <a:off x="1720337" y="567964"/>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19" name="Google Shape;819;p35"/>
              <p:cNvSpPr/>
              <p:nvPr/>
            </p:nvSpPr>
            <p:spPr>
              <a:xfrm>
                <a:off x="1146891" y="2285504"/>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20" name="Google Shape;820;p35"/>
              <p:cNvSpPr/>
              <p:nvPr/>
            </p:nvSpPr>
            <p:spPr>
              <a:xfrm>
                <a:off x="1146891" y="4575559"/>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21" name="Google Shape;821;p35"/>
              <p:cNvSpPr/>
              <p:nvPr/>
            </p:nvSpPr>
            <p:spPr>
              <a:xfrm>
                <a:off x="2867228" y="1140477"/>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22" name="Google Shape;822;p35"/>
              <p:cNvSpPr/>
              <p:nvPr/>
            </p:nvSpPr>
            <p:spPr>
              <a:xfrm>
                <a:off x="2867228" y="2285504"/>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23" name="Google Shape;823;p35"/>
              <p:cNvSpPr/>
              <p:nvPr/>
            </p:nvSpPr>
            <p:spPr>
              <a:xfrm>
                <a:off x="2293783" y="4003045"/>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24" name="Google Shape;824;p35"/>
              <p:cNvSpPr/>
              <p:nvPr/>
            </p:nvSpPr>
            <p:spPr>
              <a:xfrm>
                <a:off x="4014120" y="4575559"/>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25" name="Google Shape;825;p35"/>
              <p:cNvSpPr/>
              <p:nvPr/>
            </p:nvSpPr>
            <p:spPr>
              <a:xfrm>
                <a:off x="3440674" y="-4550"/>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26" name="Google Shape;826;p35"/>
              <p:cNvSpPr/>
              <p:nvPr/>
            </p:nvSpPr>
            <p:spPr>
              <a:xfrm>
                <a:off x="3440674" y="2858018"/>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27" name="Google Shape;827;p35"/>
              <p:cNvSpPr/>
              <p:nvPr/>
            </p:nvSpPr>
            <p:spPr>
              <a:xfrm>
                <a:off x="5145436" y="567964"/>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28" name="Google Shape;828;p35"/>
              <p:cNvSpPr/>
              <p:nvPr/>
            </p:nvSpPr>
            <p:spPr>
              <a:xfrm>
                <a:off x="5145436" y="2285504"/>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29" name="Google Shape;829;p35"/>
              <p:cNvSpPr/>
              <p:nvPr/>
            </p:nvSpPr>
            <p:spPr>
              <a:xfrm>
                <a:off x="4571990" y="1140477"/>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30" name="Google Shape;830;p35"/>
              <p:cNvSpPr/>
              <p:nvPr/>
            </p:nvSpPr>
            <p:spPr>
              <a:xfrm>
                <a:off x="6292327" y="3430531"/>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31" name="Google Shape;831;p35"/>
              <p:cNvSpPr/>
              <p:nvPr/>
            </p:nvSpPr>
            <p:spPr>
              <a:xfrm>
                <a:off x="5718882" y="4003045"/>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32" name="Google Shape;832;p35"/>
              <p:cNvSpPr/>
              <p:nvPr/>
            </p:nvSpPr>
            <p:spPr>
              <a:xfrm>
                <a:off x="7431431" y="1140477"/>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33" name="Google Shape;833;p35"/>
              <p:cNvSpPr/>
              <p:nvPr/>
            </p:nvSpPr>
            <p:spPr>
              <a:xfrm>
                <a:off x="7431431" y="4575559"/>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34" name="Google Shape;834;p35"/>
              <p:cNvSpPr/>
              <p:nvPr/>
            </p:nvSpPr>
            <p:spPr>
              <a:xfrm>
                <a:off x="6857986" y="567964"/>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35" name="Google Shape;835;p35"/>
              <p:cNvSpPr/>
              <p:nvPr/>
            </p:nvSpPr>
            <p:spPr>
              <a:xfrm>
                <a:off x="6857986" y="2285504"/>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36" name="Google Shape;836;p35"/>
              <p:cNvSpPr/>
              <p:nvPr/>
            </p:nvSpPr>
            <p:spPr>
              <a:xfrm>
                <a:off x="8570535" y="1140477"/>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37" name="Google Shape;837;p35"/>
              <p:cNvSpPr/>
              <p:nvPr/>
            </p:nvSpPr>
            <p:spPr>
              <a:xfrm>
                <a:off x="7997090" y="-4550"/>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38" name="Google Shape;838;p35"/>
              <p:cNvSpPr/>
              <p:nvPr/>
            </p:nvSpPr>
            <p:spPr>
              <a:xfrm>
                <a:off x="7997090" y="2285504"/>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839" name="Google Shape;839;p35"/>
            <p:cNvGrpSpPr/>
            <p:nvPr/>
          </p:nvGrpSpPr>
          <p:grpSpPr>
            <a:xfrm flipH="1" rot="10800000">
              <a:off x="4588375" y="2580975"/>
              <a:ext cx="4588376" cy="2585529"/>
              <a:chOff x="0" y="-4550"/>
              <a:chExt cx="9143835" cy="5152509"/>
            </a:xfrm>
          </p:grpSpPr>
          <p:sp>
            <p:nvSpPr>
              <p:cNvPr id="840" name="Google Shape;840;p35"/>
              <p:cNvSpPr/>
              <p:nvPr/>
            </p:nvSpPr>
            <p:spPr>
              <a:xfrm>
                <a:off x="573433" y="1712991"/>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41" name="Google Shape;841;p35"/>
              <p:cNvSpPr/>
              <p:nvPr/>
            </p:nvSpPr>
            <p:spPr>
              <a:xfrm>
                <a:off x="0" y="-4550"/>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42" name="Google Shape;842;p35"/>
              <p:cNvSpPr/>
              <p:nvPr/>
            </p:nvSpPr>
            <p:spPr>
              <a:xfrm>
                <a:off x="0" y="3430531"/>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43" name="Google Shape;843;p35"/>
              <p:cNvSpPr/>
              <p:nvPr/>
            </p:nvSpPr>
            <p:spPr>
              <a:xfrm>
                <a:off x="1720337" y="567964"/>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44" name="Google Shape;844;p35"/>
              <p:cNvSpPr/>
              <p:nvPr/>
            </p:nvSpPr>
            <p:spPr>
              <a:xfrm>
                <a:off x="1146891" y="2285504"/>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45" name="Google Shape;845;p35"/>
              <p:cNvSpPr/>
              <p:nvPr/>
            </p:nvSpPr>
            <p:spPr>
              <a:xfrm>
                <a:off x="1146891" y="4575559"/>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46" name="Google Shape;846;p35"/>
              <p:cNvSpPr/>
              <p:nvPr/>
            </p:nvSpPr>
            <p:spPr>
              <a:xfrm>
                <a:off x="2867228" y="1140477"/>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47" name="Google Shape;847;p35"/>
              <p:cNvSpPr/>
              <p:nvPr/>
            </p:nvSpPr>
            <p:spPr>
              <a:xfrm>
                <a:off x="2867228" y="2285504"/>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48" name="Google Shape;848;p35"/>
              <p:cNvSpPr/>
              <p:nvPr/>
            </p:nvSpPr>
            <p:spPr>
              <a:xfrm>
                <a:off x="2293783" y="4003045"/>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49" name="Google Shape;849;p35"/>
              <p:cNvSpPr/>
              <p:nvPr/>
            </p:nvSpPr>
            <p:spPr>
              <a:xfrm>
                <a:off x="4014120" y="4575559"/>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50" name="Google Shape;850;p35"/>
              <p:cNvSpPr/>
              <p:nvPr/>
            </p:nvSpPr>
            <p:spPr>
              <a:xfrm>
                <a:off x="3440674" y="-4550"/>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51" name="Google Shape;851;p35"/>
              <p:cNvSpPr/>
              <p:nvPr/>
            </p:nvSpPr>
            <p:spPr>
              <a:xfrm>
                <a:off x="3440674" y="2858018"/>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52" name="Google Shape;852;p35"/>
              <p:cNvSpPr/>
              <p:nvPr/>
            </p:nvSpPr>
            <p:spPr>
              <a:xfrm>
                <a:off x="5145436" y="567964"/>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53" name="Google Shape;853;p35"/>
              <p:cNvSpPr/>
              <p:nvPr/>
            </p:nvSpPr>
            <p:spPr>
              <a:xfrm>
                <a:off x="5145436" y="2285504"/>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54" name="Google Shape;854;p35"/>
              <p:cNvSpPr/>
              <p:nvPr/>
            </p:nvSpPr>
            <p:spPr>
              <a:xfrm>
                <a:off x="4571990" y="1140477"/>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55" name="Google Shape;855;p35"/>
              <p:cNvSpPr/>
              <p:nvPr/>
            </p:nvSpPr>
            <p:spPr>
              <a:xfrm>
                <a:off x="6292327" y="3430531"/>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56" name="Google Shape;856;p35"/>
              <p:cNvSpPr/>
              <p:nvPr/>
            </p:nvSpPr>
            <p:spPr>
              <a:xfrm>
                <a:off x="5718882" y="4003045"/>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57" name="Google Shape;857;p35"/>
              <p:cNvSpPr/>
              <p:nvPr/>
            </p:nvSpPr>
            <p:spPr>
              <a:xfrm>
                <a:off x="7431431" y="1140477"/>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58" name="Google Shape;858;p35"/>
              <p:cNvSpPr/>
              <p:nvPr/>
            </p:nvSpPr>
            <p:spPr>
              <a:xfrm>
                <a:off x="7431431" y="4575559"/>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59" name="Google Shape;859;p35"/>
              <p:cNvSpPr/>
              <p:nvPr/>
            </p:nvSpPr>
            <p:spPr>
              <a:xfrm>
                <a:off x="6857986" y="567964"/>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60" name="Google Shape;860;p35"/>
              <p:cNvSpPr/>
              <p:nvPr/>
            </p:nvSpPr>
            <p:spPr>
              <a:xfrm>
                <a:off x="6857986" y="2285504"/>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61" name="Google Shape;861;p35"/>
              <p:cNvSpPr/>
              <p:nvPr/>
            </p:nvSpPr>
            <p:spPr>
              <a:xfrm>
                <a:off x="8570535" y="1140477"/>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62" name="Google Shape;862;p35"/>
              <p:cNvSpPr/>
              <p:nvPr/>
            </p:nvSpPr>
            <p:spPr>
              <a:xfrm>
                <a:off x="7997090" y="-4550"/>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63" name="Google Shape;863;p35"/>
              <p:cNvSpPr/>
              <p:nvPr/>
            </p:nvSpPr>
            <p:spPr>
              <a:xfrm>
                <a:off x="7997090" y="2285504"/>
                <a:ext cx="573300" cy="572400"/>
              </a:xfrm>
              <a:prstGeom prst="rect">
                <a:avLst/>
              </a:prstGeom>
              <a:solidFill>
                <a:srgbClr val="DFE95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grpSp>
        <p:nvGrpSpPr>
          <p:cNvPr id="864" name="Google Shape;864;p35"/>
          <p:cNvGrpSpPr/>
          <p:nvPr/>
        </p:nvGrpSpPr>
        <p:grpSpPr>
          <a:xfrm>
            <a:off x="0" y="-4550"/>
            <a:ext cx="9176752" cy="5171054"/>
            <a:chOff x="0" y="-4550"/>
            <a:chExt cx="9176752" cy="5171054"/>
          </a:xfrm>
        </p:grpSpPr>
        <p:grpSp>
          <p:nvGrpSpPr>
            <p:cNvPr id="865" name="Google Shape;865;p35"/>
            <p:cNvGrpSpPr/>
            <p:nvPr/>
          </p:nvGrpSpPr>
          <p:grpSpPr>
            <a:xfrm>
              <a:off x="0" y="-4550"/>
              <a:ext cx="4588376" cy="2585529"/>
              <a:chOff x="0" y="-4550"/>
              <a:chExt cx="9143835" cy="5152509"/>
            </a:xfrm>
          </p:grpSpPr>
          <p:sp>
            <p:nvSpPr>
              <p:cNvPr id="866" name="Google Shape;866;p35"/>
              <p:cNvSpPr/>
              <p:nvPr/>
            </p:nvSpPr>
            <p:spPr>
              <a:xfrm>
                <a:off x="7431431" y="-4550"/>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67" name="Google Shape;867;p35"/>
              <p:cNvSpPr/>
              <p:nvPr/>
            </p:nvSpPr>
            <p:spPr>
              <a:xfrm>
                <a:off x="573433" y="2858018"/>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68" name="Google Shape;868;p35"/>
              <p:cNvSpPr/>
              <p:nvPr/>
            </p:nvSpPr>
            <p:spPr>
              <a:xfrm>
                <a:off x="0" y="4575559"/>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69" name="Google Shape;869;p35"/>
              <p:cNvSpPr/>
              <p:nvPr/>
            </p:nvSpPr>
            <p:spPr>
              <a:xfrm>
                <a:off x="1720337" y="2858018"/>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70" name="Google Shape;870;p35"/>
              <p:cNvSpPr/>
              <p:nvPr/>
            </p:nvSpPr>
            <p:spPr>
              <a:xfrm>
                <a:off x="1720337" y="4003045"/>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71" name="Google Shape;871;p35"/>
              <p:cNvSpPr/>
              <p:nvPr/>
            </p:nvSpPr>
            <p:spPr>
              <a:xfrm>
                <a:off x="1146891" y="-4550"/>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72" name="Google Shape;872;p35"/>
              <p:cNvSpPr/>
              <p:nvPr/>
            </p:nvSpPr>
            <p:spPr>
              <a:xfrm>
                <a:off x="2867228" y="3430531"/>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73" name="Google Shape;873;p35"/>
              <p:cNvSpPr/>
              <p:nvPr/>
            </p:nvSpPr>
            <p:spPr>
              <a:xfrm>
                <a:off x="2293783" y="-4550"/>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74" name="Google Shape;874;p35"/>
              <p:cNvSpPr/>
              <p:nvPr/>
            </p:nvSpPr>
            <p:spPr>
              <a:xfrm>
                <a:off x="2293783" y="4575559"/>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75" name="Google Shape;875;p35"/>
              <p:cNvSpPr/>
              <p:nvPr/>
            </p:nvSpPr>
            <p:spPr>
              <a:xfrm>
                <a:off x="4014120" y="4003045"/>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76" name="Google Shape;876;p35"/>
              <p:cNvSpPr/>
              <p:nvPr/>
            </p:nvSpPr>
            <p:spPr>
              <a:xfrm>
                <a:off x="3440674" y="2285504"/>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77" name="Google Shape;877;p35"/>
              <p:cNvSpPr/>
              <p:nvPr/>
            </p:nvSpPr>
            <p:spPr>
              <a:xfrm>
                <a:off x="5145436" y="-4550"/>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78" name="Google Shape;878;p35"/>
              <p:cNvSpPr/>
              <p:nvPr/>
            </p:nvSpPr>
            <p:spPr>
              <a:xfrm>
                <a:off x="5145436" y="1712991"/>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79" name="Google Shape;879;p35"/>
              <p:cNvSpPr/>
              <p:nvPr/>
            </p:nvSpPr>
            <p:spPr>
              <a:xfrm>
                <a:off x="4571990" y="567964"/>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80" name="Google Shape;880;p35"/>
              <p:cNvSpPr/>
              <p:nvPr/>
            </p:nvSpPr>
            <p:spPr>
              <a:xfrm>
                <a:off x="4571990" y="4575559"/>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81" name="Google Shape;881;p35"/>
              <p:cNvSpPr/>
              <p:nvPr/>
            </p:nvSpPr>
            <p:spPr>
              <a:xfrm>
                <a:off x="6292327" y="-4550"/>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82" name="Google Shape;882;p35"/>
              <p:cNvSpPr/>
              <p:nvPr/>
            </p:nvSpPr>
            <p:spPr>
              <a:xfrm>
                <a:off x="6292327" y="1140477"/>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83" name="Google Shape;883;p35"/>
              <p:cNvSpPr/>
              <p:nvPr/>
            </p:nvSpPr>
            <p:spPr>
              <a:xfrm>
                <a:off x="5718882" y="2285504"/>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84" name="Google Shape;884;p35"/>
              <p:cNvSpPr/>
              <p:nvPr/>
            </p:nvSpPr>
            <p:spPr>
              <a:xfrm>
                <a:off x="7431431" y="2285504"/>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85" name="Google Shape;885;p35"/>
              <p:cNvSpPr/>
              <p:nvPr/>
            </p:nvSpPr>
            <p:spPr>
              <a:xfrm>
                <a:off x="7431431" y="3430531"/>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86" name="Google Shape;886;p35"/>
              <p:cNvSpPr/>
              <p:nvPr/>
            </p:nvSpPr>
            <p:spPr>
              <a:xfrm>
                <a:off x="6857986" y="4003045"/>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87" name="Google Shape;887;p35"/>
              <p:cNvSpPr/>
              <p:nvPr/>
            </p:nvSpPr>
            <p:spPr>
              <a:xfrm>
                <a:off x="8570535" y="567964"/>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88" name="Google Shape;888;p35"/>
              <p:cNvSpPr/>
              <p:nvPr/>
            </p:nvSpPr>
            <p:spPr>
              <a:xfrm>
                <a:off x="8570535" y="4575559"/>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89" name="Google Shape;889;p35"/>
              <p:cNvSpPr/>
              <p:nvPr/>
            </p:nvSpPr>
            <p:spPr>
              <a:xfrm>
                <a:off x="7997090" y="1140477"/>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90" name="Google Shape;890;p35"/>
              <p:cNvSpPr/>
              <p:nvPr/>
            </p:nvSpPr>
            <p:spPr>
              <a:xfrm>
                <a:off x="7997090" y="2858018"/>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891" name="Google Shape;891;p35"/>
            <p:cNvGrpSpPr/>
            <p:nvPr/>
          </p:nvGrpSpPr>
          <p:grpSpPr>
            <a:xfrm rot="10800000">
              <a:off x="4588376" y="-4550"/>
              <a:ext cx="4588376" cy="2585529"/>
              <a:chOff x="0" y="-4550"/>
              <a:chExt cx="9143835" cy="5152509"/>
            </a:xfrm>
          </p:grpSpPr>
          <p:sp>
            <p:nvSpPr>
              <p:cNvPr id="892" name="Google Shape;892;p35"/>
              <p:cNvSpPr/>
              <p:nvPr/>
            </p:nvSpPr>
            <p:spPr>
              <a:xfrm>
                <a:off x="7431431" y="-4550"/>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93" name="Google Shape;893;p35"/>
              <p:cNvSpPr/>
              <p:nvPr/>
            </p:nvSpPr>
            <p:spPr>
              <a:xfrm>
                <a:off x="573433" y="2858018"/>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94" name="Google Shape;894;p35"/>
              <p:cNvSpPr/>
              <p:nvPr/>
            </p:nvSpPr>
            <p:spPr>
              <a:xfrm>
                <a:off x="0" y="4575559"/>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95" name="Google Shape;895;p35"/>
              <p:cNvSpPr/>
              <p:nvPr/>
            </p:nvSpPr>
            <p:spPr>
              <a:xfrm>
                <a:off x="1720337" y="2858018"/>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96" name="Google Shape;896;p35"/>
              <p:cNvSpPr/>
              <p:nvPr/>
            </p:nvSpPr>
            <p:spPr>
              <a:xfrm>
                <a:off x="1720337" y="4003045"/>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97" name="Google Shape;897;p35"/>
              <p:cNvSpPr/>
              <p:nvPr/>
            </p:nvSpPr>
            <p:spPr>
              <a:xfrm>
                <a:off x="1146891" y="-4550"/>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98" name="Google Shape;898;p35"/>
              <p:cNvSpPr/>
              <p:nvPr/>
            </p:nvSpPr>
            <p:spPr>
              <a:xfrm>
                <a:off x="2867228" y="3430531"/>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99" name="Google Shape;899;p35"/>
              <p:cNvSpPr/>
              <p:nvPr/>
            </p:nvSpPr>
            <p:spPr>
              <a:xfrm>
                <a:off x="2293783" y="-4550"/>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00" name="Google Shape;900;p35"/>
              <p:cNvSpPr/>
              <p:nvPr/>
            </p:nvSpPr>
            <p:spPr>
              <a:xfrm>
                <a:off x="2293783" y="4575559"/>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01" name="Google Shape;901;p35"/>
              <p:cNvSpPr/>
              <p:nvPr/>
            </p:nvSpPr>
            <p:spPr>
              <a:xfrm>
                <a:off x="4014120" y="4003045"/>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02" name="Google Shape;902;p35"/>
              <p:cNvSpPr/>
              <p:nvPr/>
            </p:nvSpPr>
            <p:spPr>
              <a:xfrm>
                <a:off x="3440674" y="2285504"/>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03" name="Google Shape;903;p35"/>
              <p:cNvSpPr/>
              <p:nvPr/>
            </p:nvSpPr>
            <p:spPr>
              <a:xfrm>
                <a:off x="5145436" y="-4550"/>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04" name="Google Shape;904;p35"/>
              <p:cNvSpPr/>
              <p:nvPr/>
            </p:nvSpPr>
            <p:spPr>
              <a:xfrm>
                <a:off x="5145436" y="1712991"/>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05" name="Google Shape;905;p35"/>
              <p:cNvSpPr/>
              <p:nvPr/>
            </p:nvSpPr>
            <p:spPr>
              <a:xfrm>
                <a:off x="4571990" y="567964"/>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06" name="Google Shape;906;p35"/>
              <p:cNvSpPr/>
              <p:nvPr/>
            </p:nvSpPr>
            <p:spPr>
              <a:xfrm>
                <a:off x="4571990" y="4575559"/>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07" name="Google Shape;907;p35"/>
              <p:cNvSpPr/>
              <p:nvPr/>
            </p:nvSpPr>
            <p:spPr>
              <a:xfrm>
                <a:off x="6292327" y="-4550"/>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08" name="Google Shape;908;p35"/>
              <p:cNvSpPr/>
              <p:nvPr/>
            </p:nvSpPr>
            <p:spPr>
              <a:xfrm>
                <a:off x="6292327" y="1140477"/>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09" name="Google Shape;909;p35"/>
              <p:cNvSpPr/>
              <p:nvPr/>
            </p:nvSpPr>
            <p:spPr>
              <a:xfrm>
                <a:off x="5718882" y="2285504"/>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10" name="Google Shape;910;p35"/>
              <p:cNvSpPr/>
              <p:nvPr/>
            </p:nvSpPr>
            <p:spPr>
              <a:xfrm>
                <a:off x="7431431" y="2285504"/>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11" name="Google Shape;911;p35"/>
              <p:cNvSpPr/>
              <p:nvPr/>
            </p:nvSpPr>
            <p:spPr>
              <a:xfrm>
                <a:off x="7431431" y="3430531"/>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12" name="Google Shape;912;p35"/>
              <p:cNvSpPr/>
              <p:nvPr/>
            </p:nvSpPr>
            <p:spPr>
              <a:xfrm>
                <a:off x="6857986" y="4003045"/>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13" name="Google Shape;913;p35"/>
              <p:cNvSpPr/>
              <p:nvPr/>
            </p:nvSpPr>
            <p:spPr>
              <a:xfrm>
                <a:off x="8570535" y="567964"/>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14" name="Google Shape;914;p35"/>
              <p:cNvSpPr/>
              <p:nvPr/>
            </p:nvSpPr>
            <p:spPr>
              <a:xfrm>
                <a:off x="8570535" y="4575559"/>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15" name="Google Shape;915;p35"/>
              <p:cNvSpPr/>
              <p:nvPr/>
            </p:nvSpPr>
            <p:spPr>
              <a:xfrm>
                <a:off x="7997090" y="1140477"/>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16" name="Google Shape;916;p35"/>
              <p:cNvSpPr/>
              <p:nvPr/>
            </p:nvSpPr>
            <p:spPr>
              <a:xfrm>
                <a:off x="7997090" y="2858018"/>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917" name="Google Shape;917;p35"/>
            <p:cNvGrpSpPr/>
            <p:nvPr/>
          </p:nvGrpSpPr>
          <p:grpSpPr>
            <a:xfrm>
              <a:off x="0" y="2580975"/>
              <a:ext cx="4588376" cy="2585529"/>
              <a:chOff x="0" y="-4550"/>
              <a:chExt cx="9143835" cy="5152509"/>
            </a:xfrm>
          </p:grpSpPr>
          <p:sp>
            <p:nvSpPr>
              <p:cNvPr id="918" name="Google Shape;918;p35"/>
              <p:cNvSpPr/>
              <p:nvPr/>
            </p:nvSpPr>
            <p:spPr>
              <a:xfrm>
                <a:off x="7431431" y="-4550"/>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19" name="Google Shape;919;p35"/>
              <p:cNvSpPr/>
              <p:nvPr/>
            </p:nvSpPr>
            <p:spPr>
              <a:xfrm>
                <a:off x="573433" y="2858018"/>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20" name="Google Shape;920;p35"/>
              <p:cNvSpPr/>
              <p:nvPr/>
            </p:nvSpPr>
            <p:spPr>
              <a:xfrm>
                <a:off x="0" y="4575559"/>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21" name="Google Shape;921;p35"/>
              <p:cNvSpPr/>
              <p:nvPr/>
            </p:nvSpPr>
            <p:spPr>
              <a:xfrm>
                <a:off x="1720337" y="2858018"/>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22" name="Google Shape;922;p35"/>
              <p:cNvSpPr/>
              <p:nvPr/>
            </p:nvSpPr>
            <p:spPr>
              <a:xfrm>
                <a:off x="1720337" y="4003045"/>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23" name="Google Shape;923;p35"/>
              <p:cNvSpPr/>
              <p:nvPr/>
            </p:nvSpPr>
            <p:spPr>
              <a:xfrm>
                <a:off x="1146891" y="-4550"/>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24" name="Google Shape;924;p35"/>
              <p:cNvSpPr/>
              <p:nvPr/>
            </p:nvSpPr>
            <p:spPr>
              <a:xfrm>
                <a:off x="2867228" y="3430531"/>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25" name="Google Shape;925;p35"/>
              <p:cNvSpPr/>
              <p:nvPr/>
            </p:nvSpPr>
            <p:spPr>
              <a:xfrm>
                <a:off x="2293783" y="-4550"/>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26" name="Google Shape;926;p35"/>
              <p:cNvSpPr/>
              <p:nvPr/>
            </p:nvSpPr>
            <p:spPr>
              <a:xfrm>
                <a:off x="2293783" y="4575559"/>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27" name="Google Shape;927;p35"/>
              <p:cNvSpPr/>
              <p:nvPr/>
            </p:nvSpPr>
            <p:spPr>
              <a:xfrm>
                <a:off x="4014120" y="4003045"/>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28" name="Google Shape;928;p35"/>
              <p:cNvSpPr/>
              <p:nvPr/>
            </p:nvSpPr>
            <p:spPr>
              <a:xfrm>
                <a:off x="3440674" y="2285504"/>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29" name="Google Shape;929;p35"/>
              <p:cNvSpPr/>
              <p:nvPr/>
            </p:nvSpPr>
            <p:spPr>
              <a:xfrm>
                <a:off x="5145436" y="-4550"/>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30" name="Google Shape;930;p35"/>
              <p:cNvSpPr/>
              <p:nvPr/>
            </p:nvSpPr>
            <p:spPr>
              <a:xfrm>
                <a:off x="5145436" y="1712991"/>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31" name="Google Shape;931;p35"/>
              <p:cNvSpPr/>
              <p:nvPr/>
            </p:nvSpPr>
            <p:spPr>
              <a:xfrm>
                <a:off x="4571990" y="567964"/>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32" name="Google Shape;932;p35"/>
              <p:cNvSpPr/>
              <p:nvPr/>
            </p:nvSpPr>
            <p:spPr>
              <a:xfrm>
                <a:off x="4571990" y="4575559"/>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33" name="Google Shape;933;p35"/>
              <p:cNvSpPr/>
              <p:nvPr/>
            </p:nvSpPr>
            <p:spPr>
              <a:xfrm>
                <a:off x="6292327" y="-4550"/>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34" name="Google Shape;934;p35"/>
              <p:cNvSpPr/>
              <p:nvPr/>
            </p:nvSpPr>
            <p:spPr>
              <a:xfrm>
                <a:off x="6292327" y="1140477"/>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35" name="Google Shape;935;p35"/>
              <p:cNvSpPr/>
              <p:nvPr/>
            </p:nvSpPr>
            <p:spPr>
              <a:xfrm>
                <a:off x="5718882" y="2285504"/>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36" name="Google Shape;936;p35"/>
              <p:cNvSpPr/>
              <p:nvPr/>
            </p:nvSpPr>
            <p:spPr>
              <a:xfrm>
                <a:off x="7431431" y="2285504"/>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37" name="Google Shape;937;p35"/>
              <p:cNvSpPr/>
              <p:nvPr/>
            </p:nvSpPr>
            <p:spPr>
              <a:xfrm>
                <a:off x="7431431" y="3430531"/>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38" name="Google Shape;938;p35"/>
              <p:cNvSpPr/>
              <p:nvPr/>
            </p:nvSpPr>
            <p:spPr>
              <a:xfrm>
                <a:off x="6857986" y="4003045"/>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39" name="Google Shape;939;p35"/>
              <p:cNvSpPr/>
              <p:nvPr/>
            </p:nvSpPr>
            <p:spPr>
              <a:xfrm>
                <a:off x="8570535" y="567964"/>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40" name="Google Shape;940;p35"/>
              <p:cNvSpPr/>
              <p:nvPr/>
            </p:nvSpPr>
            <p:spPr>
              <a:xfrm>
                <a:off x="8570535" y="4575559"/>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41" name="Google Shape;941;p35"/>
              <p:cNvSpPr/>
              <p:nvPr/>
            </p:nvSpPr>
            <p:spPr>
              <a:xfrm>
                <a:off x="7997090" y="1140477"/>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42" name="Google Shape;942;p35"/>
              <p:cNvSpPr/>
              <p:nvPr/>
            </p:nvSpPr>
            <p:spPr>
              <a:xfrm>
                <a:off x="7997090" y="2858018"/>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943" name="Google Shape;943;p35"/>
            <p:cNvGrpSpPr/>
            <p:nvPr/>
          </p:nvGrpSpPr>
          <p:grpSpPr>
            <a:xfrm flipH="1" rot="10800000">
              <a:off x="4588375" y="2580975"/>
              <a:ext cx="4588376" cy="2585529"/>
              <a:chOff x="0" y="-4550"/>
              <a:chExt cx="9143835" cy="5152509"/>
            </a:xfrm>
          </p:grpSpPr>
          <p:sp>
            <p:nvSpPr>
              <p:cNvPr id="944" name="Google Shape;944;p35"/>
              <p:cNvSpPr/>
              <p:nvPr/>
            </p:nvSpPr>
            <p:spPr>
              <a:xfrm>
                <a:off x="7431431" y="-4550"/>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45" name="Google Shape;945;p35"/>
              <p:cNvSpPr/>
              <p:nvPr/>
            </p:nvSpPr>
            <p:spPr>
              <a:xfrm>
                <a:off x="573433" y="2858018"/>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46" name="Google Shape;946;p35"/>
              <p:cNvSpPr/>
              <p:nvPr/>
            </p:nvSpPr>
            <p:spPr>
              <a:xfrm>
                <a:off x="0" y="4575559"/>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47" name="Google Shape;947;p35"/>
              <p:cNvSpPr/>
              <p:nvPr/>
            </p:nvSpPr>
            <p:spPr>
              <a:xfrm>
                <a:off x="1720337" y="2858018"/>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48" name="Google Shape;948;p35"/>
              <p:cNvSpPr/>
              <p:nvPr/>
            </p:nvSpPr>
            <p:spPr>
              <a:xfrm>
                <a:off x="1720337" y="4003045"/>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49" name="Google Shape;949;p35"/>
              <p:cNvSpPr/>
              <p:nvPr/>
            </p:nvSpPr>
            <p:spPr>
              <a:xfrm>
                <a:off x="1146891" y="-4550"/>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50" name="Google Shape;950;p35"/>
              <p:cNvSpPr/>
              <p:nvPr/>
            </p:nvSpPr>
            <p:spPr>
              <a:xfrm>
                <a:off x="2867228" y="3430531"/>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51" name="Google Shape;951;p35"/>
              <p:cNvSpPr/>
              <p:nvPr/>
            </p:nvSpPr>
            <p:spPr>
              <a:xfrm>
                <a:off x="2293783" y="-4550"/>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52" name="Google Shape;952;p35"/>
              <p:cNvSpPr/>
              <p:nvPr/>
            </p:nvSpPr>
            <p:spPr>
              <a:xfrm>
                <a:off x="2293783" y="4575559"/>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53" name="Google Shape;953;p35"/>
              <p:cNvSpPr/>
              <p:nvPr/>
            </p:nvSpPr>
            <p:spPr>
              <a:xfrm>
                <a:off x="4014120" y="4003045"/>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54" name="Google Shape;954;p35"/>
              <p:cNvSpPr/>
              <p:nvPr/>
            </p:nvSpPr>
            <p:spPr>
              <a:xfrm>
                <a:off x="3440674" y="2285504"/>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55" name="Google Shape;955;p35"/>
              <p:cNvSpPr/>
              <p:nvPr/>
            </p:nvSpPr>
            <p:spPr>
              <a:xfrm>
                <a:off x="5145436" y="-4550"/>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56" name="Google Shape;956;p35"/>
              <p:cNvSpPr/>
              <p:nvPr/>
            </p:nvSpPr>
            <p:spPr>
              <a:xfrm>
                <a:off x="5145436" y="1712991"/>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57" name="Google Shape;957;p35"/>
              <p:cNvSpPr/>
              <p:nvPr/>
            </p:nvSpPr>
            <p:spPr>
              <a:xfrm>
                <a:off x="4571990" y="567964"/>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58" name="Google Shape;958;p35"/>
              <p:cNvSpPr/>
              <p:nvPr/>
            </p:nvSpPr>
            <p:spPr>
              <a:xfrm>
                <a:off x="4571990" y="4575559"/>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59" name="Google Shape;959;p35"/>
              <p:cNvSpPr/>
              <p:nvPr/>
            </p:nvSpPr>
            <p:spPr>
              <a:xfrm>
                <a:off x="6292327" y="-4550"/>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60" name="Google Shape;960;p35"/>
              <p:cNvSpPr/>
              <p:nvPr/>
            </p:nvSpPr>
            <p:spPr>
              <a:xfrm>
                <a:off x="6292327" y="1140477"/>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61" name="Google Shape;961;p35"/>
              <p:cNvSpPr/>
              <p:nvPr/>
            </p:nvSpPr>
            <p:spPr>
              <a:xfrm>
                <a:off x="5718882" y="2285504"/>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62" name="Google Shape;962;p35"/>
              <p:cNvSpPr/>
              <p:nvPr/>
            </p:nvSpPr>
            <p:spPr>
              <a:xfrm>
                <a:off x="7431431" y="2285504"/>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63" name="Google Shape;963;p35"/>
              <p:cNvSpPr/>
              <p:nvPr/>
            </p:nvSpPr>
            <p:spPr>
              <a:xfrm>
                <a:off x="7431431" y="3430531"/>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64" name="Google Shape;964;p35"/>
              <p:cNvSpPr/>
              <p:nvPr/>
            </p:nvSpPr>
            <p:spPr>
              <a:xfrm>
                <a:off x="6857986" y="4003045"/>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65" name="Google Shape;965;p35"/>
              <p:cNvSpPr/>
              <p:nvPr/>
            </p:nvSpPr>
            <p:spPr>
              <a:xfrm>
                <a:off x="8570535" y="567964"/>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66" name="Google Shape;966;p35"/>
              <p:cNvSpPr/>
              <p:nvPr/>
            </p:nvSpPr>
            <p:spPr>
              <a:xfrm>
                <a:off x="8570535" y="4575559"/>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67" name="Google Shape;967;p35"/>
              <p:cNvSpPr/>
              <p:nvPr/>
            </p:nvSpPr>
            <p:spPr>
              <a:xfrm>
                <a:off x="7997090" y="1140477"/>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68" name="Google Shape;968;p35"/>
              <p:cNvSpPr/>
              <p:nvPr/>
            </p:nvSpPr>
            <p:spPr>
              <a:xfrm>
                <a:off x="7997090" y="2858018"/>
                <a:ext cx="573300" cy="572400"/>
              </a:xfrm>
              <a:prstGeom prst="rect">
                <a:avLst/>
              </a:prstGeom>
              <a:solidFill>
                <a:srgbClr val="50B88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grpSp>
        <p:nvGrpSpPr>
          <p:cNvPr id="969" name="Google Shape;969;p35"/>
          <p:cNvGrpSpPr/>
          <p:nvPr/>
        </p:nvGrpSpPr>
        <p:grpSpPr>
          <a:xfrm>
            <a:off x="0" y="-4550"/>
            <a:ext cx="9176752" cy="5171054"/>
            <a:chOff x="0" y="-4550"/>
            <a:chExt cx="9176752" cy="5171054"/>
          </a:xfrm>
        </p:grpSpPr>
        <p:grpSp>
          <p:nvGrpSpPr>
            <p:cNvPr id="970" name="Google Shape;970;p35"/>
            <p:cNvGrpSpPr/>
            <p:nvPr/>
          </p:nvGrpSpPr>
          <p:grpSpPr>
            <a:xfrm>
              <a:off x="0" y="-4550"/>
              <a:ext cx="4588376" cy="2585529"/>
              <a:chOff x="0" y="-4550"/>
              <a:chExt cx="9143835" cy="5152509"/>
            </a:xfrm>
          </p:grpSpPr>
          <p:sp>
            <p:nvSpPr>
              <p:cNvPr id="971" name="Google Shape;971;p35"/>
              <p:cNvSpPr/>
              <p:nvPr/>
            </p:nvSpPr>
            <p:spPr>
              <a:xfrm>
                <a:off x="573433" y="567964"/>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72" name="Google Shape;972;p35"/>
              <p:cNvSpPr/>
              <p:nvPr/>
            </p:nvSpPr>
            <p:spPr>
              <a:xfrm>
                <a:off x="0" y="1712991"/>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73" name="Google Shape;973;p35"/>
              <p:cNvSpPr/>
              <p:nvPr/>
            </p:nvSpPr>
            <p:spPr>
              <a:xfrm>
                <a:off x="0" y="2858018"/>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74" name="Google Shape;974;p35"/>
              <p:cNvSpPr/>
              <p:nvPr/>
            </p:nvSpPr>
            <p:spPr>
              <a:xfrm>
                <a:off x="1720337" y="1140477"/>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75" name="Google Shape;975;p35"/>
              <p:cNvSpPr/>
              <p:nvPr/>
            </p:nvSpPr>
            <p:spPr>
              <a:xfrm>
                <a:off x="1146891" y="3430531"/>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76" name="Google Shape;976;p35"/>
              <p:cNvSpPr/>
              <p:nvPr/>
            </p:nvSpPr>
            <p:spPr>
              <a:xfrm>
                <a:off x="2293783" y="567964"/>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77" name="Google Shape;977;p35"/>
              <p:cNvSpPr/>
              <p:nvPr/>
            </p:nvSpPr>
            <p:spPr>
              <a:xfrm>
                <a:off x="2293783" y="2285504"/>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78" name="Google Shape;978;p35"/>
              <p:cNvSpPr/>
              <p:nvPr/>
            </p:nvSpPr>
            <p:spPr>
              <a:xfrm>
                <a:off x="4014120" y="-4550"/>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79" name="Google Shape;979;p35"/>
              <p:cNvSpPr/>
              <p:nvPr/>
            </p:nvSpPr>
            <p:spPr>
              <a:xfrm>
                <a:off x="4014120" y="1712991"/>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80" name="Google Shape;980;p35"/>
              <p:cNvSpPr/>
              <p:nvPr/>
            </p:nvSpPr>
            <p:spPr>
              <a:xfrm>
                <a:off x="3440674" y="567964"/>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81" name="Google Shape;981;p35"/>
              <p:cNvSpPr/>
              <p:nvPr/>
            </p:nvSpPr>
            <p:spPr>
              <a:xfrm>
                <a:off x="3440674" y="3430531"/>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82" name="Google Shape;982;p35"/>
              <p:cNvSpPr/>
              <p:nvPr/>
            </p:nvSpPr>
            <p:spPr>
              <a:xfrm>
                <a:off x="5145436" y="3430531"/>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83" name="Google Shape;983;p35"/>
              <p:cNvSpPr/>
              <p:nvPr/>
            </p:nvSpPr>
            <p:spPr>
              <a:xfrm>
                <a:off x="5145436" y="4575559"/>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84" name="Google Shape;984;p35"/>
              <p:cNvSpPr/>
              <p:nvPr/>
            </p:nvSpPr>
            <p:spPr>
              <a:xfrm>
                <a:off x="4571990" y="2285504"/>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85" name="Google Shape;985;p35"/>
              <p:cNvSpPr/>
              <p:nvPr/>
            </p:nvSpPr>
            <p:spPr>
              <a:xfrm>
                <a:off x="6292327" y="1712991"/>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86" name="Google Shape;986;p35"/>
              <p:cNvSpPr/>
              <p:nvPr/>
            </p:nvSpPr>
            <p:spPr>
              <a:xfrm>
                <a:off x="5718882" y="567964"/>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87" name="Google Shape;987;p35"/>
              <p:cNvSpPr/>
              <p:nvPr/>
            </p:nvSpPr>
            <p:spPr>
              <a:xfrm>
                <a:off x="7431431" y="1712991"/>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88" name="Google Shape;988;p35"/>
              <p:cNvSpPr/>
              <p:nvPr/>
            </p:nvSpPr>
            <p:spPr>
              <a:xfrm>
                <a:off x="6857986" y="2858018"/>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89" name="Google Shape;989;p35"/>
              <p:cNvSpPr/>
              <p:nvPr/>
            </p:nvSpPr>
            <p:spPr>
              <a:xfrm>
                <a:off x="6857986" y="4575559"/>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90" name="Google Shape;990;p35"/>
              <p:cNvSpPr/>
              <p:nvPr/>
            </p:nvSpPr>
            <p:spPr>
              <a:xfrm>
                <a:off x="8570535" y="-4550"/>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91" name="Google Shape;991;p35"/>
              <p:cNvSpPr/>
              <p:nvPr/>
            </p:nvSpPr>
            <p:spPr>
              <a:xfrm>
                <a:off x="8570535" y="3430531"/>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92" name="Google Shape;992;p35"/>
              <p:cNvSpPr/>
              <p:nvPr/>
            </p:nvSpPr>
            <p:spPr>
              <a:xfrm>
                <a:off x="7997090" y="567964"/>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93" name="Google Shape;993;p35"/>
              <p:cNvSpPr/>
              <p:nvPr/>
            </p:nvSpPr>
            <p:spPr>
              <a:xfrm>
                <a:off x="7997090" y="4003045"/>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994" name="Google Shape;994;p35"/>
            <p:cNvGrpSpPr/>
            <p:nvPr/>
          </p:nvGrpSpPr>
          <p:grpSpPr>
            <a:xfrm rot="10800000">
              <a:off x="4588376" y="-4550"/>
              <a:ext cx="4588376" cy="2585529"/>
              <a:chOff x="0" y="-4550"/>
              <a:chExt cx="9143835" cy="5152509"/>
            </a:xfrm>
          </p:grpSpPr>
          <p:sp>
            <p:nvSpPr>
              <p:cNvPr id="995" name="Google Shape;995;p35"/>
              <p:cNvSpPr/>
              <p:nvPr/>
            </p:nvSpPr>
            <p:spPr>
              <a:xfrm>
                <a:off x="573433" y="567964"/>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96" name="Google Shape;996;p35"/>
              <p:cNvSpPr/>
              <p:nvPr/>
            </p:nvSpPr>
            <p:spPr>
              <a:xfrm>
                <a:off x="0" y="1712991"/>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97" name="Google Shape;997;p35"/>
              <p:cNvSpPr/>
              <p:nvPr/>
            </p:nvSpPr>
            <p:spPr>
              <a:xfrm>
                <a:off x="0" y="2858018"/>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98" name="Google Shape;998;p35"/>
              <p:cNvSpPr/>
              <p:nvPr/>
            </p:nvSpPr>
            <p:spPr>
              <a:xfrm>
                <a:off x="1720337" y="1140477"/>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99" name="Google Shape;999;p35"/>
              <p:cNvSpPr/>
              <p:nvPr/>
            </p:nvSpPr>
            <p:spPr>
              <a:xfrm>
                <a:off x="1146891" y="3430531"/>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00" name="Google Shape;1000;p35"/>
              <p:cNvSpPr/>
              <p:nvPr/>
            </p:nvSpPr>
            <p:spPr>
              <a:xfrm>
                <a:off x="2293783" y="567964"/>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01" name="Google Shape;1001;p35"/>
              <p:cNvSpPr/>
              <p:nvPr/>
            </p:nvSpPr>
            <p:spPr>
              <a:xfrm>
                <a:off x="2293783" y="2285504"/>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02" name="Google Shape;1002;p35"/>
              <p:cNvSpPr/>
              <p:nvPr/>
            </p:nvSpPr>
            <p:spPr>
              <a:xfrm>
                <a:off x="4014120" y="-4550"/>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03" name="Google Shape;1003;p35"/>
              <p:cNvSpPr/>
              <p:nvPr/>
            </p:nvSpPr>
            <p:spPr>
              <a:xfrm>
                <a:off x="4014120" y="1712991"/>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04" name="Google Shape;1004;p35"/>
              <p:cNvSpPr/>
              <p:nvPr/>
            </p:nvSpPr>
            <p:spPr>
              <a:xfrm>
                <a:off x="3440674" y="567964"/>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05" name="Google Shape;1005;p35"/>
              <p:cNvSpPr/>
              <p:nvPr/>
            </p:nvSpPr>
            <p:spPr>
              <a:xfrm>
                <a:off x="3440674" y="3430531"/>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06" name="Google Shape;1006;p35"/>
              <p:cNvSpPr/>
              <p:nvPr/>
            </p:nvSpPr>
            <p:spPr>
              <a:xfrm>
                <a:off x="5145436" y="3430531"/>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07" name="Google Shape;1007;p35"/>
              <p:cNvSpPr/>
              <p:nvPr/>
            </p:nvSpPr>
            <p:spPr>
              <a:xfrm>
                <a:off x="5145436" y="4575559"/>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08" name="Google Shape;1008;p35"/>
              <p:cNvSpPr/>
              <p:nvPr/>
            </p:nvSpPr>
            <p:spPr>
              <a:xfrm>
                <a:off x="4571990" y="2285504"/>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09" name="Google Shape;1009;p35"/>
              <p:cNvSpPr/>
              <p:nvPr/>
            </p:nvSpPr>
            <p:spPr>
              <a:xfrm>
                <a:off x="6292327" y="1712991"/>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10" name="Google Shape;1010;p35"/>
              <p:cNvSpPr/>
              <p:nvPr/>
            </p:nvSpPr>
            <p:spPr>
              <a:xfrm>
                <a:off x="5718882" y="567964"/>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11" name="Google Shape;1011;p35"/>
              <p:cNvSpPr/>
              <p:nvPr/>
            </p:nvSpPr>
            <p:spPr>
              <a:xfrm>
                <a:off x="7431431" y="1712991"/>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12" name="Google Shape;1012;p35"/>
              <p:cNvSpPr/>
              <p:nvPr/>
            </p:nvSpPr>
            <p:spPr>
              <a:xfrm>
                <a:off x="6857986" y="2858018"/>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13" name="Google Shape;1013;p35"/>
              <p:cNvSpPr/>
              <p:nvPr/>
            </p:nvSpPr>
            <p:spPr>
              <a:xfrm>
                <a:off x="6857986" y="4575559"/>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14" name="Google Shape;1014;p35"/>
              <p:cNvSpPr/>
              <p:nvPr/>
            </p:nvSpPr>
            <p:spPr>
              <a:xfrm>
                <a:off x="8570535" y="-4550"/>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15" name="Google Shape;1015;p35"/>
              <p:cNvSpPr/>
              <p:nvPr/>
            </p:nvSpPr>
            <p:spPr>
              <a:xfrm>
                <a:off x="8570535" y="3430531"/>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16" name="Google Shape;1016;p35"/>
              <p:cNvSpPr/>
              <p:nvPr/>
            </p:nvSpPr>
            <p:spPr>
              <a:xfrm>
                <a:off x="7997090" y="567964"/>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17" name="Google Shape;1017;p35"/>
              <p:cNvSpPr/>
              <p:nvPr/>
            </p:nvSpPr>
            <p:spPr>
              <a:xfrm>
                <a:off x="7997090" y="4003045"/>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018" name="Google Shape;1018;p35"/>
            <p:cNvGrpSpPr/>
            <p:nvPr/>
          </p:nvGrpSpPr>
          <p:grpSpPr>
            <a:xfrm>
              <a:off x="0" y="2580975"/>
              <a:ext cx="4588376" cy="2585529"/>
              <a:chOff x="0" y="-4550"/>
              <a:chExt cx="9143835" cy="5152509"/>
            </a:xfrm>
          </p:grpSpPr>
          <p:sp>
            <p:nvSpPr>
              <p:cNvPr id="1019" name="Google Shape;1019;p35"/>
              <p:cNvSpPr/>
              <p:nvPr/>
            </p:nvSpPr>
            <p:spPr>
              <a:xfrm>
                <a:off x="573433" y="567964"/>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20" name="Google Shape;1020;p35"/>
              <p:cNvSpPr/>
              <p:nvPr/>
            </p:nvSpPr>
            <p:spPr>
              <a:xfrm>
                <a:off x="0" y="1712991"/>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21" name="Google Shape;1021;p35"/>
              <p:cNvSpPr/>
              <p:nvPr/>
            </p:nvSpPr>
            <p:spPr>
              <a:xfrm>
                <a:off x="0" y="2858018"/>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22" name="Google Shape;1022;p35"/>
              <p:cNvSpPr/>
              <p:nvPr/>
            </p:nvSpPr>
            <p:spPr>
              <a:xfrm>
                <a:off x="1720337" y="1140477"/>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23" name="Google Shape;1023;p35"/>
              <p:cNvSpPr/>
              <p:nvPr/>
            </p:nvSpPr>
            <p:spPr>
              <a:xfrm>
                <a:off x="1146891" y="3430531"/>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24" name="Google Shape;1024;p35"/>
              <p:cNvSpPr/>
              <p:nvPr/>
            </p:nvSpPr>
            <p:spPr>
              <a:xfrm>
                <a:off x="2293783" y="567964"/>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25" name="Google Shape;1025;p35"/>
              <p:cNvSpPr/>
              <p:nvPr/>
            </p:nvSpPr>
            <p:spPr>
              <a:xfrm>
                <a:off x="2293783" y="2285504"/>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26" name="Google Shape;1026;p35"/>
              <p:cNvSpPr/>
              <p:nvPr/>
            </p:nvSpPr>
            <p:spPr>
              <a:xfrm>
                <a:off x="4014120" y="-4550"/>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27" name="Google Shape;1027;p35"/>
              <p:cNvSpPr/>
              <p:nvPr/>
            </p:nvSpPr>
            <p:spPr>
              <a:xfrm>
                <a:off x="4014120" y="1712991"/>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28" name="Google Shape;1028;p35"/>
              <p:cNvSpPr/>
              <p:nvPr/>
            </p:nvSpPr>
            <p:spPr>
              <a:xfrm>
                <a:off x="3440674" y="567964"/>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29" name="Google Shape;1029;p35"/>
              <p:cNvSpPr/>
              <p:nvPr/>
            </p:nvSpPr>
            <p:spPr>
              <a:xfrm>
                <a:off x="3440674" y="3430531"/>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30" name="Google Shape;1030;p35"/>
              <p:cNvSpPr/>
              <p:nvPr/>
            </p:nvSpPr>
            <p:spPr>
              <a:xfrm>
                <a:off x="5145436" y="3430531"/>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31" name="Google Shape;1031;p35"/>
              <p:cNvSpPr/>
              <p:nvPr/>
            </p:nvSpPr>
            <p:spPr>
              <a:xfrm>
                <a:off x="5145436" y="4575559"/>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32" name="Google Shape;1032;p35"/>
              <p:cNvSpPr/>
              <p:nvPr/>
            </p:nvSpPr>
            <p:spPr>
              <a:xfrm>
                <a:off x="4571990" y="2285504"/>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33" name="Google Shape;1033;p35"/>
              <p:cNvSpPr/>
              <p:nvPr/>
            </p:nvSpPr>
            <p:spPr>
              <a:xfrm>
                <a:off x="6292327" y="1712991"/>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34" name="Google Shape;1034;p35"/>
              <p:cNvSpPr/>
              <p:nvPr/>
            </p:nvSpPr>
            <p:spPr>
              <a:xfrm>
                <a:off x="5718882" y="567964"/>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35" name="Google Shape;1035;p35"/>
              <p:cNvSpPr/>
              <p:nvPr/>
            </p:nvSpPr>
            <p:spPr>
              <a:xfrm>
                <a:off x="7431431" y="1712991"/>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36" name="Google Shape;1036;p35"/>
              <p:cNvSpPr/>
              <p:nvPr/>
            </p:nvSpPr>
            <p:spPr>
              <a:xfrm>
                <a:off x="6857986" y="2858018"/>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37" name="Google Shape;1037;p35"/>
              <p:cNvSpPr/>
              <p:nvPr/>
            </p:nvSpPr>
            <p:spPr>
              <a:xfrm>
                <a:off x="6857986" y="4575559"/>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38" name="Google Shape;1038;p35"/>
              <p:cNvSpPr/>
              <p:nvPr/>
            </p:nvSpPr>
            <p:spPr>
              <a:xfrm>
                <a:off x="8570535" y="-4550"/>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39" name="Google Shape;1039;p35"/>
              <p:cNvSpPr/>
              <p:nvPr/>
            </p:nvSpPr>
            <p:spPr>
              <a:xfrm>
                <a:off x="8570535" y="3430531"/>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40" name="Google Shape;1040;p35"/>
              <p:cNvSpPr/>
              <p:nvPr/>
            </p:nvSpPr>
            <p:spPr>
              <a:xfrm>
                <a:off x="7997090" y="567964"/>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41" name="Google Shape;1041;p35"/>
              <p:cNvSpPr/>
              <p:nvPr/>
            </p:nvSpPr>
            <p:spPr>
              <a:xfrm>
                <a:off x="7997090" y="4003045"/>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042" name="Google Shape;1042;p35"/>
            <p:cNvGrpSpPr/>
            <p:nvPr/>
          </p:nvGrpSpPr>
          <p:grpSpPr>
            <a:xfrm flipH="1" rot="10800000">
              <a:off x="4588375" y="2580975"/>
              <a:ext cx="4588376" cy="2585529"/>
              <a:chOff x="0" y="-4550"/>
              <a:chExt cx="9143835" cy="5152509"/>
            </a:xfrm>
          </p:grpSpPr>
          <p:sp>
            <p:nvSpPr>
              <p:cNvPr id="1043" name="Google Shape;1043;p35"/>
              <p:cNvSpPr/>
              <p:nvPr/>
            </p:nvSpPr>
            <p:spPr>
              <a:xfrm>
                <a:off x="573433" y="567964"/>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44" name="Google Shape;1044;p35"/>
              <p:cNvSpPr/>
              <p:nvPr/>
            </p:nvSpPr>
            <p:spPr>
              <a:xfrm>
                <a:off x="0" y="1712991"/>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45" name="Google Shape;1045;p35"/>
              <p:cNvSpPr/>
              <p:nvPr/>
            </p:nvSpPr>
            <p:spPr>
              <a:xfrm>
                <a:off x="0" y="2858018"/>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46" name="Google Shape;1046;p35"/>
              <p:cNvSpPr/>
              <p:nvPr/>
            </p:nvSpPr>
            <p:spPr>
              <a:xfrm>
                <a:off x="1720337" y="1140477"/>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47" name="Google Shape;1047;p35"/>
              <p:cNvSpPr/>
              <p:nvPr/>
            </p:nvSpPr>
            <p:spPr>
              <a:xfrm>
                <a:off x="1146891" y="3430531"/>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48" name="Google Shape;1048;p35"/>
              <p:cNvSpPr/>
              <p:nvPr/>
            </p:nvSpPr>
            <p:spPr>
              <a:xfrm>
                <a:off x="2293783" y="567964"/>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49" name="Google Shape;1049;p35"/>
              <p:cNvSpPr/>
              <p:nvPr/>
            </p:nvSpPr>
            <p:spPr>
              <a:xfrm>
                <a:off x="2293783" y="2285504"/>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50" name="Google Shape;1050;p35"/>
              <p:cNvSpPr/>
              <p:nvPr/>
            </p:nvSpPr>
            <p:spPr>
              <a:xfrm>
                <a:off x="4014120" y="-4550"/>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51" name="Google Shape;1051;p35"/>
              <p:cNvSpPr/>
              <p:nvPr/>
            </p:nvSpPr>
            <p:spPr>
              <a:xfrm>
                <a:off x="4014120" y="1712991"/>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52" name="Google Shape;1052;p35"/>
              <p:cNvSpPr/>
              <p:nvPr/>
            </p:nvSpPr>
            <p:spPr>
              <a:xfrm>
                <a:off x="3440674" y="567964"/>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53" name="Google Shape;1053;p35"/>
              <p:cNvSpPr/>
              <p:nvPr/>
            </p:nvSpPr>
            <p:spPr>
              <a:xfrm>
                <a:off x="3440674" y="3430531"/>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54" name="Google Shape;1054;p35"/>
              <p:cNvSpPr/>
              <p:nvPr/>
            </p:nvSpPr>
            <p:spPr>
              <a:xfrm>
                <a:off x="5145436" y="3430531"/>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55" name="Google Shape;1055;p35"/>
              <p:cNvSpPr/>
              <p:nvPr/>
            </p:nvSpPr>
            <p:spPr>
              <a:xfrm>
                <a:off x="5145436" y="4575559"/>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56" name="Google Shape;1056;p35"/>
              <p:cNvSpPr/>
              <p:nvPr/>
            </p:nvSpPr>
            <p:spPr>
              <a:xfrm>
                <a:off x="4571990" y="2285504"/>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57" name="Google Shape;1057;p35"/>
              <p:cNvSpPr/>
              <p:nvPr/>
            </p:nvSpPr>
            <p:spPr>
              <a:xfrm>
                <a:off x="6292327" y="1712991"/>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58" name="Google Shape;1058;p35"/>
              <p:cNvSpPr/>
              <p:nvPr/>
            </p:nvSpPr>
            <p:spPr>
              <a:xfrm>
                <a:off x="5718882" y="567964"/>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59" name="Google Shape;1059;p35"/>
              <p:cNvSpPr/>
              <p:nvPr/>
            </p:nvSpPr>
            <p:spPr>
              <a:xfrm>
                <a:off x="7431431" y="1712991"/>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60" name="Google Shape;1060;p35"/>
              <p:cNvSpPr/>
              <p:nvPr/>
            </p:nvSpPr>
            <p:spPr>
              <a:xfrm>
                <a:off x="6857986" y="2858018"/>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61" name="Google Shape;1061;p35"/>
              <p:cNvSpPr/>
              <p:nvPr/>
            </p:nvSpPr>
            <p:spPr>
              <a:xfrm>
                <a:off x="6857986" y="4575559"/>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62" name="Google Shape;1062;p35"/>
              <p:cNvSpPr/>
              <p:nvPr/>
            </p:nvSpPr>
            <p:spPr>
              <a:xfrm>
                <a:off x="8570535" y="-4550"/>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63" name="Google Shape;1063;p35"/>
              <p:cNvSpPr/>
              <p:nvPr/>
            </p:nvSpPr>
            <p:spPr>
              <a:xfrm>
                <a:off x="8570535" y="3430531"/>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64" name="Google Shape;1064;p35"/>
              <p:cNvSpPr/>
              <p:nvPr/>
            </p:nvSpPr>
            <p:spPr>
              <a:xfrm>
                <a:off x="7997090" y="567964"/>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65" name="Google Shape;1065;p35"/>
              <p:cNvSpPr/>
              <p:nvPr/>
            </p:nvSpPr>
            <p:spPr>
              <a:xfrm>
                <a:off x="7997090" y="4003045"/>
                <a:ext cx="573300" cy="572400"/>
              </a:xfrm>
              <a:prstGeom prst="rect">
                <a:avLst/>
              </a:prstGeom>
              <a:solidFill>
                <a:srgbClr val="27868B"/>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grpSp>
        <p:nvGrpSpPr>
          <p:cNvPr id="1066" name="Google Shape;1066;p35"/>
          <p:cNvGrpSpPr/>
          <p:nvPr/>
        </p:nvGrpSpPr>
        <p:grpSpPr>
          <a:xfrm>
            <a:off x="0" y="-4550"/>
            <a:ext cx="9176752" cy="5171054"/>
            <a:chOff x="0" y="-4550"/>
            <a:chExt cx="9176752" cy="5171054"/>
          </a:xfrm>
        </p:grpSpPr>
        <p:grpSp>
          <p:nvGrpSpPr>
            <p:cNvPr id="1067" name="Google Shape;1067;p35"/>
            <p:cNvGrpSpPr/>
            <p:nvPr/>
          </p:nvGrpSpPr>
          <p:grpSpPr>
            <a:xfrm>
              <a:off x="0" y="-4550"/>
              <a:ext cx="4588376" cy="2585529"/>
              <a:chOff x="0" y="-4550"/>
              <a:chExt cx="9143835" cy="5152509"/>
            </a:xfrm>
          </p:grpSpPr>
          <p:sp>
            <p:nvSpPr>
              <p:cNvPr id="1068" name="Google Shape;1068;p35"/>
              <p:cNvSpPr/>
              <p:nvPr/>
            </p:nvSpPr>
            <p:spPr>
              <a:xfrm>
                <a:off x="7997090" y="4575559"/>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69" name="Google Shape;1069;p35"/>
              <p:cNvSpPr/>
              <p:nvPr/>
            </p:nvSpPr>
            <p:spPr>
              <a:xfrm>
                <a:off x="573433" y="2285504"/>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70" name="Google Shape;1070;p35"/>
              <p:cNvSpPr/>
              <p:nvPr/>
            </p:nvSpPr>
            <p:spPr>
              <a:xfrm>
                <a:off x="573433" y="4003045"/>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71" name="Google Shape;1071;p35"/>
              <p:cNvSpPr/>
              <p:nvPr/>
            </p:nvSpPr>
            <p:spPr>
              <a:xfrm>
                <a:off x="0" y="1140477"/>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72" name="Google Shape;1072;p35"/>
              <p:cNvSpPr/>
              <p:nvPr/>
            </p:nvSpPr>
            <p:spPr>
              <a:xfrm>
                <a:off x="1720337" y="1712991"/>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73" name="Google Shape;1073;p35"/>
              <p:cNvSpPr/>
              <p:nvPr/>
            </p:nvSpPr>
            <p:spPr>
              <a:xfrm>
                <a:off x="1720337" y="4575559"/>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74" name="Google Shape;1074;p35"/>
              <p:cNvSpPr/>
              <p:nvPr/>
            </p:nvSpPr>
            <p:spPr>
              <a:xfrm>
                <a:off x="1146891" y="1140477"/>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75" name="Google Shape;1075;p35"/>
              <p:cNvSpPr/>
              <p:nvPr/>
            </p:nvSpPr>
            <p:spPr>
              <a:xfrm>
                <a:off x="2867228" y="1712991"/>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76" name="Google Shape;1076;p35"/>
              <p:cNvSpPr/>
              <p:nvPr/>
            </p:nvSpPr>
            <p:spPr>
              <a:xfrm>
                <a:off x="2293783" y="1140477"/>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77" name="Google Shape;1077;p35"/>
              <p:cNvSpPr/>
              <p:nvPr/>
            </p:nvSpPr>
            <p:spPr>
              <a:xfrm>
                <a:off x="2293783" y="2858018"/>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78" name="Google Shape;1078;p35"/>
              <p:cNvSpPr/>
              <p:nvPr/>
            </p:nvSpPr>
            <p:spPr>
              <a:xfrm>
                <a:off x="4014120" y="2858018"/>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79" name="Google Shape;1079;p35"/>
              <p:cNvSpPr/>
              <p:nvPr/>
            </p:nvSpPr>
            <p:spPr>
              <a:xfrm>
                <a:off x="3440674" y="1140477"/>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80" name="Google Shape;1080;p35"/>
              <p:cNvSpPr/>
              <p:nvPr/>
            </p:nvSpPr>
            <p:spPr>
              <a:xfrm>
                <a:off x="3440674" y="4003045"/>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81" name="Google Shape;1081;p35"/>
              <p:cNvSpPr/>
              <p:nvPr/>
            </p:nvSpPr>
            <p:spPr>
              <a:xfrm>
                <a:off x="5145436" y="2858018"/>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82" name="Google Shape;1082;p35"/>
              <p:cNvSpPr/>
              <p:nvPr/>
            </p:nvSpPr>
            <p:spPr>
              <a:xfrm>
                <a:off x="4571990" y="3430531"/>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83" name="Google Shape;1083;p35"/>
              <p:cNvSpPr/>
              <p:nvPr/>
            </p:nvSpPr>
            <p:spPr>
              <a:xfrm>
                <a:off x="6292327" y="4575559"/>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84" name="Google Shape;1084;p35"/>
              <p:cNvSpPr/>
              <p:nvPr/>
            </p:nvSpPr>
            <p:spPr>
              <a:xfrm>
                <a:off x="5718882" y="1140477"/>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85" name="Google Shape;1085;p35"/>
              <p:cNvSpPr/>
              <p:nvPr/>
            </p:nvSpPr>
            <p:spPr>
              <a:xfrm>
                <a:off x="7431431" y="567964"/>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86" name="Google Shape;1086;p35"/>
              <p:cNvSpPr/>
              <p:nvPr/>
            </p:nvSpPr>
            <p:spPr>
              <a:xfrm>
                <a:off x="6857986" y="-4550"/>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87" name="Google Shape;1087;p35"/>
              <p:cNvSpPr/>
              <p:nvPr/>
            </p:nvSpPr>
            <p:spPr>
              <a:xfrm>
                <a:off x="6857986" y="1712991"/>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88" name="Google Shape;1088;p35"/>
              <p:cNvSpPr/>
              <p:nvPr/>
            </p:nvSpPr>
            <p:spPr>
              <a:xfrm>
                <a:off x="8570535" y="2285504"/>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89" name="Google Shape;1089;p35"/>
              <p:cNvSpPr/>
              <p:nvPr/>
            </p:nvSpPr>
            <p:spPr>
              <a:xfrm>
                <a:off x="7997090" y="3430531"/>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90" name="Google Shape;1090;p35"/>
              <p:cNvSpPr/>
              <p:nvPr/>
            </p:nvSpPr>
            <p:spPr>
              <a:xfrm>
                <a:off x="4571990" y="-4550"/>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091" name="Google Shape;1091;p35"/>
            <p:cNvGrpSpPr/>
            <p:nvPr/>
          </p:nvGrpSpPr>
          <p:grpSpPr>
            <a:xfrm rot="10800000">
              <a:off x="4588376" y="-4550"/>
              <a:ext cx="4588376" cy="2585529"/>
              <a:chOff x="0" y="-4550"/>
              <a:chExt cx="9143835" cy="5152509"/>
            </a:xfrm>
          </p:grpSpPr>
          <p:sp>
            <p:nvSpPr>
              <p:cNvPr id="1092" name="Google Shape;1092;p35"/>
              <p:cNvSpPr/>
              <p:nvPr/>
            </p:nvSpPr>
            <p:spPr>
              <a:xfrm>
                <a:off x="7997090" y="4575559"/>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93" name="Google Shape;1093;p35"/>
              <p:cNvSpPr/>
              <p:nvPr/>
            </p:nvSpPr>
            <p:spPr>
              <a:xfrm>
                <a:off x="573433" y="2285504"/>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94" name="Google Shape;1094;p35"/>
              <p:cNvSpPr/>
              <p:nvPr/>
            </p:nvSpPr>
            <p:spPr>
              <a:xfrm>
                <a:off x="573433" y="4003045"/>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95" name="Google Shape;1095;p35"/>
              <p:cNvSpPr/>
              <p:nvPr/>
            </p:nvSpPr>
            <p:spPr>
              <a:xfrm>
                <a:off x="0" y="1140477"/>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96" name="Google Shape;1096;p35"/>
              <p:cNvSpPr/>
              <p:nvPr/>
            </p:nvSpPr>
            <p:spPr>
              <a:xfrm>
                <a:off x="1720337" y="1712991"/>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97" name="Google Shape;1097;p35"/>
              <p:cNvSpPr/>
              <p:nvPr/>
            </p:nvSpPr>
            <p:spPr>
              <a:xfrm>
                <a:off x="1720337" y="4575559"/>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98" name="Google Shape;1098;p35"/>
              <p:cNvSpPr/>
              <p:nvPr/>
            </p:nvSpPr>
            <p:spPr>
              <a:xfrm>
                <a:off x="1146891" y="1140477"/>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99" name="Google Shape;1099;p35"/>
              <p:cNvSpPr/>
              <p:nvPr/>
            </p:nvSpPr>
            <p:spPr>
              <a:xfrm>
                <a:off x="2867228" y="1712991"/>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00" name="Google Shape;1100;p35"/>
              <p:cNvSpPr/>
              <p:nvPr/>
            </p:nvSpPr>
            <p:spPr>
              <a:xfrm>
                <a:off x="2293783" y="1140477"/>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01" name="Google Shape;1101;p35"/>
              <p:cNvSpPr/>
              <p:nvPr/>
            </p:nvSpPr>
            <p:spPr>
              <a:xfrm>
                <a:off x="2293783" y="2858018"/>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02" name="Google Shape;1102;p35"/>
              <p:cNvSpPr/>
              <p:nvPr/>
            </p:nvSpPr>
            <p:spPr>
              <a:xfrm>
                <a:off x="4014120" y="2858018"/>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03" name="Google Shape;1103;p35"/>
              <p:cNvSpPr/>
              <p:nvPr/>
            </p:nvSpPr>
            <p:spPr>
              <a:xfrm>
                <a:off x="3440674" y="1140477"/>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04" name="Google Shape;1104;p35"/>
              <p:cNvSpPr/>
              <p:nvPr/>
            </p:nvSpPr>
            <p:spPr>
              <a:xfrm>
                <a:off x="3440674" y="4003045"/>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05" name="Google Shape;1105;p35"/>
              <p:cNvSpPr/>
              <p:nvPr/>
            </p:nvSpPr>
            <p:spPr>
              <a:xfrm>
                <a:off x="5145436" y="2858018"/>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06" name="Google Shape;1106;p35"/>
              <p:cNvSpPr/>
              <p:nvPr/>
            </p:nvSpPr>
            <p:spPr>
              <a:xfrm>
                <a:off x="4571990" y="3430531"/>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07" name="Google Shape;1107;p35"/>
              <p:cNvSpPr/>
              <p:nvPr/>
            </p:nvSpPr>
            <p:spPr>
              <a:xfrm>
                <a:off x="6292327" y="4575559"/>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08" name="Google Shape;1108;p35"/>
              <p:cNvSpPr/>
              <p:nvPr/>
            </p:nvSpPr>
            <p:spPr>
              <a:xfrm>
                <a:off x="5718882" y="1140477"/>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09" name="Google Shape;1109;p35"/>
              <p:cNvSpPr/>
              <p:nvPr/>
            </p:nvSpPr>
            <p:spPr>
              <a:xfrm>
                <a:off x="7431431" y="567964"/>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10" name="Google Shape;1110;p35"/>
              <p:cNvSpPr/>
              <p:nvPr/>
            </p:nvSpPr>
            <p:spPr>
              <a:xfrm>
                <a:off x="6857986" y="-4550"/>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11" name="Google Shape;1111;p35"/>
              <p:cNvSpPr/>
              <p:nvPr/>
            </p:nvSpPr>
            <p:spPr>
              <a:xfrm>
                <a:off x="6857986" y="1712991"/>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12" name="Google Shape;1112;p35"/>
              <p:cNvSpPr/>
              <p:nvPr/>
            </p:nvSpPr>
            <p:spPr>
              <a:xfrm>
                <a:off x="8570535" y="2285504"/>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13" name="Google Shape;1113;p35"/>
              <p:cNvSpPr/>
              <p:nvPr/>
            </p:nvSpPr>
            <p:spPr>
              <a:xfrm>
                <a:off x="7997090" y="3430531"/>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14" name="Google Shape;1114;p35"/>
              <p:cNvSpPr/>
              <p:nvPr/>
            </p:nvSpPr>
            <p:spPr>
              <a:xfrm>
                <a:off x="4571990" y="-4550"/>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115" name="Google Shape;1115;p35"/>
            <p:cNvGrpSpPr/>
            <p:nvPr/>
          </p:nvGrpSpPr>
          <p:grpSpPr>
            <a:xfrm>
              <a:off x="0" y="2580975"/>
              <a:ext cx="4588376" cy="2585529"/>
              <a:chOff x="0" y="-4550"/>
              <a:chExt cx="9143835" cy="5152509"/>
            </a:xfrm>
          </p:grpSpPr>
          <p:sp>
            <p:nvSpPr>
              <p:cNvPr id="1116" name="Google Shape;1116;p35"/>
              <p:cNvSpPr/>
              <p:nvPr/>
            </p:nvSpPr>
            <p:spPr>
              <a:xfrm>
                <a:off x="7997090" y="4575559"/>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17" name="Google Shape;1117;p35"/>
              <p:cNvSpPr/>
              <p:nvPr/>
            </p:nvSpPr>
            <p:spPr>
              <a:xfrm>
                <a:off x="573433" y="2285504"/>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18" name="Google Shape;1118;p35"/>
              <p:cNvSpPr/>
              <p:nvPr/>
            </p:nvSpPr>
            <p:spPr>
              <a:xfrm>
                <a:off x="573433" y="4003045"/>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19" name="Google Shape;1119;p35"/>
              <p:cNvSpPr/>
              <p:nvPr/>
            </p:nvSpPr>
            <p:spPr>
              <a:xfrm>
                <a:off x="0" y="1140477"/>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20" name="Google Shape;1120;p35"/>
              <p:cNvSpPr/>
              <p:nvPr/>
            </p:nvSpPr>
            <p:spPr>
              <a:xfrm>
                <a:off x="1720337" y="1712991"/>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21" name="Google Shape;1121;p35"/>
              <p:cNvSpPr/>
              <p:nvPr/>
            </p:nvSpPr>
            <p:spPr>
              <a:xfrm>
                <a:off x="1720337" y="4575559"/>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22" name="Google Shape;1122;p35"/>
              <p:cNvSpPr/>
              <p:nvPr/>
            </p:nvSpPr>
            <p:spPr>
              <a:xfrm>
                <a:off x="1146891" y="1140477"/>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23" name="Google Shape;1123;p35"/>
              <p:cNvSpPr/>
              <p:nvPr/>
            </p:nvSpPr>
            <p:spPr>
              <a:xfrm>
                <a:off x="2867228" y="1712991"/>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24" name="Google Shape;1124;p35"/>
              <p:cNvSpPr/>
              <p:nvPr/>
            </p:nvSpPr>
            <p:spPr>
              <a:xfrm>
                <a:off x="2293783" y="1140477"/>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25" name="Google Shape;1125;p35"/>
              <p:cNvSpPr/>
              <p:nvPr/>
            </p:nvSpPr>
            <p:spPr>
              <a:xfrm>
                <a:off x="2293783" y="2858018"/>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26" name="Google Shape;1126;p35"/>
              <p:cNvSpPr/>
              <p:nvPr/>
            </p:nvSpPr>
            <p:spPr>
              <a:xfrm>
                <a:off x="4014120" y="2858018"/>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27" name="Google Shape;1127;p35"/>
              <p:cNvSpPr/>
              <p:nvPr/>
            </p:nvSpPr>
            <p:spPr>
              <a:xfrm>
                <a:off x="3440674" y="1140477"/>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28" name="Google Shape;1128;p35"/>
              <p:cNvSpPr/>
              <p:nvPr/>
            </p:nvSpPr>
            <p:spPr>
              <a:xfrm>
                <a:off x="3440674" y="4003045"/>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29" name="Google Shape;1129;p35"/>
              <p:cNvSpPr/>
              <p:nvPr/>
            </p:nvSpPr>
            <p:spPr>
              <a:xfrm>
                <a:off x="5145436" y="2858018"/>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30" name="Google Shape;1130;p35"/>
              <p:cNvSpPr/>
              <p:nvPr/>
            </p:nvSpPr>
            <p:spPr>
              <a:xfrm>
                <a:off x="4571990" y="3430531"/>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31" name="Google Shape;1131;p35"/>
              <p:cNvSpPr/>
              <p:nvPr/>
            </p:nvSpPr>
            <p:spPr>
              <a:xfrm>
                <a:off x="6292327" y="4575559"/>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32" name="Google Shape;1132;p35"/>
              <p:cNvSpPr/>
              <p:nvPr/>
            </p:nvSpPr>
            <p:spPr>
              <a:xfrm>
                <a:off x="5718882" y="1140477"/>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33" name="Google Shape;1133;p35"/>
              <p:cNvSpPr/>
              <p:nvPr/>
            </p:nvSpPr>
            <p:spPr>
              <a:xfrm>
                <a:off x="7431431" y="567964"/>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34" name="Google Shape;1134;p35"/>
              <p:cNvSpPr/>
              <p:nvPr/>
            </p:nvSpPr>
            <p:spPr>
              <a:xfrm>
                <a:off x="6857986" y="-4550"/>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35" name="Google Shape;1135;p35"/>
              <p:cNvSpPr/>
              <p:nvPr/>
            </p:nvSpPr>
            <p:spPr>
              <a:xfrm>
                <a:off x="6857986" y="1712991"/>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36" name="Google Shape;1136;p35"/>
              <p:cNvSpPr/>
              <p:nvPr/>
            </p:nvSpPr>
            <p:spPr>
              <a:xfrm>
                <a:off x="8570535" y="2285504"/>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37" name="Google Shape;1137;p35"/>
              <p:cNvSpPr/>
              <p:nvPr/>
            </p:nvSpPr>
            <p:spPr>
              <a:xfrm>
                <a:off x="7997090" y="3430531"/>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38" name="Google Shape;1138;p35"/>
              <p:cNvSpPr/>
              <p:nvPr/>
            </p:nvSpPr>
            <p:spPr>
              <a:xfrm>
                <a:off x="4571990" y="-4550"/>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139" name="Google Shape;1139;p35"/>
            <p:cNvGrpSpPr/>
            <p:nvPr/>
          </p:nvGrpSpPr>
          <p:grpSpPr>
            <a:xfrm flipH="1" rot="10800000">
              <a:off x="4588375" y="2580975"/>
              <a:ext cx="4588376" cy="2585529"/>
              <a:chOff x="0" y="-4550"/>
              <a:chExt cx="9143835" cy="5152509"/>
            </a:xfrm>
          </p:grpSpPr>
          <p:sp>
            <p:nvSpPr>
              <p:cNvPr id="1140" name="Google Shape;1140;p35"/>
              <p:cNvSpPr/>
              <p:nvPr/>
            </p:nvSpPr>
            <p:spPr>
              <a:xfrm>
                <a:off x="7997090" y="4575559"/>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41" name="Google Shape;1141;p35"/>
              <p:cNvSpPr/>
              <p:nvPr/>
            </p:nvSpPr>
            <p:spPr>
              <a:xfrm>
                <a:off x="573433" y="2285504"/>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42" name="Google Shape;1142;p35"/>
              <p:cNvSpPr/>
              <p:nvPr/>
            </p:nvSpPr>
            <p:spPr>
              <a:xfrm>
                <a:off x="573433" y="4003045"/>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43" name="Google Shape;1143;p35"/>
              <p:cNvSpPr/>
              <p:nvPr/>
            </p:nvSpPr>
            <p:spPr>
              <a:xfrm>
                <a:off x="0" y="1140477"/>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44" name="Google Shape;1144;p35"/>
              <p:cNvSpPr/>
              <p:nvPr/>
            </p:nvSpPr>
            <p:spPr>
              <a:xfrm>
                <a:off x="1720337" y="1712991"/>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45" name="Google Shape;1145;p35"/>
              <p:cNvSpPr/>
              <p:nvPr/>
            </p:nvSpPr>
            <p:spPr>
              <a:xfrm>
                <a:off x="1720337" y="4575559"/>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46" name="Google Shape;1146;p35"/>
              <p:cNvSpPr/>
              <p:nvPr/>
            </p:nvSpPr>
            <p:spPr>
              <a:xfrm>
                <a:off x="1146891" y="1140477"/>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47" name="Google Shape;1147;p35"/>
              <p:cNvSpPr/>
              <p:nvPr/>
            </p:nvSpPr>
            <p:spPr>
              <a:xfrm>
                <a:off x="2867228" y="1712991"/>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48" name="Google Shape;1148;p35"/>
              <p:cNvSpPr/>
              <p:nvPr/>
            </p:nvSpPr>
            <p:spPr>
              <a:xfrm>
                <a:off x="2293783" y="1140477"/>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49" name="Google Shape;1149;p35"/>
              <p:cNvSpPr/>
              <p:nvPr/>
            </p:nvSpPr>
            <p:spPr>
              <a:xfrm>
                <a:off x="2293783" y="2858018"/>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50" name="Google Shape;1150;p35"/>
              <p:cNvSpPr/>
              <p:nvPr/>
            </p:nvSpPr>
            <p:spPr>
              <a:xfrm>
                <a:off x="4014120" y="2858018"/>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51" name="Google Shape;1151;p35"/>
              <p:cNvSpPr/>
              <p:nvPr/>
            </p:nvSpPr>
            <p:spPr>
              <a:xfrm>
                <a:off x="3440674" y="1140477"/>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52" name="Google Shape;1152;p35"/>
              <p:cNvSpPr/>
              <p:nvPr/>
            </p:nvSpPr>
            <p:spPr>
              <a:xfrm>
                <a:off x="3440674" y="4003045"/>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53" name="Google Shape;1153;p35"/>
              <p:cNvSpPr/>
              <p:nvPr/>
            </p:nvSpPr>
            <p:spPr>
              <a:xfrm>
                <a:off x="5145436" y="2858018"/>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54" name="Google Shape;1154;p35"/>
              <p:cNvSpPr/>
              <p:nvPr/>
            </p:nvSpPr>
            <p:spPr>
              <a:xfrm>
                <a:off x="4571990" y="3430531"/>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55" name="Google Shape;1155;p35"/>
              <p:cNvSpPr/>
              <p:nvPr/>
            </p:nvSpPr>
            <p:spPr>
              <a:xfrm>
                <a:off x="6292327" y="4575559"/>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56" name="Google Shape;1156;p35"/>
              <p:cNvSpPr/>
              <p:nvPr/>
            </p:nvSpPr>
            <p:spPr>
              <a:xfrm>
                <a:off x="5718882" y="1140477"/>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57" name="Google Shape;1157;p35"/>
              <p:cNvSpPr/>
              <p:nvPr/>
            </p:nvSpPr>
            <p:spPr>
              <a:xfrm>
                <a:off x="7431431" y="567964"/>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58" name="Google Shape;1158;p35"/>
              <p:cNvSpPr/>
              <p:nvPr/>
            </p:nvSpPr>
            <p:spPr>
              <a:xfrm>
                <a:off x="6857986" y="-4550"/>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59" name="Google Shape;1159;p35"/>
              <p:cNvSpPr/>
              <p:nvPr/>
            </p:nvSpPr>
            <p:spPr>
              <a:xfrm>
                <a:off x="6857986" y="1712991"/>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60" name="Google Shape;1160;p35"/>
              <p:cNvSpPr/>
              <p:nvPr/>
            </p:nvSpPr>
            <p:spPr>
              <a:xfrm>
                <a:off x="8570535" y="2285504"/>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61" name="Google Shape;1161;p35"/>
              <p:cNvSpPr/>
              <p:nvPr/>
            </p:nvSpPr>
            <p:spPr>
              <a:xfrm>
                <a:off x="7997090" y="3430531"/>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62" name="Google Shape;1162;p35"/>
              <p:cNvSpPr/>
              <p:nvPr/>
            </p:nvSpPr>
            <p:spPr>
              <a:xfrm>
                <a:off x="4571990" y="-4550"/>
                <a:ext cx="573300" cy="572400"/>
              </a:xfrm>
              <a:prstGeom prst="rect">
                <a:avLst/>
              </a:prstGeom>
              <a:solidFill>
                <a:srgbClr val="5FBBC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theme" Target="../theme/theme1.xml"/><Relationship Id="rId10" Type="http://schemas.openxmlformats.org/officeDocument/2006/relationships/slideLayout" Target="../slideLayouts/slideLayout10.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slideLayout" Target="../slideLayouts/slideLayout12.xml"/><Relationship Id="rId3" Type="http://schemas.openxmlformats.org/officeDocument/2006/relationships/slideLayout" Target="../slideLayouts/slideLayout13.xml"/><Relationship Id="rId4" Type="http://schemas.openxmlformats.org/officeDocument/2006/relationships/slideLayout" Target="../slideLayouts/slideLayout14.xml"/><Relationship Id="rId11" Type="http://schemas.openxmlformats.org/officeDocument/2006/relationships/slideLayout" Target="../slideLayouts/slideLayout21.xml"/><Relationship Id="rId10" Type="http://schemas.openxmlformats.org/officeDocument/2006/relationships/slideLayout" Target="../slideLayouts/slideLayout20.xml"/><Relationship Id="rId12" Type="http://schemas.openxmlformats.org/officeDocument/2006/relationships/theme" Target="../theme/theme2.xml"/><Relationship Id="rId9" Type="http://schemas.openxmlformats.org/officeDocument/2006/relationships/slideLayout" Target="../slideLayouts/slideLayout19.xml"/><Relationship Id="rId5" Type="http://schemas.openxmlformats.org/officeDocument/2006/relationships/slideLayout" Target="../slideLayouts/slideLayout15.xml"/><Relationship Id="rId6" Type="http://schemas.openxmlformats.org/officeDocument/2006/relationships/slideLayout" Target="../slideLayouts/slideLayout16.xml"/><Relationship Id="rId7" Type="http://schemas.openxmlformats.org/officeDocument/2006/relationships/slideLayout" Target="../slideLayouts/slideLayout17.xml"/><Relationship Id="rId8"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
    <p:bg>
      <p:bgPr>
        <a:solidFill>
          <a:schemeClr val="lt1"/>
        </a:solidFill>
      </p:bgPr>
    </p:bg>
    <p:spTree>
      <p:nvGrpSpPr>
        <p:cNvPr id="5" name="Shape 5"/>
        <p:cNvGrpSpPr/>
        <p:nvPr/>
      </p:nvGrpSpPr>
      <p:grpSpPr>
        <a:xfrm>
          <a:off x="0" y="0"/>
          <a:ext cx="0" cy="0"/>
          <a:chOff x="0" y="0"/>
          <a:chExt cx="0" cy="0"/>
        </a:xfrm>
      </p:grpSpPr>
      <p:sp>
        <p:nvSpPr>
          <p:cNvPr id="6" name="Google Shape;6;p26"/>
          <p:cNvSpPr txBox="1"/>
          <p:nvPr>
            <p:ph type="title"/>
          </p:nvPr>
        </p:nvSpPr>
        <p:spPr>
          <a:xfrm>
            <a:off x="457200" y="510775"/>
            <a:ext cx="6408300" cy="857400"/>
          </a:xfrm>
          <a:prstGeom prst="rect">
            <a:avLst/>
          </a:prstGeom>
          <a:noFill/>
          <a:ln>
            <a:noFill/>
          </a:ln>
        </p:spPr>
        <p:txBody>
          <a:bodyPr anchorCtr="0" anchor="b" bIns="91425" lIns="91425" spcFirstLastPara="1" rIns="91425" wrap="square" tIns="91425">
            <a:noAutofit/>
          </a:bodyPr>
          <a:lstStyle>
            <a:lvl1pPr lvl="0" marR="0" rtl="0" algn="l">
              <a:lnSpc>
                <a:spcPct val="100000"/>
              </a:lnSpc>
              <a:spcBef>
                <a:spcPts val="0"/>
              </a:spcBef>
              <a:spcAft>
                <a:spcPts val="0"/>
              </a:spcAft>
              <a:buClr>
                <a:srgbClr val="9ED155"/>
              </a:buClr>
              <a:buSzPts val="3000"/>
              <a:buFont typeface="Roboto Slab"/>
              <a:buNone/>
              <a:defRPr b="0" i="0" sz="3000" u="none" cap="none" strike="noStrike">
                <a:solidFill>
                  <a:srgbClr val="9ED155"/>
                </a:solidFill>
                <a:latin typeface="Roboto Slab"/>
                <a:ea typeface="Roboto Slab"/>
                <a:cs typeface="Roboto Slab"/>
                <a:sym typeface="Roboto Slab"/>
              </a:defRPr>
            </a:lvl1pPr>
            <a:lvl2pPr lvl="1" marR="0" rtl="0" algn="l">
              <a:lnSpc>
                <a:spcPct val="100000"/>
              </a:lnSpc>
              <a:spcBef>
                <a:spcPts val="0"/>
              </a:spcBef>
              <a:spcAft>
                <a:spcPts val="0"/>
              </a:spcAft>
              <a:buClr>
                <a:srgbClr val="9ED155"/>
              </a:buClr>
              <a:buSzPts val="3000"/>
              <a:buFont typeface="Roboto Slab"/>
              <a:buNone/>
              <a:defRPr b="0" i="0" sz="3000" u="none" cap="none" strike="noStrike">
                <a:solidFill>
                  <a:srgbClr val="9ED155"/>
                </a:solidFill>
                <a:latin typeface="Roboto Slab"/>
                <a:ea typeface="Roboto Slab"/>
                <a:cs typeface="Roboto Slab"/>
                <a:sym typeface="Roboto Slab"/>
              </a:defRPr>
            </a:lvl2pPr>
            <a:lvl3pPr lvl="2" marR="0" rtl="0" algn="l">
              <a:lnSpc>
                <a:spcPct val="100000"/>
              </a:lnSpc>
              <a:spcBef>
                <a:spcPts val="0"/>
              </a:spcBef>
              <a:spcAft>
                <a:spcPts val="0"/>
              </a:spcAft>
              <a:buClr>
                <a:srgbClr val="9ED155"/>
              </a:buClr>
              <a:buSzPts val="3000"/>
              <a:buFont typeface="Roboto Slab"/>
              <a:buNone/>
              <a:defRPr b="0" i="0" sz="3000" u="none" cap="none" strike="noStrike">
                <a:solidFill>
                  <a:srgbClr val="9ED155"/>
                </a:solidFill>
                <a:latin typeface="Roboto Slab"/>
                <a:ea typeface="Roboto Slab"/>
                <a:cs typeface="Roboto Slab"/>
                <a:sym typeface="Roboto Slab"/>
              </a:defRPr>
            </a:lvl3pPr>
            <a:lvl4pPr lvl="3" marR="0" rtl="0" algn="l">
              <a:lnSpc>
                <a:spcPct val="100000"/>
              </a:lnSpc>
              <a:spcBef>
                <a:spcPts val="0"/>
              </a:spcBef>
              <a:spcAft>
                <a:spcPts val="0"/>
              </a:spcAft>
              <a:buClr>
                <a:srgbClr val="9ED155"/>
              </a:buClr>
              <a:buSzPts val="3000"/>
              <a:buFont typeface="Roboto Slab"/>
              <a:buNone/>
              <a:defRPr b="0" i="0" sz="3000" u="none" cap="none" strike="noStrike">
                <a:solidFill>
                  <a:srgbClr val="9ED155"/>
                </a:solidFill>
                <a:latin typeface="Roboto Slab"/>
                <a:ea typeface="Roboto Slab"/>
                <a:cs typeface="Roboto Slab"/>
                <a:sym typeface="Roboto Slab"/>
              </a:defRPr>
            </a:lvl4pPr>
            <a:lvl5pPr lvl="4" marR="0" rtl="0" algn="l">
              <a:lnSpc>
                <a:spcPct val="100000"/>
              </a:lnSpc>
              <a:spcBef>
                <a:spcPts val="0"/>
              </a:spcBef>
              <a:spcAft>
                <a:spcPts val="0"/>
              </a:spcAft>
              <a:buClr>
                <a:srgbClr val="9ED155"/>
              </a:buClr>
              <a:buSzPts val="3000"/>
              <a:buFont typeface="Roboto Slab"/>
              <a:buNone/>
              <a:defRPr b="0" i="0" sz="3000" u="none" cap="none" strike="noStrike">
                <a:solidFill>
                  <a:srgbClr val="9ED155"/>
                </a:solidFill>
                <a:latin typeface="Roboto Slab"/>
                <a:ea typeface="Roboto Slab"/>
                <a:cs typeface="Roboto Slab"/>
                <a:sym typeface="Roboto Slab"/>
              </a:defRPr>
            </a:lvl5pPr>
            <a:lvl6pPr lvl="5" marR="0" rtl="0" algn="l">
              <a:lnSpc>
                <a:spcPct val="100000"/>
              </a:lnSpc>
              <a:spcBef>
                <a:spcPts val="0"/>
              </a:spcBef>
              <a:spcAft>
                <a:spcPts val="0"/>
              </a:spcAft>
              <a:buClr>
                <a:srgbClr val="9ED155"/>
              </a:buClr>
              <a:buSzPts val="3000"/>
              <a:buFont typeface="Roboto Slab"/>
              <a:buNone/>
              <a:defRPr b="0" i="0" sz="3000" u="none" cap="none" strike="noStrike">
                <a:solidFill>
                  <a:srgbClr val="9ED155"/>
                </a:solidFill>
                <a:latin typeface="Roboto Slab"/>
                <a:ea typeface="Roboto Slab"/>
                <a:cs typeface="Roboto Slab"/>
                <a:sym typeface="Roboto Slab"/>
              </a:defRPr>
            </a:lvl6pPr>
            <a:lvl7pPr lvl="6" marR="0" rtl="0" algn="l">
              <a:lnSpc>
                <a:spcPct val="100000"/>
              </a:lnSpc>
              <a:spcBef>
                <a:spcPts val="0"/>
              </a:spcBef>
              <a:spcAft>
                <a:spcPts val="0"/>
              </a:spcAft>
              <a:buClr>
                <a:srgbClr val="9ED155"/>
              </a:buClr>
              <a:buSzPts val="3000"/>
              <a:buFont typeface="Roboto Slab"/>
              <a:buNone/>
              <a:defRPr b="0" i="0" sz="3000" u="none" cap="none" strike="noStrike">
                <a:solidFill>
                  <a:srgbClr val="9ED155"/>
                </a:solidFill>
                <a:latin typeface="Roboto Slab"/>
                <a:ea typeface="Roboto Slab"/>
                <a:cs typeface="Roboto Slab"/>
                <a:sym typeface="Roboto Slab"/>
              </a:defRPr>
            </a:lvl7pPr>
            <a:lvl8pPr lvl="7" marR="0" rtl="0" algn="l">
              <a:lnSpc>
                <a:spcPct val="100000"/>
              </a:lnSpc>
              <a:spcBef>
                <a:spcPts val="0"/>
              </a:spcBef>
              <a:spcAft>
                <a:spcPts val="0"/>
              </a:spcAft>
              <a:buClr>
                <a:srgbClr val="9ED155"/>
              </a:buClr>
              <a:buSzPts val="3000"/>
              <a:buFont typeface="Roboto Slab"/>
              <a:buNone/>
              <a:defRPr b="0" i="0" sz="3000" u="none" cap="none" strike="noStrike">
                <a:solidFill>
                  <a:srgbClr val="9ED155"/>
                </a:solidFill>
                <a:latin typeface="Roboto Slab"/>
                <a:ea typeface="Roboto Slab"/>
                <a:cs typeface="Roboto Slab"/>
                <a:sym typeface="Roboto Slab"/>
              </a:defRPr>
            </a:lvl8pPr>
            <a:lvl9pPr lvl="8" marR="0" rtl="0" algn="l">
              <a:lnSpc>
                <a:spcPct val="100000"/>
              </a:lnSpc>
              <a:spcBef>
                <a:spcPts val="0"/>
              </a:spcBef>
              <a:spcAft>
                <a:spcPts val="0"/>
              </a:spcAft>
              <a:buClr>
                <a:srgbClr val="9ED155"/>
              </a:buClr>
              <a:buSzPts val="3000"/>
              <a:buFont typeface="Roboto Slab"/>
              <a:buNone/>
              <a:defRPr b="0" i="0" sz="3000" u="none" cap="none" strike="noStrike">
                <a:solidFill>
                  <a:srgbClr val="9ED155"/>
                </a:solidFill>
                <a:latin typeface="Roboto Slab"/>
                <a:ea typeface="Roboto Slab"/>
                <a:cs typeface="Roboto Slab"/>
                <a:sym typeface="Roboto Slab"/>
              </a:defRPr>
            </a:lvl9pPr>
          </a:lstStyle>
          <a:p/>
        </p:txBody>
      </p:sp>
      <p:sp>
        <p:nvSpPr>
          <p:cNvPr id="7" name="Google Shape;7;p26"/>
          <p:cNvSpPr txBox="1"/>
          <p:nvPr>
            <p:ph idx="1" type="body"/>
          </p:nvPr>
        </p:nvSpPr>
        <p:spPr>
          <a:xfrm>
            <a:off x="457200" y="1504950"/>
            <a:ext cx="6408300" cy="3266700"/>
          </a:xfrm>
          <a:prstGeom prst="rect">
            <a:avLst/>
          </a:prstGeom>
          <a:noFill/>
          <a:ln>
            <a:noFill/>
          </a:ln>
        </p:spPr>
        <p:txBody>
          <a:bodyPr anchorCtr="0" anchor="t" bIns="91425" lIns="91425" spcFirstLastPara="1" rIns="91425" wrap="square" tIns="91425">
            <a:noAutofit/>
          </a:bodyPr>
          <a:lstStyle>
            <a:lvl1pPr indent="-381000" lvl="0" marL="457200" marR="0" rtl="0" algn="l">
              <a:lnSpc>
                <a:spcPct val="100000"/>
              </a:lnSpc>
              <a:spcBef>
                <a:spcPts val="600"/>
              </a:spcBef>
              <a:spcAft>
                <a:spcPts val="0"/>
              </a:spcAft>
              <a:buClr>
                <a:srgbClr val="9ED155"/>
              </a:buClr>
              <a:buSzPts val="2400"/>
              <a:buFont typeface="Arial"/>
              <a:buChar char="▪"/>
              <a:defRPr b="0" i="0" sz="2400" u="none" cap="none" strike="noStrike">
                <a:solidFill>
                  <a:srgbClr val="266D78"/>
                </a:solidFill>
                <a:latin typeface="Arial"/>
                <a:ea typeface="Arial"/>
                <a:cs typeface="Arial"/>
                <a:sym typeface="Arial"/>
              </a:defRPr>
            </a:lvl1pPr>
            <a:lvl2pPr indent="-381000" lvl="1" marL="914400" marR="0" rtl="0" algn="l">
              <a:lnSpc>
                <a:spcPct val="100000"/>
              </a:lnSpc>
              <a:spcBef>
                <a:spcPts val="0"/>
              </a:spcBef>
              <a:spcAft>
                <a:spcPts val="0"/>
              </a:spcAft>
              <a:buClr>
                <a:srgbClr val="9ED155"/>
              </a:buClr>
              <a:buSzPts val="2400"/>
              <a:buFont typeface="Arial"/>
              <a:buChar char="□"/>
              <a:defRPr b="0" i="0" sz="2400" u="none" cap="none" strike="noStrike">
                <a:solidFill>
                  <a:srgbClr val="266D78"/>
                </a:solidFill>
                <a:latin typeface="Arial"/>
                <a:ea typeface="Arial"/>
                <a:cs typeface="Arial"/>
                <a:sym typeface="Arial"/>
              </a:defRPr>
            </a:lvl2pPr>
            <a:lvl3pPr indent="-381000" lvl="2" marL="1371600" marR="0" rtl="0" algn="l">
              <a:lnSpc>
                <a:spcPct val="100000"/>
              </a:lnSpc>
              <a:spcBef>
                <a:spcPts val="0"/>
              </a:spcBef>
              <a:spcAft>
                <a:spcPts val="0"/>
              </a:spcAft>
              <a:buClr>
                <a:srgbClr val="9ED155"/>
              </a:buClr>
              <a:buSzPts val="2400"/>
              <a:buFont typeface="Arial"/>
              <a:buChar char="▫"/>
              <a:defRPr b="0" i="0" sz="2400" u="none" cap="none" strike="noStrike">
                <a:solidFill>
                  <a:srgbClr val="266D78"/>
                </a:solidFill>
                <a:latin typeface="Arial"/>
                <a:ea typeface="Arial"/>
                <a:cs typeface="Arial"/>
                <a:sym typeface="Arial"/>
              </a:defRPr>
            </a:lvl3pPr>
            <a:lvl4pPr indent="-381000" lvl="3" marL="1828800" marR="0" rtl="0" algn="l">
              <a:lnSpc>
                <a:spcPct val="100000"/>
              </a:lnSpc>
              <a:spcBef>
                <a:spcPts val="0"/>
              </a:spcBef>
              <a:spcAft>
                <a:spcPts val="0"/>
              </a:spcAft>
              <a:buClr>
                <a:srgbClr val="266D78"/>
              </a:buClr>
              <a:buSzPts val="2400"/>
              <a:buFont typeface="Arial"/>
              <a:buChar char="▫"/>
              <a:defRPr b="0" i="0" sz="2400" u="none" cap="none" strike="noStrike">
                <a:solidFill>
                  <a:srgbClr val="266D78"/>
                </a:solidFill>
                <a:latin typeface="Arial"/>
                <a:ea typeface="Arial"/>
                <a:cs typeface="Arial"/>
                <a:sym typeface="Arial"/>
              </a:defRPr>
            </a:lvl4pPr>
            <a:lvl5pPr indent="-381000" lvl="4" marL="2286000" marR="0" rtl="0" algn="l">
              <a:lnSpc>
                <a:spcPct val="100000"/>
              </a:lnSpc>
              <a:spcBef>
                <a:spcPts val="0"/>
              </a:spcBef>
              <a:spcAft>
                <a:spcPts val="0"/>
              </a:spcAft>
              <a:buClr>
                <a:srgbClr val="266D78"/>
              </a:buClr>
              <a:buSzPts val="2400"/>
              <a:buFont typeface="Arial"/>
              <a:buChar char="▫"/>
              <a:defRPr b="0" i="0" sz="2400" u="none" cap="none" strike="noStrike">
                <a:solidFill>
                  <a:srgbClr val="266D78"/>
                </a:solidFill>
                <a:latin typeface="Arial"/>
                <a:ea typeface="Arial"/>
                <a:cs typeface="Arial"/>
                <a:sym typeface="Arial"/>
              </a:defRPr>
            </a:lvl5pPr>
            <a:lvl6pPr indent="-381000" lvl="5" marL="2743200" marR="0" rtl="0" algn="l">
              <a:lnSpc>
                <a:spcPct val="100000"/>
              </a:lnSpc>
              <a:spcBef>
                <a:spcPts val="0"/>
              </a:spcBef>
              <a:spcAft>
                <a:spcPts val="0"/>
              </a:spcAft>
              <a:buClr>
                <a:srgbClr val="266D78"/>
              </a:buClr>
              <a:buSzPts val="2400"/>
              <a:buFont typeface="Arial"/>
              <a:buChar char="▫"/>
              <a:defRPr b="0" i="0" sz="2400" u="none" cap="none" strike="noStrike">
                <a:solidFill>
                  <a:srgbClr val="266D78"/>
                </a:solidFill>
                <a:latin typeface="Arial"/>
                <a:ea typeface="Arial"/>
                <a:cs typeface="Arial"/>
                <a:sym typeface="Arial"/>
              </a:defRPr>
            </a:lvl6pPr>
            <a:lvl7pPr indent="-381000" lvl="6" marL="3200400" marR="0" rtl="0" algn="l">
              <a:lnSpc>
                <a:spcPct val="100000"/>
              </a:lnSpc>
              <a:spcBef>
                <a:spcPts val="0"/>
              </a:spcBef>
              <a:spcAft>
                <a:spcPts val="0"/>
              </a:spcAft>
              <a:buClr>
                <a:srgbClr val="266D78"/>
              </a:buClr>
              <a:buSzPts val="2400"/>
              <a:buFont typeface="Arial"/>
              <a:buChar char="▫"/>
              <a:defRPr b="0" i="0" sz="2400" u="none" cap="none" strike="noStrike">
                <a:solidFill>
                  <a:srgbClr val="266D78"/>
                </a:solidFill>
                <a:latin typeface="Arial"/>
                <a:ea typeface="Arial"/>
                <a:cs typeface="Arial"/>
                <a:sym typeface="Arial"/>
              </a:defRPr>
            </a:lvl7pPr>
            <a:lvl8pPr indent="-381000" lvl="7" marL="3657600" marR="0" rtl="0" algn="l">
              <a:lnSpc>
                <a:spcPct val="100000"/>
              </a:lnSpc>
              <a:spcBef>
                <a:spcPts val="0"/>
              </a:spcBef>
              <a:spcAft>
                <a:spcPts val="0"/>
              </a:spcAft>
              <a:buClr>
                <a:srgbClr val="266D78"/>
              </a:buClr>
              <a:buSzPts val="2400"/>
              <a:buFont typeface="Arial"/>
              <a:buChar char="▫"/>
              <a:defRPr b="0" i="0" sz="2400" u="none" cap="none" strike="noStrike">
                <a:solidFill>
                  <a:srgbClr val="266D78"/>
                </a:solidFill>
                <a:latin typeface="Arial"/>
                <a:ea typeface="Arial"/>
                <a:cs typeface="Arial"/>
                <a:sym typeface="Arial"/>
              </a:defRPr>
            </a:lvl8pPr>
            <a:lvl9pPr indent="-381000" lvl="8" marL="4114800" marR="0" rtl="0" algn="l">
              <a:lnSpc>
                <a:spcPct val="100000"/>
              </a:lnSpc>
              <a:spcBef>
                <a:spcPts val="0"/>
              </a:spcBef>
              <a:spcAft>
                <a:spcPts val="0"/>
              </a:spcAft>
              <a:buClr>
                <a:srgbClr val="266D78"/>
              </a:buClr>
              <a:buSzPts val="2400"/>
              <a:buFont typeface="Arial"/>
              <a:buChar char="▫"/>
              <a:defRPr b="0" i="0" sz="2400" u="none" cap="none" strike="noStrike">
                <a:solidFill>
                  <a:srgbClr val="266D78"/>
                </a:solidFill>
                <a:latin typeface="Arial"/>
                <a:ea typeface="Arial"/>
                <a:cs typeface="Arial"/>
                <a:sym typeface="Arial"/>
              </a:defRPr>
            </a:lvl9pPr>
          </a:lstStyle>
          <a:p/>
        </p:txBody>
      </p:sp>
      <p:sp>
        <p:nvSpPr>
          <p:cNvPr id="8" name="Google Shape;8;p26"/>
          <p:cNvSpPr txBox="1"/>
          <p:nvPr>
            <p:ph idx="12" type="sldNum"/>
          </p:nvPr>
        </p:nvSpPr>
        <p:spPr>
          <a:xfrm>
            <a:off x="8570575" y="4571050"/>
            <a:ext cx="573300" cy="572400"/>
          </a:xfrm>
          <a:prstGeom prst="rect">
            <a:avLst/>
          </a:prstGeom>
          <a:noFill/>
          <a:ln>
            <a:noFill/>
          </a:ln>
        </p:spPr>
        <p:txBody>
          <a:bodyPr anchorCtr="0" anchor="ctr" bIns="91425" lIns="91425" spcFirstLastPara="1" rIns="91425" wrap="square" tIns="91425">
            <a:noAutofit/>
          </a:bodyPr>
          <a:lstStyle>
            <a:lvl1pPr indent="0" lvl="0"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1pPr>
            <a:lvl2pPr indent="0" lvl="1"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2pPr>
            <a:lvl3pPr indent="0" lvl="2"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3pPr>
            <a:lvl4pPr indent="0" lvl="3"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4pPr>
            <a:lvl5pPr indent="0" lvl="4"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5pPr>
            <a:lvl6pPr indent="0" lvl="5"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6pPr>
            <a:lvl7pPr indent="0" lvl="6"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7pPr>
            <a:lvl8pPr indent="0" lvl="7"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8pPr>
            <a:lvl9pPr indent="0" lvl="8" marL="0" marR="0" rtl="0" algn="ctr">
              <a:lnSpc>
                <a:spcPct val="100000"/>
              </a:lnSpc>
              <a:spcBef>
                <a:spcPts val="0"/>
              </a:spcBef>
              <a:spcAft>
                <a:spcPts val="0"/>
              </a:spcAft>
              <a:buClr>
                <a:srgbClr val="000000"/>
              </a:buClr>
              <a:buSzPts val="1300"/>
              <a:buFont typeface="Arial"/>
              <a:buNone/>
              <a:defRPr b="0" i="0" sz="1300" u="none" cap="none" strike="noStrike">
                <a:solidFill>
                  <a:srgbClr val="FFFFFF"/>
                </a:solidFill>
                <a:latin typeface="Arial"/>
                <a:ea typeface="Arial"/>
                <a:cs typeface="Arial"/>
                <a:sym typeface="Arial"/>
              </a:defRPr>
            </a:lvl9pPr>
          </a:lstStyle>
          <a:p>
            <a:pPr indent="0" lvl="0" marL="0" rtl="0" algn="ctr">
              <a:spcBef>
                <a:spcPts val="0"/>
              </a:spcBef>
              <a:spcAft>
                <a:spcPts val="0"/>
              </a:spcAft>
              <a:buNone/>
            </a:pPr>
            <a:fld id="{00000000-1234-1234-1234-123412341234}" type="slidenum">
              <a:rPr lang="en-MY"/>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ransition>
    <p:fade thruBlk="1"/>
  </p:transition>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172" name="Shape 1172"/>
        <p:cNvGrpSpPr/>
        <p:nvPr/>
      </p:nvGrpSpPr>
      <p:grpSpPr>
        <a:xfrm>
          <a:off x="0" y="0"/>
          <a:ext cx="0" cy="0"/>
          <a:chOff x="0" y="0"/>
          <a:chExt cx="0" cy="0"/>
        </a:xfrm>
      </p:grpSpPr>
      <p:sp>
        <p:nvSpPr>
          <p:cNvPr id="1173" name="Google Shape;1173;ga6b5d44b07_0_266"/>
          <p:cNvSpPr txBox="1"/>
          <p:nvPr>
            <p:ph type="title"/>
          </p:nvPr>
        </p:nvSpPr>
        <p:spPr>
          <a:xfrm>
            <a:off x="628650" y="273844"/>
            <a:ext cx="7886700" cy="994200"/>
          </a:xfrm>
          <a:prstGeom prst="rect">
            <a:avLst/>
          </a:prstGeom>
          <a:noFill/>
          <a:ln>
            <a:noFill/>
          </a:ln>
        </p:spPr>
        <p:txBody>
          <a:bodyPr anchorCtr="0" anchor="ctr" bIns="34275" lIns="68575" spcFirstLastPara="1" rIns="68575" wrap="square" tIns="34275">
            <a:noAutofit/>
          </a:bodyPr>
          <a:lstStyle>
            <a:lvl1pPr lvl="0" marR="0" rtl="0" algn="l">
              <a:lnSpc>
                <a:spcPct val="90000"/>
              </a:lnSpc>
              <a:spcBef>
                <a:spcPts val="0"/>
              </a:spcBef>
              <a:spcAft>
                <a:spcPts val="0"/>
              </a:spcAft>
              <a:buClr>
                <a:schemeClr val="dk1"/>
              </a:buClr>
              <a:buSzPts val="3300"/>
              <a:buFont typeface="Calibri"/>
              <a:buNone/>
              <a:defRPr b="0" i="0" sz="33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1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1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1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1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1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1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1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100"/>
              <a:buFont typeface="Arial"/>
              <a:buNone/>
              <a:defRPr b="0" i="0" sz="1400" u="none" cap="none" strike="noStrike">
                <a:solidFill>
                  <a:srgbClr val="000000"/>
                </a:solidFill>
                <a:latin typeface="Arial"/>
                <a:ea typeface="Arial"/>
                <a:cs typeface="Arial"/>
                <a:sym typeface="Arial"/>
              </a:defRPr>
            </a:lvl9pPr>
          </a:lstStyle>
          <a:p/>
        </p:txBody>
      </p:sp>
      <p:sp>
        <p:nvSpPr>
          <p:cNvPr id="1174" name="Google Shape;1174;ga6b5d44b07_0_266"/>
          <p:cNvSpPr txBox="1"/>
          <p:nvPr>
            <p:ph idx="1" type="body"/>
          </p:nvPr>
        </p:nvSpPr>
        <p:spPr>
          <a:xfrm>
            <a:off x="628650" y="1369219"/>
            <a:ext cx="7886700" cy="3263400"/>
          </a:xfrm>
          <a:prstGeom prst="rect">
            <a:avLst/>
          </a:prstGeom>
          <a:noFill/>
          <a:ln>
            <a:noFill/>
          </a:ln>
        </p:spPr>
        <p:txBody>
          <a:bodyPr anchorCtr="0" anchor="t" bIns="34275" lIns="68575" spcFirstLastPara="1" rIns="68575" wrap="square" tIns="34275">
            <a:noAutofit/>
          </a:bodyPr>
          <a:lstStyle>
            <a:lvl1pPr indent="-361950" lvl="0" marL="457200" marR="0" rtl="0" algn="l">
              <a:lnSpc>
                <a:spcPct val="90000"/>
              </a:lnSpc>
              <a:spcBef>
                <a:spcPts val="800"/>
              </a:spcBef>
              <a:spcAft>
                <a:spcPts val="0"/>
              </a:spcAft>
              <a:buClr>
                <a:schemeClr val="dk1"/>
              </a:buClr>
              <a:buSzPts val="2100"/>
              <a:buFont typeface="Arial"/>
              <a:buChar char="•"/>
              <a:defRPr b="0" i="0" sz="2100" u="none" cap="none" strike="noStrike">
                <a:solidFill>
                  <a:schemeClr val="dk1"/>
                </a:solidFill>
                <a:latin typeface="Calibri"/>
                <a:ea typeface="Calibri"/>
                <a:cs typeface="Calibri"/>
                <a:sym typeface="Calibri"/>
              </a:defRPr>
            </a:lvl1pPr>
            <a:lvl2pPr indent="-342900" lvl="1" marL="914400" marR="0" rtl="0" algn="l">
              <a:lnSpc>
                <a:spcPct val="90000"/>
              </a:lnSpc>
              <a:spcBef>
                <a:spcPts val="4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2pPr>
            <a:lvl3pPr indent="-323850" lvl="2" marL="1371600" marR="0" rtl="0" algn="l">
              <a:lnSpc>
                <a:spcPct val="90000"/>
              </a:lnSpc>
              <a:spcBef>
                <a:spcPts val="400"/>
              </a:spcBef>
              <a:spcAft>
                <a:spcPts val="0"/>
              </a:spcAft>
              <a:buClr>
                <a:schemeClr val="dk1"/>
              </a:buClr>
              <a:buSzPts val="1500"/>
              <a:buFont typeface="Arial"/>
              <a:buChar char="•"/>
              <a:defRPr b="0" i="0" sz="1500" u="none" cap="none" strike="noStrike">
                <a:solidFill>
                  <a:schemeClr val="dk1"/>
                </a:solidFill>
                <a:latin typeface="Calibri"/>
                <a:ea typeface="Calibri"/>
                <a:cs typeface="Calibri"/>
                <a:sym typeface="Calibri"/>
              </a:defRPr>
            </a:lvl3pPr>
            <a:lvl4pPr indent="-317500" lvl="3" marL="1828800" marR="0" rtl="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4pPr>
            <a:lvl5pPr indent="-317500" lvl="4" marL="2286000" marR="0" rtl="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5pPr>
            <a:lvl6pPr indent="-317500" lvl="5" marL="2743200" marR="0" rtl="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6pPr>
            <a:lvl7pPr indent="-317500" lvl="6" marL="3200400" marR="0" rtl="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7pPr>
            <a:lvl8pPr indent="-317500" lvl="7" marL="3657600" marR="0" rtl="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8pPr>
            <a:lvl9pPr indent="-317500" lvl="8" marL="4114800" marR="0" rtl="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9pPr>
          </a:lstStyle>
          <a:p/>
        </p:txBody>
      </p:sp>
      <p:sp>
        <p:nvSpPr>
          <p:cNvPr id="1175" name="Google Shape;1175;ga6b5d44b07_0_266"/>
          <p:cNvSpPr txBox="1"/>
          <p:nvPr>
            <p:ph idx="10" type="dt"/>
          </p:nvPr>
        </p:nvSpPr>
        <p:spPr>
          <a:xfrm>
            <a:off x="628650" y="4767263"/>
            <a:ext cx="2057400" cy="273900"/>
          </a:xfrm>
          <a:prstGeom prst="rect">
            <a:avLst/>
          </a:prstGeom>
          <a:noFill/>
          <a:ln>
            <a:noFill/>
          </a:ln>
        </p:spPr>
        <p:txBody>
          <a:bodyPr anchorCtr="0" anchor="ctr" bIns="34275" lIns="68575" spcFirstLastPara="1" rIns="68575" wrap="square" tIns="34275">
            <a:noAutofit/>
          </a:bodyPr>
          <a:lstStyle>
            <a:lvl1pPr lvl="0" marR="0" rtl="0" algn="l">
              <a:lnSpc>
                <a:spcPct val="100000"/>
              </a:lnSpc>
              <a:spcBef>
                <a:spcPts val="0"/>
              </a:spcBef>
              <a:spcAft>
                <a:spcPts val="0"/>
              </a:spcAft>
              <a:buClr>
                <a:srgbClr val="000000"/>
              </a:buClr>
              <a:buSzPts val="1100"/>
              <a:buFont typeface="Arial"/>
              <a:buNone/>
              <a:defRPr b="0" i="0" sz="9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Calibri"/>
                <a:ea typeface="Calibri"/>
                <a:cs typeface="Calibri"/>
                <a:sym typeface="Calibri"/>
              </a:defRPr>
            </a:lvl9pPr>
          </a:lstStyle>
          <a:p/>
        </p:txBody>
      </p:sp>
      <p:sp>
        <p:nvSpPr>
          <p:cNvPr id="1176" name="Google Shape;1176;ga6b5d44b07_0_266"/>
          <p:cNvSpPr txBox="1"/>
          <p:nvPr>
            <p:ph idx="11" type="ftr"/>
          </p:nvPr>
        </p:nvSpPr>
        <p:spPr>
          <a:xfrm>
            <a:off x="3028950" y="4767263"/>
            <a:ext cx="3086100" cy="273900"/>
          </a:xfrm>
          <a:prstGeom prst="rect">
            <a:avLst/>
          </a:prstGeom>
          <a:noFill/>
          <a:ln>
            <a:noFill/>
          </a:ln>
        </p:spPr>
        <p:txBody>
          <a:bodyPr anchorCtr="0" anchor="ctr" bIns="34275" lIns="68575" spcFirstLastPara="1" rIns="68575" wrap="square" tIns="34275">
            <a:noAutofit/>
          </a:bodyPr>
          <a:lstStyle>
            <a:lvl1pPr lvl="0" marR="0" rtl="0" algn="ctr">
              <a:lnSpc>
                <a:spcPct val="100000"/>
              </a:lnSpc>
              <a:spcBef>
                <a:spcPts val="0"/>
              </a:spcBef>
              <a:spcAft>
                <a:spcPts val="0"/>
              </a:spcAft>
              <a:buClr>
                <a:srgbClr val="000000"/>
              </a:buClr>
              <a:buSzPts val="1100"/>
              <a:buFont typeface="Arial"/>
              <a:buNone/>
              <a:defRPr b="0" i="0" sz="9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100"/>
              <a:buFont typeface="Arial"/>
              <a:buNone/>
              <a:defRPr b="0" i="0" sz="1400" u="none" cap="none" strike="noStrike">
                <a:solidFill>
                  <a:schemeClr val="dk1"/>
                </a:solidFill>
                <a:latin typeface="Calibri"/>
                <a:ea typeface="Calibri"/>
                <a:cs typeface="Calibri"/>
                <a:sym typeface="Calibri"/>
              </a:defRPr>
            </a:lvl9pPr>
          </a:lstStyle>
          <a:p/>
        </p:txBody>
      </p:sp>
      <p:sp>
        <p:nvSpPr>
          <p:cNvPr id="1177" name="Google Shape;1177;ga6b5d44b07_0_266"/>
          <p:cNvSpPr txBox="1"/>
          <p:nvPr>
            <p:ph idx="12" type="sldNum"/>
          </p:nvPr>
        </p:nvSpPr>
        <p:spPr>
          <a:xfrm>
            <a:off x="6457950" y="4767263"/>
            <a:ext cx="2057400" cy="273900"/>
          </a:xfrm>
          <a:prstGeom prst="rect">
            <a:avLst/>
          </a:prstGeom>
          <a:noFill/>
          <a:ln>
            <a:noFill/>
          </a:ln>
        </p:spPr>
        <p:txBody>
          <a:bodyPr anchorCtr="0" anchor="ctr" bIns="34275" lIns="68575" spcFirstLastPara="1" rIns="68575" wrap="square" tIns="34275">
            <a:noAutofit/>
          </a:bodyPr>
          <a:lstStyle>
            <a:lvl1pPr indent="0" lvl="0"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900"/>
              <a:buFont typeface="Arial"/>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MY"/>
              <a:t>‹#›</a:t>
            </a:fld>
            <a:endParaRPr/>
          </a:p>
        </p:txBody>
      </p:sp>
    </p:spTree>
  </p:cSld>
  <p:clrMap accent1="accent1" accent2="accent2" accent3="accent3" accent4="accent4" accent5="accent5" accent6="accent6" bg1="lt1" bg2="dk2" tx1="dk1" tx2="lt2" folHlink="folHlink" hlink="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0" name="Shape 1250"/>
        <p:cNvGrpSpPr/>
        <p:nvPr/>
      </p:nvGrpSpPr>
      <p:grpSpPr>
        <a:xfrm>
          <a:off x="0" y="0"/>
          <a:ext cx="0" cy="0"/>
          <a:chOff x="0" y="0"/>
          <a:chExt cx="0" cy="0"/>
        </a:xfrm>
      </p:grpSpPr>
      <p:sp>
        <p:nvSpPr>
          <p:cNvPr id="1251" name="Google Shape;1251;p1"/>
          <p:cNvSpPr txBox="1"/>
          <p:nvPr>
            <p:ph type="ctrTitle"/>
          </p:nvPr>
        </p:nvSpPr>
        <p:spPr>
          <a:xfrm>
            <a:off x="0" y="1339625"/>
            <a:ext cx="5705700" cy="17970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4400"/>
              <a:buNone/>
            </a:pPr>
            <a:r>
              <a:t/>
            </a:r>
            <a:endParaRPr b="1" sz="3200">
              <a:latin typeface="Arial"/>
              <a:ea typeface="Arial"/>
              <a:cs typeface="Arial"/>
              <a:sym typeface="Arial"/>
            </a:endParaRPr>
          </a:p>
          <a:p>
            <a:pPr indent="0" lvl="0" marL="0" rtl="0" algn="ctr">
              <a:lnSpc>
                <a:spcPct val="100000"/>
              </a:lnSpc>
              <a:spcBef>
                <a:spcPts val="0"/>
              </a:spcBef>
              <a:spcAft>
                <a:spcPts val="0"/>
              </a:spcAft>
              <a:buSzPts val="4400"/>
              <a:buNone/>
            </a:pPr>
            <a:r>
              <a:rPr b="1" lang="en-MY" sz="3200">
                <a:latin typeface="Arial"/>
                <a:ea typeface="Arial"/>
                <a:cs typeface="Arial"/>
                <a:sym typeface="Arial"/>
              </a:rPr>
              <a:t>THE CEDAW OPTIONAL PROTOCOL</a:t>
            </a:r>
            <a:br>
              <a:rPr b="1" lang="en-MY" sz="3600">
                <a:latin typeface="Arial"/>
                <a:ea typeface="Arial"/>
                <a:cs typeface="Arial"/>
                <a:sym typeface="Arial"/>
              </a:rPr>
            </a:br>
            <a:br>
              <a:rPr b="1" lang="en-MY" sz="3600">
                <a:latin typeface="Arial"/>
                <a:ea typeface="Arial"/>
                <a:cs typeface="Arial"/>
                <a:sym typeface="Arial"/>
              </a:rPr>
            </a:br>
            <a:endParaRPr b="1" i="1" sz="1200">
              <a:latin typeface="Arial"/>
              <a:ea typeface="Arial"/>
              <a:cs typeface="Arial"/>
              <a:sym typeface="Arial"/>
            </a:endParaRPr>
          </a:p>
        </p:txBody>
      </p:sp>
      <p:sp>
        <p:nvSpPr>
          <p:cNvPr id="1252" name="Google Shape;1252;p1"/>
          <p:cNvSpPr txBox="1"/>
          <p:nvPr/>
        </p:nvSpPr>
        <p:spPr>
          <a:xfrm>
            <a:off x="281150" y="3136625"/>
            <a:ext cx="5077200" cy="7995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2000"/>
              <a:buFont typeface="Arial"/>
              <a:buNone/>
            </a:pPr>
            <a:r>
              <a:rPr b="1" i="1" lang="en-MY" sz="2000">
                <a:solidFill>
                  <a:srgbClr val="266D78"/>
                </a:solidFill>
                <a:latin typeface="Montserrat"/>
                <a:ea typeface="Montserrat"/>
                <a:cs typeface="Montserrat"/>
                <a:sym typeface="Montserrat"/>
              </a:rPr>
              <a:t>IDA-EDF Online Workshop</a:t>
            </a:r>
            <a:endParaRPr b="1" i="1" sz="2000" u="none" cap="none" strike="noStrike">
              <a:solidFill>
                <a:srgbClr val="266D78"/>
              </a:solidFill>
              <a:latin typeface="Montserrat"/>
              <a:ea typeface="Montserrat"/>
              <a:cs typeface="Montserrat"/>
              <a:sym typeface="Montserrat"/>
            </a:endParaRPr>
          </a:p>
          <a:p>
            <a:pPr indent="0" lvl="0" marL="0" marR="0" rtl="0" algn="ctr">
              <a:lnSpc>
                <a:spcPct val="100000"/>
              </a:lnSpc>
              <a:spcBef>
                <a:spcPts val="0"/>
              </a:spcBef>
              <a:spcAft>
                <a:spcPts val="0"/>
              </a:spcAft>
              <a:buClr>
                <a:srgbClr val="000000"/>
              </a:buClr>
              <a:buSzPts val="2000"/>
              <a:buFont typeface="Arial"/>
              <a:buNone/>
            </a:pPr>
            <a:r>
              <a:rPr b="1" i="1" lang="en-MY" sz="2000">
                <a:solidFill>
                  <a:srgbClr val="266D78"/>
                </a:solidFill>
                <a:latin typeface="Montserrat"/>
                <a:ea typeface="Montserrat"/>
                <a:cs typeface="Montserrat"/>
                <a:sym typeface="Montserrat"/>
              </a:rPr>
              <a:t>10 May 2021</a:t>
            </a:r>
            <a:endParaRPr b="1" i="1" sz="2000" u="none" cap="none" strike="noStrike">
              <a:solidFill>
                <a:srgbClr val="266D78"/>
              </a:solidFill>
              <a:latin typeface="Montserrat"/>
              <a:ea typeface="Montserrat"/>
              <a:cs typeface="Montserrat"/>
              <a:sym typeface="Montserrat"/>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2" name="Shape 1332"/>
        <p:cNvGrpSpPr/>
        <p:nvPr/>
      </p:nvGrpSpPr>
      <p:grpSpPr>
        <a:xfrm>
          <a:off x="0" y="0"/>
          <a:ext cx="0" cy="0"/>
          <a:chOff x="0" y="0"/>
          <a:chExt cx="0" cy="0"/>
        </a:xfrm>
      </p:grpSpPr>
      <p:sp>
        <p:nvSpPr>
          <p:cNvPr id="1333" name="Google Shape;1333;gd6ed1e7f68_0_772"/>
          <p:cNvSpPr txBox="1"/>
          <p:nvPr>
            <p:ph idx="1" type="body"/>
          </p:nvPr>
        </p:nvSpPr>
        <p:spPr>
          <a:xfrm>
            <a:off x="535750" y="1038950"/>
            <a:ext cx="6743400" cy="3983100"/>
          </a:xfrm>
          <a:prstGeom prst="rect">
            <a:avLst/>
          </a:prstGeom>
          <a:noFill/>
          <a:ln>
            <a:noFill/>
          </a:ln>
        </p:spPr>
        <p:txBody>
          <a:bodyPr anchorCtr="0" anchor="t" bIns="91425" lIns="91425" spcFirstLastPara="1" rIns="91425" wrap="square" tIns="91425">
            <a:noAutofit/>
          </a:bodyPr>
          <a:lstStyle/>
          <a:p>
            <a:pPr indent="-342900" lvl="0" marL="457200" rtl="0" algn="l">
              <a:lnSpc>
                <a:spcPct val="100000"/>
              </a:lnSpc>
              <a:spcBef>
                <a:spcPts val="600"/>
              </a:spcBef>
              <a:spcAft>
                <a:spcPts val="0"/>
              </a:spcAft>
              <a:buSzPts val="1800"/>
              <a:buFont typeface="Montserrat"/>
              <a:buChar char="▪"/>
            </a:pPr>
            <a:r>
              <a:rPr lang="en-MY" sz="1800">
                <a:latin typeface="Montserrat"/>
                <a:ea typeface="Montserrat"/>
                <a:cs typeface="Montserrat"/>
                <a:sym typeface="Montserrat"/>
              </a:rPr>
              <a:t>First case concerning domestic violence submitted and reviewed by the Committee</a:t>
            </a:r>
            <a:endParaRPr sz="1800">
              <a:latin typeface="Montserrat"/>
              <a:ea typeface="Montserrat"/>
              <a:cs typeface="Montserrat"/>
              <a:sym typeface="Montserrat"/>
            </a:endParaRPr>
          </a:p>
          <a:p>
            <a:pPr indent="-342900" lvl="0" marL="457200" rtl="0" algn="l">
              <a:lnSpc>
                <a:spcPct val="100000"/>
              </a:lnSpc>
              <a:spcBef>
                <a:spcPts val="0"/>
              </a:spcBef>
              <a:spcAft>
                <a:spcPts val="0"/>
              </a:spcAft>
              <a:buSzPts val="1800"/>
              <a:buFont typeface="Montserrat"/>
              <a:buChar char="▪"/>
            </a:pPr>
            <a:r>
              <a:rPr lang="en-MY" sz="1800">
                <a:latin typeface="Montserrat"/>
                <a:ea typeface="Montserrat"/>
                <a:cs typeface="Montserrat"/>
                <a:sym typeface="Montserrat"/>
              </a:rPr>
              <a:t>A.T. suffered severe domestic violence from her husband, did not receive adequate legal protection and could not go to a shelter as none were equipped to meet the needs of her child with disabilities.</a:t>
            </a:r>
            <a:endParaRPr sz="1800">
              <a:latin typeface="Montserrat"/>
              <a:ea typeface="Montserrat"/>
              <a:cs typeface="Montserrat"/>
              <a:sym typeface="Montserrat"/>
            </a:endParaRPr>
          </a:p>
          <a:p>
            <a:pPr indent="-342900" lvl="0" marL="457200" rtl="0" algn="l">
              <a:lnSpc>
                <a:spcPct val="100000"/>
              </a:lnSpc>
              <a:spcBef>
                <a:spcPts val="0"/>
              </a:spcBef>
              <a:spcAft>
                <a:spcPts val="0"/>
              </a:spcAft>
              <a:buSzPts val="1800"/>
              <a:buFont typeface="Montserrat"/>
              <a:buChar char="▪"/>
            </a:pPr>
            <a:r>
              <a:rPr lang="en-MY" sz="1800">
                <a:latin typeface="Montserrat"/>
                <a:ea typeface="Montserrat"/>
                <a:cs typeface="Montserrat"/>
                <a:sym typeface="Montserrat"/>
              </a:rPr>
              <a:t>The Committee recommended that Hungary:</a:t>
            </a:r>
            <a:endParaRPr sz="1800">
              <a:latin typeface="Montserrat"/>
              <a:ea typeface="Montserrat"/>
              <a:cs typeface="Montserrat"/>
              <a:sym typeface="Montserrat"/>
            </a:endParaRPr>
          </a:p>
          <a:p>
            <a:pPr indent="-330200" lvl="1" marL="914400" rtl="0" algn="l">
              <a:lnSpc>
                <a:spcPct val="115000"/>
              </a:lnSpc>
              <a:spcBef>
                <a:spcPts val="0"/>
              </a:spcBef>
              <a:spcAft>
                <a:spcPts val="0"/>
              </a:spcAft>
              <a:buClr>
                <a:srgbClr val="266D78"/>
              </a:buClr>
              <a:buSzPts val="1600"/>
              <a:buFont typeface="Montserrat"/>
              <a:buChar char="□"/>
            </a:pPr>
            <a:r>
              <a:rPr lang="en-MY" sz="1600">
                <a:solidFill>
                  <a:srgbClr val="266D78"/>
                </a:solidFill>
                <a:highlight>
                  <a:srgbClr val="FFFFFF"/>
                </a:highlight>
                <a:latin typeface="Montserrat"/>
                <a:ea typeface="Montserrat"/>
                <a:cs typeface="Montserrat"/>
                <a:sym typeface="Montserrat"/>
              </a:rPr>
              <a:t>Take immediate and effective measures to guarantee the physical and mental integrity of A. T. and her family</a:t>
            </a:r>
            <a:endParaRPr sz="1600">
              <a:solidFill>
                <a:srgbClr val="266D78"/>
              </a:solidFill>
              <a:highlight>
                <a:srgbClr val="FFFFFF"/>
              </a:highlight>
              <a:latin typeface="Montserrat"/>
              <a:ea typeface="Montserrat"/>
              <a:cs typeface="Montserrat"/>
              <a:sym typeface="Montserrat"/>
            </a:endParaRPr>
          </a:p>
          <a:p>
            <a:pPr indent="-330200" lvl="1" marL="914400" rtl="0" algn="l">
              <a:lnSpc>
                <a:spcPct val="100000"/>
              </a:lnSpc>
              <a:spcBef>
                <a:spcPts val="0"/>
              </a:spcBef>
              <a:spcAft>
                <a:spcPts val="0"/>
              </a:spcAft>
              <a:buClr>
                <a:srgbClr val="266D78"/>
              </a:buClr>
              <a:buSzPts val="1600"/>
              <a:buFont typeface="Montserrat"/>
              <a:buChar char="□"/>
            </a:pPr>
            <a:r>
              <a:rPr lang="en-MY" sz="1600">
                <a:solidFill>
                  <a:srgbClr val="266D78"/>
                </a:solidFill>
                <a:latin typeface="Montserrat"/>
                <a:ea typeface="Montserrat"/>
                <a:cs typeface="Montserrat"/>
                <a:sym typeface="Montserrat"/>
              </a:rPr>
              <a:t>Provide systemic remedies including, introducing </a:t>
            </a:r>
            <a:r>
              <a:rPr lang="en-MY" sz="1600">
                <a:solidFill>
                  <a:srgbClr val="266D78"/>
                </a:solidFill>
                <a:highlight>
                  <a:srgbClr val="FFFFFF"/>
                </a:highlight>
                <a:latin typeface="Montserrat"/>
                <a:ea typeface="Montserrat"/>
                <a:cs typeface="Montserrat"/>
                <a:sym typeface="Montserrat"/>
              </a:rPr>
              <a:t>a specific law prohibiting domestic violence against women, which would provide for protection and exclusion orders as well as support services, including shelters</a:t>
            </a:r>
            <a:r>
              <a:rPr lang="en-MY" sz="1600">
                <a:solidFill>
                  <a:srgbClr val="266D78"/>
                </a:solidFill>
                <a:latin typeface="Montserrat"/>
                <a:ea typeface="Montserrat"/>
                <a:cs typeface="Montserrat"/>
                <a:sym typeface="Montserrat"/>
              </a:rPr>
              <a:t>.</a:t>
            </a:r>
            <a:endParaRPr sz="1800">
              <a:latin typeface="Montserrat"/>
              <a:ea typeface="Montserrat"/>
              <a:cs typeface="Montserrat"/>
              <a:sym typeface="Montserrat"/>
            </a:endParaRPr>
          </a:p>
        </p:txBody>
      </p:sp>
      <p:sp>
        <p:nvSpPr>
          <p:cNvPr id="1334" name="Google Shape;1334;gd6ed1e7f68_0_772"/>
          <p:cNvSpPr txBox="1"/>
          <p:nvPr>
            <p:ph idx="12" type="sldNum"/>
          </p:nvPr>
        </p:nvSpPr>
        <p:spPr>
          <a:xfrm>
            <a:off x="8570575" y="4571050"/>
            <a:ext cx="573300" cy="5724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1300"/>
              <a:buNone/>
            </a:pPr>
            <a:fld id="{00000000-1234-1234-1234-123412341234}" type="slidenum">
              <a:rPr lang="en-MY"/>
              <a:t>‹#›</a:t>
            </a:fld>
            <a:endParaRPr/>
          </a:p>
        </p:txBody>
      </p:sp>
      <p:sp>
        <p:nvSpPr>
          <p:cNvPr id="1335" name="Google Shape;1335;gd6ed1e7f68_0_772"/>
          <p:cNvSpPr txBox="1"/>
          <p:nvPr/>
        </p:nvSpPr>
        <p:spPr>
          <a:xfrm>
            <a:off x="601900" y="300050"/>
            <a:ext cx="6276000" cy="738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MY" sz="3600">
                <a:solidFill>
                  <a:srgbClr val="9ED155"/>
                </a:solidFill>
                <a:latin typeface="Montserrat"/>
                <a:ea typeface="Montserrat"/>
                <a:cs typeface="Montserrat"/>
                <a:sym typeface="Montserrat"/>
              </a:rPr>
              <a:t>A.T. v Hungary, 2005</a:t>
            </a:r>
            <a:endParaRPr b="1" sz="3600">
              <a:solidFill>
                <a:srgbClr val="9ED155"/>
              </a:solidFill>
              <a:latin typeface="Montserrat"/>
              <a:ea typeface="Montserrat"/>
              <a:cs typeface="Montserrat"/>
              <a:sym typeface="Montserrat"/>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9" name="Shape 1339"/>
        <p:cNvGrpSpPr/>
        <p:nvPr/>
      </p:nvGrpSpPr>
      <p:grpSpPr>
        <a:xfrm>
          <a:off x="0" y="0"/>
          <a:ext cx="0" cy="0"/>
          <a:chOff x="0" y="0"/>
          <a:chExt cx="0" cy="0"/>
        </a:xfrm>
      </p:grpSpPr>
      <p:sp>
        <p:nvSpPr>
          <p:cNvPr id="1340" name="Google Shape;1340;gd6ed1e7f68_0_780"/>
          <p:cNvSpPr txBox="1"/>
          <p:nvPr>
            <p:ph idx="1" type="body"/>
          </p:nvPr>
        </p:nvSpPr>
        <p:spPr>
          <a:xfrm>
            <a:off x="130025" y="897400"/>
            <a:ext cx="7149000" cy="4124700"/>
          </a:xfrm>
          <a:prstGeom prst="rect">
            <a:avLst/>
          </a:prstGeom>
          <a:noFill/>
          <a:ln>
            <a:noFill/>
          </a:ln>
        </p:spPr>
        <p:txBody>
          <a:bodyPr anchorCtr="0" anchor="t" bIns="91425" lIns="91425" spcFirstLastPara="1" rIns="91425" wrap="square" tIns="91425">
            <a:noAutofit/>
          </a:bodyPr>
          <a:lstStyle/>
          <a:p>
            <a:pPr indent="-342900" lvl="0" marL="457200" rtl="0" algn="l">
              <a:lnSpc>
                <a:spcPct val="100000"/>
              </a:lnSpc>
              <a:spcBef>
                <a:spcPts val="600"/>
              </a:spcBef>
              <a:spcAft>
                <a:spcPts val="0"/>
              </a:spcAft>
              <a:buSzPts val="1800"/>
              <a:buFont typeface="Montserrat"/>
              <a:buChar char="▪"/>
            </a:pPr>
            <a:r>
              <a:rPr lang="en-MY" sz="1800">
                <a:latin typeface="Montserrat"/>
                <a:ea typeface="Montserrat"/>
                <a:cs typeface="Montserrat"/>
                <a:sym typeface="Montserrat"/>
              </a:rPr>
              <a:t>R.P.B is a deaf and mute woman who was 17 years old when she was raped by her neighbour. The trial court in the Philippines acquitted the accused based on gender stereotypes and myths,  did not consider her vulnerability as a deaf girl or provide reasonable accommodation on this basis, such as sign language interpreting; and took 5 years to </a:t>
            </a:r>
            <a:r>
              <a:rPr lang="en-MY" sz="1800">
                <a:latin typeface="Montserrat"/>
                <a:ea typeface="Montserrat"/>
                <a:cs typeface="Montserrat"/>
                <a:sym typeface="Montserrat"/>
              </a:rPr>
              <a:t>reach</a:t>
            </a:r>
            <a:r>
              <a:rPr lang="en-MY" sz="1800">
                <a:latin typeface="Montserrat"/>
                <a:ea typeface="Montserrat"/>
                <a:cs typeface="Montserrat"/>
                <a:sym typeface="Montserrat"/>
              </a:rPr>
              <a:t> a decision.</a:t>
            </a:r>
            <a:endParaRPr sz="1800">
              <a:latin typeface="Montserrat"/>
              <a:ea typeface="Montserrat"/>
              <a:cs typeface="Montserrat"/>
              <a:sym typeface="Montserrat"/>
            </a:endParaRPr>
          </a:p>
          <a:p>
            <a:pPr indent="-342900" lvl="0" marL="457200" rtl="0" algn="l">
              <a:lnSpc>
                <a:spcPct val="100000"/>
              </a:lnSpc>
              <a:spcBef>
                <a:spcPts val="0"/>
              </a:spcBef>
              <a:spcAft>
                <a:spcPts val="0"/>
              </a:spcAft>
              <a:buSzPts val="1800"/>
              <a:buFont typeface="Montserrat"/>
              <a:buChar char="▪"/>
            </a:pPr>
            <a:r>
              <a:rPr lang="en-MY" sz="1800">
                <a:latin typeface="Montserrat"/>
                <a:ea typeface="Montserrat"/>
                <a:cs typeface="Montserrat"/>
                <a:sym typeface="Montserrat"/>
              </a:rPr>
              <a:t>The Committee recommended that Philippines:</a:t>
            </a:r>
            <a:endParaRPr sz="1800">
              <a:latin typeface="Montserrat"/>
              <a:ea typeface="Montserrat"/>
              <a:cs typeface="Montserrat"/>
              <a:sym typeface="Montserrat"/>
            </a:endParaRPr>
          </a:p>
          <a:p>
            <a:pPr indent="-330200" lvl="1" marL="914400" rtl="0" algn="l">
              <a:lnSpc>
                <a:spcPct val="100000"/>
              </a:lnSpc>
              <a:spcBef>
                <a:spcPts val="0"/>
              </a:spcBef>
              <a:spcAft>
                <a:spcPts val="0"/>
              </a:spcAft>
              <a:buSzPts val="1600"/>
              <a:buFont typeface="Montserrat"/>
              <a:buChar char="□"/>
            </a:pPr>
            <a:r>
              <a:rPr lang="en-MY" sz="1600">
                <a:latin typeface="Montserrat"/>
                <a:ea typeface="Montserrat"/>
                <a:cs typeface="Montserrat"/>
                <a:sym typeface="Montserrat"/>
              </a:rPr>
              <a:t>R.P.B be provided with reparation, counselling and barrier-free education with interpreting</a:t>
            </a:r>
            <a:endParaRPr sz="1600">
              <a:latin typeface="Montserrat"/>
              <a:ea typeface="Montserrat"/>
              <a:cs typeface="Montserrat"/>
              <a:sym typeface="Montserrat"/>
            </a:endParaRPr>
          </a:p>
          <a:p>
            <a:pPr indent="-330200" lvl="1" marL="914400" rtl="0" algn="l">
              <a:lnSpc>
                <a:spcPct val="100000"/>
              </a:lnSpc>
              <a:spcBef>
                <a:spcPts val="0"/>
              </a:spcBef>
              <a:spcAft>
                <a:spcPts val="0"/>
              </a:spcAft>
              <a:buClr>
                <a:srgbClr val="266D78"/>
              </a:buClr>
              <a:buSzPts val="1600"/>
              <a:buFont typeface="Montserrat"/>
              <a:buChar char="□"/>
            </a:pPr>
            <a:r>
              <a:rPr lang="en-MY" sz="1600">
                <a:solidFill>
                  <a:srgbClr val="266D78"/>
                </a:solidFill>
                <a:highlight>
                  <a:srgbClr val="FFFFFF"/>
                </a:highlight>
                <a:latin typeface="Montserrat"/>
                <a:ea typeface="Montserrat"/>
                <a:cs typeface="Montserrat"/>
                <a:sym typeface="Montserrat"/>
              </a:rPr>
              <a:t>review its rape law to place lack of consent at its centre by removing any requirement that sexual assault be committed by force or violence and any requirement of proof of penetration and ensure the free and adequate assistance of interpreters at all stages of legal proceedings, whenever needed</a:t>
            </a:r>
            <a:endParaRPr sz="1800">
              <a:latin typeface="Montserrat"/>
              <a:ea typeface="Montserrat"/>
              <a:cs typeface="Montserrat"/>
              <a:sym typeface="Montserrat"/>
            </a:endParaRPr>
          </a:p>
        </p:txBody>
      </p:sp>
      <p:sp>
        <p:nvSpPr>
          <p:cNvPr id="1341" name="Google Shape;1341;gd6ed1e7f68_0_780"/>
          <p:cNvSpPr txBox="1"/>
          <p:nvPr>
            <p:ph idx="12" type="sldNum"/>
          </p:nvPr>
        </p:nvSpPr>
        <p:spPr>
          <a:xfrm>
            <a:off x="8570575" y="4571050"/>
            <a:ext cx="573300" cy="5724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1300"/>
              <a:buNone/>
            </a:pPr>
            <a:fld id="{00000000-1234-1234-1234-123412341234}" type="slidenum">
              <a:rPr lang="en-MY"/>
              <a:t>‹#›</a:t>
            </a:fld>
            <a:endParaRPr/>
          </a:p>
        </p:txBody>
      </p:sp>
      <p:sp>
        <p:nvSpPr>
          <p:cNvPr id="1342" name="Google Shape;1342;gd6ed1e7f68_0_780"/>
          <p:cNvSpPr txBox="1"/>
          <p:nvPr/>
        </p:nvSpPr>
        <p:spPr>
          <a:xfrm>
            <a:off x="566525" y="229275"/>
            <a:ext cx="6276000" cy="738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MY" sz="3600">
                <a:solidFill>
                  <a:srgbClr val="9ED155"/>
                </a:solidFill>
                <a:latin typeface="Montserrat"/>
                <a:ea typeface="Montserrat"/>
                <a:cs typeface="Montserrat"/>
                <a:sym typeface="Montserrat"/>
              </a:rPr>
              <a:t>R.P.B v Philippines, 2014</a:t>
            </a:r>
            <a:endParaRPr b="1" sz="3600">
              <a:solidFill>
                <a:srgbClr val="9ED155"/>
              </a:solidFill>
              <a:latin typeface="Montserrat"/>
              <a:ea typeface="Montserrat"/>
              <a:cs typeface="Montserrat"/>
              <a:sym typeface="Montserrat"/>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6" name="Shape 1346"/>
        <p:cNvGrpSpPr/>
        <p:nvPr/>
      </p:nvGrpSpPr>
      <p:grpSpPr>
        <a:xfrm>
          <a:off x="0" y="0"/>
          <a:ext cx="0" cy="0"/>
          <a:chOff x="0" y="0"/>
          <a:chExt cx="0" cy="0"/>
        </a:xfrm>
      </p:grpSpPr>
      <p:sp>
        <p:nvSpPr>
          <p:cNvPr id="1347" name="Google Shape;1347;gd6ed1e7f68_0_786"/>
          <p:cNvSpPr txBox="1"/>
          <p:nvPr>
            <p:ph idx="1" type="body"/>
          </p:nvPr>
        </p:nvSpPr>
        <p:spPr>
          <a:xfrm>
            <a:off x="535750" y="1038950"/>
            <a:ext cx="6743400" cy="3983100"/>
          </a:xfrm>
          <a:prstGeom prst="rect">
            <a:avLst/>
          </a:prstGeom>
          <a:noFill/>
          <a:ln>
            <a:noFill/>
          </a:ln>
        </p:spPr>
        <p:txBody>
          <a:bodyPr anchorCtr="0" anchor="t" bIns="91425" lIns="91425" spcFirstLastPara="1" rIns="91425" wrap="square" tIns="91425">
            <a:noAutofit/>
          </a:bodyPr>
          <a:lstStyle/>
          <a:p>
            <a:pPr indent="-342900" lvl="0" marL="457200" rtl="0" algn="l">
              <a:spcBef>
                <a:spcPts val="600"/>
              </a:spcBef>
              <a:spcAft>
                <a:spcPts val="0"/>
              </a:spcAft>
              <a:buClr>
                <a:srgbClr val="266D78"/>
              </a:buClr>
              <a:buSzPts val="1800"/>
              <a:buFont typeface="Roboto Condensed"/>
              <a:buChar char="▪"/>
            </a:pPr>
            <a:r>
              <a:rPr lang="en-MY" sz="1800">
                <a:solidFill>
                  <a:srgbClr val="266D78"/>
                </a:solidFill>
                <a:latin typeface="Montserrat"/>
                <a:ea typeface="Montserrat"/>
                <a:cs typeface="Montserrat"/>
                <a:sym typeface="Montserrat"/>
              </a:rPr>
              <a:t>Natalia Ciobanu resigned from her job to care for her child with disabilities as the only alternative available to her was </a:t>
            </a:r>
            <a:r>
              <a:rPr lang="en-MY" sz="1800">
                <a:solidFill>
                  <a:srgbClr val="266D78"/>
                </a:solidFill>
                <a:latin typeface="Montserrat"/>
                <a:ea typeface="Montserrat"/>
                <a:cs typeface="Montserrat"/>
                <a:sym typeface="Montserrat"/>
              </a:rPr>
              <a:t>institutionalisation</a:t>
            </a:r>
            <a:r>
              <a:rPr lang="en-MY" sz="1800">
                <a:solidFill>
                  <a:srgbClr val="266D78"/>
                </a:solidFill>
                <a:latin typeface="Montserrat"/>
                <a:ea typeface="Montserrat"/>
                <a:cs typeface="Montserrat"/>
                <a:sym typeface="Montserrat"/>
              </a:rPr>
              <a:t>. The period she spent in </a:t>
            </a:r>
            <a:r>
              <a:rPr lang="en-MY" sz="1800">
                <a:solidFill>
                  <a:srgbClr val="266D78"/>
                </a:solidFill>
                <a:latin typeface="Montserrat"/>
                <a:ea typeface="Montserrat"/>
                <a:cs typeface="Montserrat"/>
                <a:sym typeface="Montserrat"/>
              </a:rPr>
              <a:t>child</a:t>
            </a:r>
            <a:r>
              <a:rPr lang="en-MY" sz="1800">
                <a:solidFill>
                  <a:srgbClr val="266D78"/>
                </a:solidFill>
                <a:latin typeface="Montserrat"/>
                <a:ea typeface="Montserrat"/>
                <a:cs typeface="Montserrat"/>
                <a:sym typeface="Montserrat"/>
              </a:rPr>
              <a:t> care was eventually excluded in the calculation of her social security pension. </a:t>
            </a:r>
            <a:endParaRPr sz="1800">
              <a:solidFill>
                <a:srgbClr val="266D78"/>
              </a:solidFill>
              <a:latin typeface="Montserrat"/>
              <a:ea typeface="Montserrat"/>
              <a:cs typeface="Montserrat"/>
              <a:sym typeface="Montserrat"/>
            </a:endParaRPr>
          </a:p>
          <a:p>
            <a:pPr indent="-342900" lvl="0" marL="457200" rtl="0" algn="l">
              <a:spcBef>
                <a:spcPts val="0"/>
              </a:spcBef>
              <a:spcAft>
                <a:spcPts val="0"/>
              </a:spcAft>
              <a:buClr>
                <a:srgbClr val="266D78"/>
              </a:buClr>
              <a:buSzPts val="1800"/>
              <a:buFont typeface="Roboto Condensed"/>
              <a:buChar char="▪"/>
            </a:pPr>
            <a:r>
              <a:rPr lang="en-MY" sz="1800">
                <a:solidFill>
                  <a:srgbClr val="266D78"/>
                </a:solidFill>
                <a:latin typeface="Montserrat"/>
                <a:ea typeface="Montserrat"/>
                <a:cs typeface="Montserrat"/>
                <a:sym typeface="Montserrat"/>
              </a:rPr>
              <a:t>The Committee recommended that Moldova:</a:t>
            </a:r>
            <a:endParaRPr sz="1800">
              <a:solidFill>
                <a:srgbClr val="266D78"/>
              </a:solidFill>
              <a:latin typeface="Montserrat"/>
              <a:ea typeface="Montserrat"/>
              <a:cs typeface="Montserrat"/>
              <a:sym typeface="Montserrat"/>
            </a:endParaRPr>
          </a:p>
          <a:p>
            <a:pPr indent="-330200" lvl="1" marL="914400" rtl="0" algn="l">
              <a:spcBef>
                <a:spcPts val="0"/>
              </a:spcBef>
              <a:spcAft>
                <a:spcPts val="0"/>
              </a:spcAft>
              <a:buClr>
                <a:srgbClr val="266D78"/>
              </a:buClr>
              <a:buSzPts val="1600"/>
              <a:buFont typeface="Roboto Condensed"/>
              <a:buChar char="□"/>
            </a:pPr>
            <a:r>
              <a:rPr lang="en-MY" sz="1600">
                <a:solidFill>
                  <a:srgbClr val="266D78"/>
                </a:solidFill>
                <a:latin typeface="Montserrat"/>
                <a:ea typeface="Montserrat"/>
                <a:cs typeface="Montserrat"/>
                <a:sym typeface="Montserrat"/>
              </a:rPr>
              <a:t>Recalculate author’s social insurance pension; award compensation for denial of right to social insurance; provide moral damages; reimburse author for legal costs</a:t>
            </a:r>
            <a:endParaRPr sz="1600">
              <a:solidFill>
                <a:srgbClr val="266D78"/>
              </a:solidFill>
              <a:latin typeface="Montserrat"/>
              <a:ea typeface="Montserrat"/>
              <a:cs typeface="Montserrat"/>
              <a:sym typeface="Montserrat"/>
            </a:endParaRPr>
          </a:p>
          <a:p>
            <a:pPr indent="-330200" lvl="1" marL="914400" rtl="0" algn="l">
              <a:spcBef>
                <a:spcPts val="0"/>
              </a:spcBef>
              <a:spcAft>
                <a:spcPts val="0"/>
              </a:spcAft>
              <a:buClr>
                <a:srgbClr val="266D78"/>
              </a:buClr>
              <a:buSzPts val="1600"/>
              <a:buFont typeface="Roboto Condensed"/>
              <a:buChar char="□"/>
            </a:pPr>
            <a:r>
              <a:rPr lang="en-MY" sz="1600">
                <a:solidFill>
                  <a:srgbClr val="266D78"/>
                </a:solidFill>
                <a:latin typeface="Montserrat"/>
                <a:ea typeface="Montserrat"/>
                <a:cs typeface="Montserrat"/>
                <a:sym typeface="Montserrat"/>
              </a:rPr>
              <a:t>Remedy situation of women who suffered similar violations &amp; ensure availability of adequate support services to allow mothers of severely disabled children to remain in employment</a:t>
            </a:r>
            <a:endParaRPr sz="1600">
              <a:solidFill>
                <a:srgbClr val="266D78"/>
              </a:solidFill>
              <a:latin typeface="Montserrat"/>
              <a:ea typeface="Montserrat"/>
              <a:cs typeface="Montserrat"/>
              <a:sym typeface="Montserrat"/>
            </a:endParaRPr>
          </a:p>
        </p:txBody>
      </p:sp>
      <p:sp>
        <p:nvSpPr>
          <p:cNvPr id="1348" name="Google Shape;1348;gd6ed1e7f68_0_786"/>
          <p:cNvSpPr txBox="1"/>
          <p:nvPr>
            <p:ph idx="12" type="sldNum"/>
          </p:nvPr>
        </p:nvSpPr>
        <p:spPr>
          <a:xfrm>
            <a:off x="8570575" y="4571050"/>
            <a:ext cx="573300" cy="5724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1300"/>
              <a:buNone/>
            </a:pPr>
            <a:fld id="{00000000-1234-1234-1234-123412341234}" type="slidenum">
              <a:rPr lang="en-MY"/>
              <a:t>‹#›</a:t>
            </a:fld>
            <a:endParaRPr/>
          </a:p>
        </p:txBody>
      </p:sp>
      <p:sp>
        <p:nvSpPr>
          <p:cNvPr id="1349" name="Google Shape;1349;gd6ed1e7f68_0_786"/>
          <p:cNvSpPr txBox="1"/>
          <p:nvPr/>
        </p:nvSpPr>
        <p:spPr>
          <a:xfrm>
            <a:off x="625500" y="300050"/>
            <a:ext cx="6276000" cy="738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MY" sz="3600">
                <a:solidFill>
                  <a:srgbClr val="9ED155"/>
                </a:solidFill>
                <a:latin typeface="Montserrat"/>
                <a:ea typeface="Montserrat"/>
                <a:cs typeface="Montserrat"/>
                <a:sym typeface="Montserrat"/>
              </a:rPr>
              <a:t>Ciobanu v Moldova, 2019</a:t>
            </a:r>
            <a:endParaRPr b="1" sz="3600">
              <a:solidFill>
                <a:srgbClr val="9ED155"/>
              </a:solidFill>
              <a:latin typeface="Montserrat"/>
              <a:ea typeface="Montserrat"/>
              <a:cs typeface="Montserrat"/>
              <a:sym typeface="Montserrat"/>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6" name="Shape 1256"/>
        <p:cNvGrpSpPr/>
        <p:nvPr/>
      </p:nvGrpSpPr>
      <p:grpSpPr>
        <a:xfrm>
          <a:off x="0" y="0"/>
          <a:ext cx="0" cy="0"/>
          <a:chOff x="0" y="0"/>
          <a:chExt cx="0" cy="0"/>
        </a:xfrm>
      </p:grpSpPr>
      <p:sp>
        <p:nvSpPr>
          <p:cNvPr id="1257" name="Google Shape;1257;gd6ed1e7f68_0_762"/>
          <p:cNvSpPr txBox="1"/>
          <p:nvPr>
            <p:ph idx="4294967295" type="ctrTitle"/>
          </p:nvPr>
        </p:nvSpPr>
        <p:spPr>
          <a:xfrm>
            <a:off x="1141749" y="1198272"/>
            <a:ext cx="6875100" cy="1842600"/>
          </a:xfrm>
          <a:prstGeom prst="rect">
            <a:avLst/>
          </a:prstGeom>
          <a:noFill/>
          <a:ln>
            <a:noFill/>
          </a:ln>
        </p:spPr>
        <p:txBody>
          <a:bodyPr anchorCtr="0" anchor="b" bIns="91425" lIns="91425" spcFirstLastPara="1" rIns="91425" wrap="square" tIns="91425">
            <a:noAutofit/>
          </a:bodyPr>
          <a:lstStyle/>
          <a:p>
            <a:pPr indent="0" lvl="0" marL="0" marR="0" rtl="0" algn="ctr">
              <a:lnSpc>
                <a:spcPct val="100000"/>
              </a:lnSpc>
              <a:spcBef>
                <a:spcPts val="0"/>
              </a:spcBef>
              <a:spcAft>
                <a:spcPts val="0"/>
              </a:spcAft>
              <a:buClr>
                <a:srgbClr val="9ED155"/>
              </a:buClr>
              <a:buSzPts val="3000"/>
              <a:buFont typeface="Roboto Slab"/>
              <a:buNone/>
            </a:pPr>
            <a:r>
              <a:rPr b="1" lang="en-MY" sz="4800">
                <a:latin typeface="Montserrat"/>
                <a:ea typeface="Montserrat"/>
                <a:cs typeface="Montserrat"/>
                <a:sym typeface="Montserrat"/>
              </a:rPr>
              <a:t>What is the Optional Protocol (OP)?</a:t>
            </a:r>
            <a:endParaRPr b="1" i="0" sz="4800" u="none" cap="none" strike="noStrike">
              <a:solidFill>
                <a:srgbClr val="9ED155"/>
              </a:solidFill>
              <a:latin typeface="Montserrat"/>
              <a:ea typeface="Montserrat"/>
              <a:cs typeface="Montserrat"/>
              <a:sym typeface="Montserrat"/>
            </a:endParaRPr>
          </a:p>
        </p:txBody>
      </p:sp>
      <p:sp>
        <p:nvSpPr>
          <p:cNvPr id="1258" name="Google Shape;1258;gd6ed1e7f68_0_762"/>
          <p:cNvSpPr txBox="1"/>
          <p:nvPr>
            <p:ph idx="12" type="sldNum"/>
          </p:nvPr>
        </p:nvSpPr>
        <p:spPr>
          <a:xfrm>
            <a:off x="8570575" y="4571050"/>
            <a:ext cx="573300" cy="5724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1300"/>
              <a:buNone/>
            </a:pPr>
            <a:fld id="{00000000-1234-1234-1234-123412341234}" type="slidenum">
              <a:rPr lang="en-MY"/>
              <a:t>‹#›</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2" name="Shape 1262"/>
        <p:cNvGrpSpPr/>
        <p:nvPr/>
      </p:nvGrpSpPr>
      <p:grpSpPr>
        <a:xfrm>
          <a:off x="0" y="0"/>
          <a:ext cx="0" cy="0"/>
          <a:chOff x="0" y="0"/>
          <a:chExt cx="0" cy="0"/>
        </a:xfrm>
      </p:grpSpPr>
      <p:sp>
        <p:nvSpPr>
          <p:cNvPr id="1263" name="Google Shape;1263;p3"/>
          <p:cNvSpPr txBox="1"/>
          <p:nvPr>
            <p:ph idx="1" type="body"/>
          </p:nvPr>
        </p:nvSpPr>
        <p:spPr>
          <a:xfrm>
            <a:off x="457200" y="260350"/>
            <a:ext cx="6704100" cy="4612500"/>
          </a:xfrm>
          <a:prstGeom prst="rect">
            <a:avLst/>
          </a:prstGeom>
          <a:noFill/>
          <a:ln>
            <a:noFill/>
          </a:ln>
        </p:spPr>
        <p:txBody>
          <a:bodyPr anchorCtr="0" anchor="t" bIns="91425" lIns="91425" spcFirstLastPara="1" rIns="91425" wrap="square" tIns="91425">
            <a:noAutofit/>
          </a:bodyPr>
          <a:lstStyle/>
          <a:p>
            <a:pPr indent="-273050" lvl="0" marL="285750" rtl="0" algn="just">
              <a:lnSpc>
                <a:spcPct val="100000"/>
              </a:lnSpc>
              <a:spcBef>
                <a:spcPts val="600"/>
              </a:spcBef>
              <a:spcAft>
                <a:spcPts val="0"/>
              </a:spcAft>
              <a:buSzPts val="2200"/>
              <a:buFont typeface="Montserrat"/>
              <a:buChar char="▪"/>
            </a:pPr>
            <a:r>
              <a:rPr lang="en-MY" sz="2200">
                <a:latin typeface="Montserrat"/>
                <a:ea typeface="Montserrat"/>
                <a:cs typeface="Montserrat"/>
                <a:sym typeface="Montserrat"/>
              </a:rPr>
              <a:t>A treaty separate from the UN Convention on the Elimination of All Forms of Discrimination Against Women (CEDAW )</a:t>
            </a:r>
            <a:endParaRPr sz="2200">
              <a:latin typeface="Montserrat"/>
              <a:ea typeface="Montserrat"/>
              <a:cs typeface="Montserrat"/>
              <a:sym typeface="Montserrat"/>
            </a:endParaRPr>
          </a:p>
          <a:p>
            <a:pPr indent="-273050" lvl="0" marL="285750" rtl="0" algn="just">
              <a:lnSpc>
                <a:spcPct val="100000"/>
              </a:lnSpc>
              <a:spcBef>
                <a:spcPts val="600"/>
              </a:spcBef>
              <a:spcAft>
                <a:spcPts val="0"/>
              </a:spcAft>
              <a:buSzPts val="2200"/>
              <a:buFont typeface="Montserrat"/>
              <a:buChar char="▪"/>
            </a:pPr>
            <a:r>
              <a:rPr lang="en-MY" sz="2200">
                <a:latin typeface="Montserrat"/>
                <a:ea typeface="Montserrat"/>
                <a:cs typeface="Montserrat"/>
                <a:sym typeface="Montserrat"/>
              </a:rPr>
              <a:t>The OP entered into force in </a:t>
            </a:r>
            <a:r>
              <a:rPr b="1" lang="en-MY" sz="2200">
                <a:latin typeface="Montserrat"/>
                <a:ea typeface="Montserrat"/>
                <a:cs typeface="Montserrat"/>
                <a:sym typeface="Montserrat"/>
              </a:rPr>
              <a:t>Dec 2000</a:t>
            </a:r>
            <a:r>
              <a:rPr lang="en-MY" sz="2200">
                <a:latin typeface="Montserrat"/>
                <a:ea typeface="Montserrat"/>
                <a:cs typeface="Montserrat"/>
                <a:sym typeface="Montserrat"/>
              </a:rPr>
              <a:t>.</a:t>
            </a:r>
            <a:endParaRPr b="1" sz="2200">
              <a:latin typeface="Montserrat"/>
              <a:ea typeface="Montserrat"/>
              <a:cs typeface="Montserrat"/>
              <a:sym typeface="Montserrat"/>
            </a:endParaRPr>
          </a:p>
          <a:p>
            <a:pPr indent="-273050" lvl="0" marL="285750" rtl="0" algn="just">
              <a:lnSpc>
                <a:spcPct val="100000"/>
              </a:lnSpc>
              <a:spcBef>
                <a:spcPts val="600"/>
              </a:spcBef>
              <a:spcAft>
                <a:spcPts val="0"/>
              </a:spcAft>
              <a:buSzPts val="2200"/>
              <a:buFont typeface="Montserrat"/>
              <a:buChar char="▪"/>
            </a:pPr>
            <a:r>
              <a:rPr lang="en-MY" sz="2200">
                <a:latin typeface="Montserrat"/>
                <a:ea typeface="Montserrat"/>
                <a:cs typeface="Montserrat"/>
                <a:sym typeface="Montserrat"/>
              </a:rPr>
              <a:t>Open to ratification by States already party to CEDAW- requires separate ratification- </a:t>
            </a:r>
            <a:r>
              <a:rPr b="1" lang="en-MY" sz="2200">
                <a:latin typeface="Montserrat"/>
                <a:ea typeface="Montserrat"/>
                <a:cs typeface="Montserrat"/>
                <a:sym typeface="Montserrat"/>
              </a:rPr>
              <a:t>114 State parties</a:t>
            </a:r>
            <a:r>
              <a:rPr lang="en-MY" sz="2200">
                <a:latin typeface="Montserrat"/>
                <a:ea typeface="Montserrat"/>
                <a:cs typeface="Montserrat"/>
                <a:sym typeface="Montserrat"/>
              </a:rPr>
              <a:t> to date.</a:t>
            </a:r>
            <a:endParaRPr sz="2200">
              <a:latin typeface="Montserrat"/>
              <a:ea typeface="Montserrat"/>
              <a:cs typeface="Montserrat"/>
              <a:sym typeface="Montserrat"/>
            </a:endParaRPr>
          </a:p>
          <a:p>
            <a:pPr indent="-273050" lvl="0" marL="285750" rtl="0" algn="just">
              <a:lnSpc>
                <a:spcPct val="100000"/>
              </a:lnSpc>
              <a:spcBef>
                <a:spcPts val="600"/>
              </a:spcBef>
              <a:spcAft>
                <a:spcPts val="0"/>
              </a:spcAft>
              <a:buSzPts val="2200"/>
              <a:buFont typeface="Montserrat"/>
              <a:buChar char="▪"/>
            </a:pPr>
            <a:r>
              <a:rPr lang="en-MY" sz="2200">
                <a:latin typeface="Montserrat"/>
                <a:ea typeface="Montserrat"/>
                <a:cs typeface="Montserrat"/>
                <a:sym typeface="Montserrat"/>
              </a:rPr>
              <a:t>Tool for enhancing implementation of CEDAW and ensuring access to justice to women’s rights</a:t>
            </a:r>
            <a:endParaRPr sz="2200">
              <a:latin typeface="Montserrat"/>
              <a:ea typeface="Montserrat"/>
              <a:cs typeface="Montserrat"/>
              <a:sym typeface="Montserrat"/>
            </a:endParaRPr>
          </a:p>
          <a:p>
            <a:pPr indent="-273050" lvl="0" marL="285750" rtl="0" algn="just">
              <a:lnSpc>
                <a:spcPct val="100000"/>
              </a:lnSpc>
              <a:spcBef>
                <a:spcPts val="600"/>
              </a:spcBef>
              <a:spcAft>
                <a:spcPts val="0"/>
              </a:spcAft>
              <a:buSzPts val="2200"/>
              <a:buChar char="▪"/>
            </a:pPr>
            <a:r>
              <a:rPr lang="en-MY" sz="2200">
                <a:latin typeface="Montserrat"/>
                <a:ea typeface="Montserrat"/>
                <a:cs typeface="Montserrat"/>
                <a:sym typeface="Montserrat"/>
              </a:rPr>
              <a:t>Purely procedural in nature; does not create new rights</a:t>
            </a:r>
            <a:r>
              <a:rPr lang="en-MY" sz="2200">
                <a:latin typeface="Arial"/>
                <a:ea typeface="Arial"/>
                <a:cs typeface="Arial"/>
                <a:sym typeface="Arial"/>
              </a:rPr>
              <a:t> </a:t>
            </a:r>
            <a:endParaRPr sz="2200"/>
          </a:p>
          <a:p>
            <a:pPr indent="0" lvl="0" marL="76200" rtl="0" algn="l">
              <a:lnSpc>
                <a:spcPct val="100000"/>
              </a:lnSpc>
              <a:spcBef>
                <a:spcPts val="600"/>
              </a:spcBef>
              <a:spcAft>
                <a:spcPts val="0"/>
              </a:spcAft>
              <a:buSzPts val="2400"/>
              <a:buNone/>
            </a:pPr>
            <a:r>
              <a:t/>
            </a:r>
            <a:endParaRPr sz="2300"/>
          </a:p>
        </p:txBody>
      </p:sp>
      <p:sp>
        <p:nvSpPr>
          <p:cNvPr id="1264" name="Google Shape;1264;p3"/>
          <p:cNvSpPr txBox="1"/>
          <p:nvPr>
            <p:ph idx="12" type="sldNum"/>
          </p:nvPr>
        </p:nvSpPr>
        <p:spPr>
          <a:xfrm>
            <a:off x="8570575" y="4571050"/>
            <a:ext cx="573300" cy="5724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1300"/>
              <a:buNone/>
            </a:pPr>
            <a:fld id="{00000000-1234-1234-1234-123412341234}" type="slidenum">
              <a:rPr lang="en-MY"/>
              <a:t>‹#›</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8" name="Shape 1268"/>
        <p:cNvGrpSpPr/>
        <p:nvPr/>
      </p:nvGrpSpPr>
      <p:grpSpPr>
        <a:xfrm>
          <a:off x="0" y="0"/>
          <a:ext cx="0" cy="0"/>
          <a:chOff x="0" y="0"/>
          <a:chExt cx="0" cy="0"/>
        </a:xfrm>
      </p:grpSpPr>
      <p:sp>
        <p:nvSpPr>
          <p:cNvPr id="1269" name="Google Shape;1269;p4"/>
          <p:cNvSpPr txBox="1"/>
          <p:nvPr>
            <p:ph idx="1" type="body"/>
          </p:nvPr>
        </p:nvSpPr>
        <p:spPr>
          <a:xfrm>
            <a:off x="457200" y="862000"/>
            <a:ext cx="6819900" cy="3909900"/>
          </a:xfrm>
          <a:prstGeom prst="rect">
            <a:avLst/>
          </a:prstGeom>
          <a:noFill/>
          <a:ln>
            <a:noFill/>
          </a:ln>
        </p:spPr>
        <p:txBody>
          <a:bodyPr anchorCtr="0" anchor="t" bIns="91425" lIns="91425" spcFirstLastPara="1" rIns="91425" wrap="square" tIns="91425">
            <a:noAutofit/>
          </a:bodyPr>
          <a:lstStyle/>
          <a:p>
            <a:pPr indent="-279400" lvl="0" marL="285750" rtl="0" algn="just">
              <a:lnSpc>
                <a:spcPct val="100000"/>
              </a:lnSpc>
              <a:spcBef>
                <a:spcPts val="600"/>
              </a:spcBef>
              <a:spcAft>
                <a:spcPts val="0"/>
              </a:spcAft>
              <a:buSzPts val="2300"/>
              <a:buFont typeface="Montserrat"/>
              <a:buChar char="▪"/>
            </a:pPr>
            <a:r>
              <a:rPr lang="en-MY" sz="2300">
                <a:latin typeface="Montserrat"/>
                <a:ea typeface="Montserrat"/>
                <a:cs typeface="Montserrat"/>
                <a:sym typeface="Montserrat"/>
              </a:rPr>
              <a:t>Establishes two procedures:</a:t>
            </a:r>
            <a:endParaRPr sz="2300">
              <a:latin typeface="Montserrat"/>
              <a:ea typeface="Montserrat"/>
              <a:cs typeface="Montserrat"/>
              <a:sym typeface="Montserrat"/>
            </a:endParaRPr>
          </a:p>
          <a:p>
            <a:pPr indent="-279400" lvl="1" marL="742950" rtl="0" algn="just">
              <a:lnSpc>
                <a:spcPct val="100000"/>
              </a:lnSpc>
              <a:spcBef>
                <a:spcPts val="0"/>
              </a:spcBef>
              <a:spcAft>
                <a:spcPts val="0"/>
              </a:spcAft>
              <a:buSzPts val="2300"/>
              <a:buFont typeface="Montserrat"/>
              <a:buChar char="□"/>
            </a:pPr>
            <a:r>
              <a:rPr b="1" lang="en-MY" sz="2300">
                <a:latin typeface="Montserrat"/>
                <a:ea typeface="Montserrat"/>
                <a:cs typeface="Montserrat"/>
                <a:sym typeface="Montserrat"/>
              </a:rPr>
              <a:t>communications procedure:</a:t>
            </a:r>
            <a:r>
              <a:rPr lang="en-MY" sz="2300">
                <a:latin typeface="Montserrat"/>
                <a:ea typeface="Montserrat"/>
                <a:cs typeface="Montserrat"/>
                <a:sym typeface="Montserrat"/>
              </a:rPr>
              <a:t> permits individuals to bring complaints before Committee to seek redress for violations when they have been unable to get remedies at the national level; </a:t>
            </a:r>
            <a:endParaRPr sz="2300">
              <a:latin typeface="Montserrat"/>
              <a:ea typeface="Montserrat"/>
              <a:cs typeface="Montserrat"/>
              <a:sym typeface="Montserrat"/>
            </a:endParaRPr>
          </a:p>
          <a:p>
            <a:pPr indent="-279400" lvl="1" marL="742950" rtl="0" algn="just">
              <a:lnSpc>
                <a:spcPct val="100000"/>
              </a:lnSpc>
              <a:spcBef>
                <a:spcPts val="0"/>
              </a:spcBef>
              <a:spcAft>
                <a:spcPts val="0"/>
              </a:spcAft>
              <a:buSzPts val="2300"/>
              <a:buFont typeface="Montserrat"/>
              <a:buChar char="□"/>
            </a:pPr>
            <a:r>
              <a:rPr b="1" lang="en-MY" sz="2300">
                <a:latin typeface="Montserrat"/>
                <a:ea typeface="Montserrat"/>
                <a:cs typeface="Montserrat"/>
                <a:sym typeface="Montserrat"/>
              </a:rPr>
              <a:t>inquiry procedure:</a:t>
            </a:r>
            <a:r>
              <a:rPr lang="en-MY" sz="2300">
                <a:latin typeface="Montserrat"/>
                <a:ea typeface="Montserrat"/>
                <a:cs typeface="Montserrat"/>
                <a:sym typeface="Montserrat"/>
              </a:rPr>
              <a:t> permits Committee to initiate an investigation into grave or systematic or grave &amp; systematic violations</a:t>
            </a:r>
            <a:endParaRPr sz="2300">
              <a:latin typeface="Montserrat"/>
              <a:ea typeface="Montserrat"/>
              <a:cs typeface="Montserrat"/>
              <a:sym typeface="Montserrat"/>
            </a:endParaRPr>
          </a:p>
          <a:p>
            <a:pPr indent="0" lvl="0" marL="228600" rtl="0" algn="l">
              <a:lnSpc>
                <a:spcPct val="100000"/>
              </a:lnSpc>
              <a:spcBef>
                <a:spcPts val="600"/>
              </a:spcBef>
              <a:spcAft>
                <a:spcPts val="0"/>
              </a:spcAft>
              <a:buSzPts val="2400"/>
              <a:buNone/>
            </a:pPr>
            <a:r>
              <a:t/>
            </a:r>
            <a:endParaRPr sz="2200"/>
          </a:p>
        </p:txBody>
      </p:sp>
      <p:sp>
        <p:nvSpPr>
          <p:cNvPr id="1270" name="Google Shape;1270;p4"/>
          <p:cNvSpPr txBox="1"/>
          <p:nvPr>
            <p:ph idx="12" type="sldNum"/>
          </p:nvPr>
        </p:nvSpPr>
        <p:spPr>
          <a:xfrm>
            <a:off x="8570575" y="4571050"/>
            <a:ext cx="573300" cy="5724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1300"/>
              <a:buNone/>
            </a:pPr>
            <a:fld id="{00000000-1234-1234-1234-123412341234}" type="slidenum">
              <a:rPr lang="en-MY"/>
              <a:t>‹#›</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4" name="Shape 1274"/>
        <p:cNvGrpSpPr/>
        <p:nvPr/>
      </p:nvGrpSpPr>
      <p:grpSpPr>
        <a:xfrm>
          <a:off x="0" y="0"/>
          <a:ext cx="0" cy="0"/>
          <a:chOff x="0" y="0"/>
          <a:chExt cx="0" cy="0"/>
        </a:xfrm>
      </p:grpSpPr>
      <p:sp>
        <p:nvSpPr>
          <p:cNvPr id="1275" name="Google Shape;1275;ga6b5d44b07_0_232"/>
          <p:cNvSpPr txBox="1"/>
          <p:nvPr>
            <p:ph idx="1" type="body"/>
          </p:nvPr>
        </p:nvSpPr>
        <p:spPr>
          <a:xfrm>
            <a:off x="231550" y="273850"/>
            <a:ext cx="8798400" cy="4770300"/>
          </a:xfrm>
          <a:prstGeom prst="rect">
            <a:avLst/>
          </a:prstGeom>
          <a:noFill/>
          <a:ln>
            <a:noFill/>
          </a:ln>
        </p:spPr>
        <p:txBody>
          <a:bodyPr anchorCtr="0" anchor="t" bIns="34275" lIns="68575" spcFirstLastPara="1" rIns="68575" wrap="square" tIns="34275">
            <a:noAutofit/>
          </a:bodyPr>
          <a:lstStyle/>
          <a:p>
            <a:pPr indent="-38100" lvl="0" marL="177800" rtl="0" algn="l">
              <a:lnSpc>
                <a:spcPct val="90000"/>
              </a:lnSpc>
              <a:spcBef>
                <a:spcPts val="0"/>
              </a:spcBef>
              <a:spcAft>
                <a:spcPts val="0"/>
              </a:spcAft>
              <a:buClr>
                <a:schemeClr val="dk1"/>
              </a:buClr>
              <a:buSzPts val="2100"/>
              <a:buNone/>
            </a:pPr>
            <a:r>
              <a:t/>
            </a:r>
            <a:endParaRPr/>
          </a:p>
          <a:p>
            <a:pPr indent="-38100" lvl="0" marL="177800" rtl="0" algn="l">
              <a:lnSpc>
                <a:spcPct val="90000"/>
              </a:lnSpc>
              <a:spcBef>
                <a:spcPts val="800"/>
              </a:spcBef>
              <a:spcAft>
                <a:spcPts val="0"/>
              </a:spcAft>
              <a:buClr>
                <a:schemeClr val="dk1"/>
              </a:buClr>
              <a:buSzPts val="2100"/>
              <a:buNone/>
            </a:pPr>
            <a:r>
              <a:t/>
            </a:r>
            <a:endParaRPr/>
          </a:p>
          <a:p>
            <a:pPr indent="-38100" lvl="0" marL="177800" rtl="0" algn="l">
              <a:lnSpc>
                <a:spcPct val="90000"/>
              </a:lnSpc>
              <a:spcBef>
                <a:spcPts val="800"/>
              </a:spcBef>
              <a:spcAft>
                <a:spcPts val="0"/>
              </a:spcAft>
              <a:buClr>
                <a:schemeClr val="dk1"/>
              </a:buClr>
              <a:buSzPts val="2100"/>
              <a:buNone/>
            </a:pPr>
            <a:r>
              <a:t/>
            </a:r>
            <a:endParaRPr/>
          </a:p>
        </p:txBody>
      </p:sp>
      <p:sp>
        <p:nvSpPr>
          <p:cNvPr id="1276" name="Google Shape;1276;ga6b5d44b07_0_232"/>
          <p:cNvSpPr/>
          <p:nvPr/>
        </p:nvSpPr>
        <p:spPr>
          <a:xfrm>
            <a:off x="2792895" y="273844"/>
            <a:ext cx="3558000" cy="411900"/>
          </a:xfrm>
          <a:prstGeom prst="rect">
            <a:avLst/>
          </a:prstGeom>
          <a:solidFill>
            <a:schemeClr val="accent4"/>
          </a:solidFill>
          <a:ln cap="flat" cmpd="sng" w="12700">
            <a:solidFill>
              <a:srgbClr val="31538F"/>
            </a:solidFill>
            <a:prstDash val="solid"/>
            <a:miter lim="800000"/>
            <a:headEnd len="sm" w="sm" type="none"/>
            <a:tailEnd len="sm" w="sm" type="none"/>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800"/>
              <a:buFont typeface="Arial"/>
              <a:buNone/>
            </a:pPr>
            <a:r>
              <a:rPr b="1" i="0" lang="en-MY" sz="1800" u="none" cap="none" strike="noStrike">
                <a:solidFill>
                  <a:schemeClr val="lt1"/>
                </a:solidFill>
                <a:latin typeface="Calibri"/>
                <a:ea typeface="Calibri"/>
                <a:cs typeface="Calibri"/>
                <a:sym typeface="Calibri"/>
              </a:rPr>
              <a:t>CHOICE OF FORUM</a:t>
            </a:r>
            <a:endParaRPr b="0" i="0" sz="1100" u="none" cap="none" strike="noStrike">
              <a:solidFill>
                <a:srgbClr val="000000"/>
              </a:solidFill>
              <a:latin typeface="Arial"/>
              <a:ea typeface="Arial"/>
              <a:cs typeface="Arial"/>
              <a:sym typeface="Arial"/>
            </a:endParaRPr>
          </a:p>
        </p:txBody>
      </p:sp>
      <p:sp>
        <p:nvSpPr>
          <p:cNvPr id="1277" name="Google Shape;1277;ga6b5d44b07_0_232"/>
          <p:cNvSpPr/>
          <p:nvPr/>
        </p:nvSpPr>
        <p:spPr>
          <a:xfrm>
            <a:off x="299419" y="902753"/>
            <a:ext cx="2204100" cy="411900"/>
          </a:xfrm>
          <a:prstGeom prst="rect">
            <a:avLst/>
          </a:prstGeom>
          <a:solidFill>
            <a:schemeClr val="accent4"/>
          </a:solidFill>
          <a:ln cap="flat" cmpd="sng" w="12700">
            <a:solidFill>
              <a:srgbClr val="31538F"/>
            </a:solidFill>
            <a:prstDash val="solid"/>
            <a:miter lim="800000"/>
            <a:headEnd len="sm" w="sm" type="none"/>
            <a:tailEnd len="sm" w="sm" type="none"/>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rPr b="1" i="0" lang="en-MY" sz="1400" u="none" cap="none" strike="noStrike">
                <a:solidFill>
                  <a:schemeClr val="lt1"/>
                </a:solidFill>
                <a:latin typeface="Calibri"/>
                <a:ea typeface="Calibri"/>
                <a:cs typeface="Calibri"/>
                <a:sym typeface="Calibri"/>
              </a:rPr>
              <a:t>Communication </a:t>
            </a:r>
            <a:endParaRPr b="0" i="0" sz="11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rPr b="1" i="0" lang="en-MY" sz="1400" u="none" cap="none" strike="noStrike">
                <a:solidFill>
                  <a:schemeClr val="lt1"/>
                </a:solidFill>
                <a:latin typeface="Calibri"/>
                <a:ea typeface="Calibri"/>
                <a:cs typeface="Calibri"/>
                <a:sym typeface="Calibri"/>
              </a:rPr>
              <a:t>(OP Ratified?)</a:t>
            </a:r>
            <a:endParaRPr b="0" i="0" sz="1100" u="none" cap="none" strike="noStrike">
              <a:solidFill>
                <a:srgbClr val="000000"/>
              </a:solidFill>
              <a:latin typeface="Arial"/>
              <a:ea typeface="Arial"/>
              <a:cs typeface="Arial"/>
              <a:sym typeface="Arial"/>
            </a:endParaRPr>
          </a:p>
        </p:txBody>
      </p:sp>
      <p:sp>
        <p:nvSpPr>
          <p:cNvPr id="1278" name="Google Shape;1278;ga6b5d44b07_0_232"/>
          <p:cNvSpPr/>
          <p:nvPr/>
        </p:nvSpPr>
        <p:spPr>
          <a:xfrm>
            <a:off x="2579200" y="825750"/>
            <a:ext cx="2503500" cy="578700"/>
          </a:xfrm>
          <a:prstGeom prst="rect">
            <a:avLst/>
          </a:prstGeom>
          <a:solidFill>
            <a:schemeClr val="accent4"/>
          </a:solidFill>
          <a:ln cap="flat" cmpd="sng" w="12700">
            <a:solidFill>
              <a:srgbClr val="31538F"/>
            </a:solidFill>
            <a:prstDash val="solid"/>
            <a:miter lim="800000"/>
            <a:headEnd len="sm" w="sm" type="none"/>
            <a:tailEnd len="sm" w="sm" type="none"/>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rPr b="1" i="0" lang="en-MY" sz="1300" u="none" cap="none" strike="noStrike">
                <a:solidFill>
                  <a:schemeClr val="lt1"/>
                </a:solidFill>
                <a:latin typeface="Calibri"/>
                <a:ea typeface="Calibri"/>
                <a:cs typeface="Calibri"/>
                <a:sym typeface="Calibri"/>
              </a:rPr>
              <a:t>Inquiry </a:t>
            </a:r>
            <a:endParaRPr b="0" i="0" sz="10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400"/>
              <a:buFont typeface="Arial"/>
              <a:buNone/>
            </a:pPr>
            <a:r>
              <a:rPr b="1" i="0" lang="en-MY" sz="1300" u="none" cap="none" strike="noStrike">
                <a:solidFill>
                  <a:schemeClr val="lt1"/>
                </a:solidFill>
                <a:latin typeface="Calibri"/>
                <a:ea typeface="Calibri"/>
                <a:cs typeface="Calibri"/>
                <a:sym typeface="Calibri"/>
              </a:rPr>
              <a:t>(OP Ratified? Agreed to Inquiry?)</a:t>
            </a:r>
            <a:endParaRPr b="0" i="0" sz="1000" u="none" cap="none" strike="noStrike">
              <a:solidFill>
                <a:srgbClr val="000000"/>
              </a:solidFill>
              <a:latin typeface="Arial"/>
              <a:ea typeface="Arial"/>
              <a:cs typeface="Arial"/>
              <a:sym typeface="Arial"/>
            </a:endParaRPr>
          </a:p>
        </p:txBody>
      </p:sp>
      <p:sp>
        <p:nvSpPr>
          <p:cNvPr id="1279" name="Google Shape;1279;ga6b5d44b07_0_232"/>
          <p:cNvSpPr/>
          <p:nvPr/>
        </p:nvSpPr>
        <p:spPr>
          <a:xfrm>
            <a:off x="5158408" y="902753"/>
            <a:ext cx="1933200" cy="443400"/>
          </a:xfrm>
          <a:prstGeom prst="rect">
            <a:avLst/>
          </a:prstGeom>
          <a:solidFill>
            <a:schemeClr val="accent4"/>
          </a:solidFill>
          <a:ln cap="flat" cmpd="sng" w="12700">
            <a:solidFill>
              <a:srgbClr val="31538F"/>
            </a:solidFill>
            <a:prstDash val="solid"/>
            <a:miter lim="800000"/>
            <a:headEnd len="sm" w="sm" type="none"/>
            <a:tailEnd len="sm" w="sm" type="none"/>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rPr b="1" i="0" lang="en-MY" sz="1400" u="none" cap="none" strike="noStrike">
                <a:solidFill>
                  <a:schemeClr val="lt1"/>
                </a:solidFill>
                <a:latin typeface="Calibri"/>
                <a:ea typeface="Calibri"/>
                <a:cs typeface="Calibri"/>
                <a:sym typeface="Calibri"/>
              </a:rPr>
              <a:t>Periodic Report</a:t>
            </a:r>
            <a:endParaRPr b="0" i="0" sz="1100" u="none" cap="none" strike="noStrike">
              <a:solidFill>
                <a:srgbClr val="000000"/>
              </a:solidFill>
              <a:latin typeface="Arial"/>
              <a:ea typeface="Arial"/>
              <a:cs typeface="Arial"/>
              <a:sym typeface="Arial"/>
            </a:endParaRPr>
          </a:p>
        </p:txBody>
      </p:sp>
      <p:sp>
        <p:nvSpPr>
          <p:cNvPr id="1280" name="Google Shape;1280;ga6b5d44b07_0_232"/>
          <p:cNvSpPr/>
          <p:nvPr/>
        </p:nvSpPr>
        <p:spPr>
          <a:xfrm>
            <a:off x="7167354" y="904459"/>
            <a:ext cx="1677000" cy="441600"/>
          </a:xfrm>
          <a:prstGeom prst="rect">
            <a:avLst/>
          </a:prstGeom>
          <a:solidFill>
            <a:schemeClr val="accent4"/>
          </a:solidFill>
          <a:ln cap="flat" cmpd="sng" w="12700">
            <a:solidFill>
              <a:srgbClr val="31538F"/>
            </a:solidFill>
            <a:prstDash val="solid"/>
            <a:miter lim="800000"/>
            <a:headEnd len="sm" w="sm" type="none"/>
            <a:tailEnd len="sm" w="sm" type="none"/>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rPr b="1" i="0" lang="en-MY" sz="1400" u="none" cap="none" strike="noStrike">
                <a:solidFill>
                  <a:schemeClr val="lt1"/>
                </a:solidFill>
                <a:latin typeface="Calibri"/>
                <a:ea typeface="Calibri"/>
                <a:cs typeface="Calibri"/>
                <a:sym typeface="Calibri"/>
              </a:rPr>
              <a:t>Others?</a:t>
            </a:r>
            <a:endParaRPr b="0" i="0" sz="1100" u="none" cap="none" strike="noStrike">
              <a:solidFill>
                <a:srgbClr val="000000"/>
              </a:solidFill>
              <a:latin typeface="Arial"/>
              <a:ea typeface="Arial"/>
              <a:cs typeface="Arial"/>
              <a:sym typeface="Arial"/>
            </a:endParaRPr>
          </a:p>
        </p:txBody>
      </p:sp>
      <p:sp>
        <p:nvSpPr>
          <p:cNvPr id="1281" name="Google Shape;1281;ga6b5d44b07_0_232"/>
          <p:cNvSpPr/>
          <p:nvPr/>
        </p:nvSpPr>
        <p:spPr>
          <a:xfrm>
            <a:off x="299419" y="1497612"/>
            <a:ext cx="2204100" cy="411900"/>
          </a:xfrm>
          <a:prstGeom prst="rect">
            <a:avLst/>
          </a:prstGeom>
          <a:solidFill>
            <a:schemeClr val="accent6"/>
          </a:solidFill>
          <a:ln cap="flat" cmpd="sng" w="12700">
            <a:solidFill>
              <a:srgbClr val="31538F"/>
            </a:solidFill>
            <a:prstDash val="solid"/>
            <a:miter lim="800000"/>
            <a:headEnd len="sm" w="sm" type="none"/>
            <a:tailEnd len="sm" w="sm" type="none"/>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rPr b="0" i="0" lang="en-MY" sz="1400" u="none" cap="none" strike="noStrike">
                <a:solidFill>
                  <a:schemeClr val="lt1"/>
                </a:solidFill>
                <a:latin typeface="Calibri"/>
                <a:ea typeface="Calibri"/>
                <a:cs typeface="Calibri"/>
                <a:sym typeface="Calibri"/>
              </a:rPr>
              <a:t>Domestic Remedies</a:t>
            </a:r>
            <a:endParaRPr b="0" i="0" sz="1100" u="none" cap="none" strike="noStrike">
              <a:solidFill>
                <a:srgbClr val="000000"/>
              </a:solidFill>
              <a:latin typeface="Arial"/>
              <a:ea typeface="Arial"/>
              <a:cs typeface="Arial"/>
              <a:sym typeface="Arial"/>
            </a:endParaRPr>
          </a:p>
        </p:txBody>
      </p:sp>
      <p:sp>
        <p:nvSpPr>
          <p:cNvPr id="1282" name="Google Shape;1282;ga6b5d44b07_0_232"/>
          <p:cNvSpPr/>
          <p:nvPr/>
        </p:nvSpPr>
        <p:spPr>
          <a:xfrm>
            <a:off x="129209" y="2057400"/>
            <a:ext cx="1272300" cy="411900"/>
          </a:xfrm>
          <a:prstGeom prst="rect">
            <a:avLst/>
          </a:prstGeom>
          <a:solidFill>
            <a:schemeClr val="accent1"/>
          </a:solidFill>
          <a:ln cap="flat" cmpd="sng" w="12700">
            <a:solidFill>
              <a:srgbClr val="31538F"/>
            </a:solidFill>
            <a:prstDash val="solid"/>
            <a:miter lim="800000"/>
            <a:headEnd len="sm" w="sm" type="none"/>
            <a:tailEnd len="sm" w="sm" type="none"/>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rPr b="0" i="0" lang="en-MY" sz="1400" u="none" cap="none" strike="noStrike">
                <a:solidFill>
                  <a:schemeClr val="lt1"/>
                </a:solidFill>
                <a:latin typeface="Calibri"/>
                <a:ea typeface="Calibri"/>
                <a:cs typeface="Calibri"/>
                <a:sym typeface="Calibri"/>
              </a:rPr>
              <a:t>Substantive </a:t>
            </a:r>
            <a:endParaRPr b="0" i="0" sz="1100" u="none" cap="none" strike="noStrike">
              <a:solidFill>
                <a:srgbClr val="000000"/>
              </a:solidFill>
              <a:latin typeface="Arial"/>
              <a:ea typeface="Arial"/>
              <a:cs typeface="Arial"/>
              <a:sym typeface="Arial"/>
            </a:endParaRPr>
          </a:p>
        </p:txBody>
      </p:sp>
      <p:sp>
        <p:nvSpPr>
          <p:cNvPr id="1283" name="Google Shape;1283;ga6b5d44b07_0_232"/>
          <p:cNvSpPr/>
          <p:nvPr/>
        </p:nvSpPr>
        <p:spPr>
          <a:xfrm>
            <a:off x="1474718" y="2057400"/>
            <a:ext cx="1272300" cy="411900"/>
          </a:xfrm>
          <a:prstGeom prst="rect">
            <a:avLst/>
          </a:prstGeom>
          <a:solidFill>
            <a:schemeClr val="accent1"/>
          </a:solidFill>
          <a:ln cap="flat" cmpd="sng" w="12700">
            <a:solidFill>
              <a:srgbClr val="31538F"/>
            </a:solidFill>
            <a:prstDash val="solid"/>
            <a:miter lim="800000"/>
            <a:headEnd len="sm" w="sm" type="none"/>
            <a:tailEnd len="sm" w="sm" type="none"/>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rPr b="0" i="0" lang="en-MY" sz="1400" u="none" cap="none" strike="noStrike">
                <a:solidFill>
                  <a:schemeClr val="lt1"/>
                </a:solidFill>
                <a:latin typeface="Calibri"/>
                <a:ea typeface="Calibri"/>
                <a:cs typeface="Calibri"/>
                <a:sym typeface="Calibri"/>
              </a:rPr>
              <a:t>Procedural</a:t>
            </a:r>
            <a:endParaRPr b="0" i="0" sz="1100" u="none" cap="none" strike="noStrike">
              <a:solidFill>
                <a:srgbClr val="000000"/>
              </a:solidFill>
              <a:latin typeface="Arial"/>
              <a:ea typeface="Arial"/>
              <a:cs typeface="Arial"/>
              <a:sym typeface="Arial"/>
            </a:endParaRPr>
          </a:p>
        </p:txBody>
      </p:sp>
      <p:sp>
        <p:nvSpPr>
          <p:cNvPr id="1284" name="Google Shape;1284;ga6b5d44b07_0_232"/>
          <p:cNvSpPr/>
          <p:nvPr/>
        </p:nvSpPr>
        <p:spPr>
          <a:xfrm>
            <a:off x="2792894" y="1520687"/>
            <a:ext cx="2087400" cy="411900"/>
          </a:xfrm>
          <a:prstGeom prst="rect">
            <a:avLst/>
          </a:prstGeom>
          <a:solidFill>
            <a:schemeClr val="accent6"/>
          </a:solidFill>
          <a:ln cap="flat" cmpd="sng" w="12700">
            <a:solidFill>
              <a:srgbClr val="31538F"/>
            </a:solidFill>
            <a:prstDash val="solid"/>
            <a:miter lim="800000"/>
            <a:headEnd len="sm" w="sm" type="none"/>
            <a:tailEnd len="sm" w="sm" type="none"/>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rPr b="0" i="0" lang="en-MY" sz="1400" u="none" cap="none" strike="noStrike">
                <a:solidFill>
                  <a:schemeClr val="lt1"/>
                </a:solidFill>
                <a:latin typeface="Calibri"/>
                <a:ea typeface="Calibri"/>
                <a:cs typeface="Calibri"/>
                <a:sym typeface="Calibri"/>
              </a:rPr>
              <a:t>Threshold</a:t>
            </a:r>
            <a:endParaRPr b="0" i="0" sz="1100" u="none" cap="none" strike="noStrike">
              <a:solidFill>
                <a:srgbClr val="000000"/>
              </a:solidFill>
              <a:latin typeface="Arial"/>
              <a:ea typeface="Arial"/>
              <a:cs typeface="Arial"/>
              <a:sym typeface="Arial"/>
            </a:endParaRPr>
          </a:p>
        </p:txBody>
      </p:sp>
      <p:sp>
        <p:nvSpPr>
          <p:cNvPr id="1285" name="Google Shape;1285;ga6b5d44b07_0_232"/>
          <p:cNvSpPr/>
          <p:nvPr/>
        </p:nvSpPr>
        <p:spPr>
          <a:xfrm>
            <a:off x="2827682" y="2057400"/>
            <a:ext cx="639900" cy="411900"/>
          </a:xfrm>
          <a:prstGeom prst="rect">
            <a:avLst/>
          </a:prstGeom>
          <a:solidFill>
            <a:schemeClr val="accent1"/>
          </a:solidFill>
          <a:ln cap="flat" cmpd="sng" w="12700">
            <a:solidFill>
              <a:srgbClr val="31538F"/>
            </a:solidFill>
            <a:prstDash val="solid"/>
            <a:miter lim="800000"/>
            <a:headEnd len="sm" w="sm" type="none"/>
            <a:tailEnd len="sm" w="sm" type="none"/>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rPr b="0" i="0" lang="en-MY" sz="1400" u="none" cap="none" strike="noStrike">
                <a:solidFill>
                  <a:schemeClr val="lt1"/>
                </a:solidFill>
                <a:latin typeface="Calibri"/>
                <a:ea typeface="Calibri"/>
                <a:cs typeface="Calibri"/>
                <a:sym typeface="Calibri"/>
              </a:rPr>
              <a:t>Grave?</a:t>
            </a:r>
            <a:endParaRPr b="0" i="0" sz="1100" u="none" cap="none" strike="noStrike">
              <a:solidFill>
                <a:srgbClr val="000000"/>
              </a:solidFill>
              <a:latin typeface="Arial"/>
              <a:ea typeface="Arial"/>
              <a:cs typeface="Arial"/>
              <a:sym typeface="Arial"/>
            </a:endParaRPr>
          </a:p>
        </p:txBody>
      </p:sp>
      <p:sp>
        <p:nvSpPr>
          <p:cNvPr id="1286" name="Google Shape;1286;ga6b5d44b07_0_232"/>
          <p:cNvSpPr/>
          <p:nvPr/>
        </p:nvSpPr>
        <p:spPr>
          <a:xfrm>
            <a:off x="3543301" y="2066460"/>
            <a:ext cx="1028700" cy="411900"/>
          </a:xfrm>
          <a:prstGeom prst="rect">
            <a:avLst/>
          </a:prstGeom>
          <a:solidFill>
            <a:schemeClr val="accent1"/>
          </a:solidFill>
          <a:ln cap="flat" cmpd="sng" w="12700">
            <a:solidFill>
              <a:srgbClr val="31538F"/>
            </a:solidFill>
            <a:prstDash val="solid"/>
            <a:miter lim="800000"/>
            <a:headEnd len="sm" w="sm" type="none"/>
            <a:tailEnd len="sm" w="sm" type="none"/>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rPr b="0" i="0" lang="en-MY" sz="1400" u="none" cap="none" strike="noStrike">
                <a:solidFill>
                  <a:schemeClr val="lt1"/>
                </a:solidFill>
                <a:latin typeface="Calibri"/>
                <a:ea typeface="Calibri"/>
                <a:cs typeface="Calibri"/>
                <a:sym typeface="Calibri"/>
              </a:rPr>
              <a:t>Systematic?</a:t>
            </a:r>
            <a:endParaRPr b="0" i="0" sz="1100" u="none" cap="none" strike="noStrike">
              <a:solidFill>
                <a:srgbClr val="000000"/>
              </a:solidFill>
              <a:latin typeface="Arial"/>
              <a:ea typeface="Arial"/>
              <a:cs typeface="Arial"/>
              <a:sym typeface="Arial"/>
            </a:endParaRPr>
          </a:p>
        </p:txBody>
      </p:sp>
      <p:cxnSp>
        <p:nvCxnSpPr>
          <p:cNvPr id="1287" name="Google Shape;1287;ga6b5d44b07_0_232"/>
          <p:cNvCxnSpPr/>
          <p:nvPr/>
        </p:nvCxnSpPr>
        <p:spPr>
          <a:xfrm>
            <a:off x="4519815" y="1932644"/>
            <a:ext cx="387600" cy="124500"/>
          </a:xfrm>
          <a:prstGeom prst="straightConnector1">
            <a:avLst/>
          </a:prstGeom>
          <a:noFill/>
          <a:ln cap="flat" cmpd="sng" w="9525">
            <a:solidFill>
              <a:schemeClr val="accent1"/>
            </a:solidFill>
            <a:prstDash val="solid"/>
            <a:miter lim="800000"/>
            <a:headEnd len="sm" w="sm" type="none"/>
            <a:tailEnd len="sm" w="sm" type="none"/>
          </a:ln>
        </p:spPr>
      </p:cxnSp>
      <p:cxnSp>
        <p:nvCxnSpPr>
          <p:cNvPr id="1288" name="Google Shape;1288;ga6b5d44b07_0_232"/>
          <p:cNvCxnSpPr/>
          <p:nvPr/>
        </p:nvCxnSpPr>
        <p:spPr>
          <a:xfrm flipH="1">
            <a:off x="3298987" y="1932644"/>
            <a:ext cx="258600" cy="124500"/>
          </a:xfrm>
          <a:prstGeom prst="straightConnector1">
            <a:avLst/>
          </a:prstGeom>
          <a:noFill/>
          <a:ln cap="flat" cmpd="sng" w="9525">
            <a:solidFill>
              <a:schemeClr val="accent1"/>
            </a:solidFill>
            <a:prstDash val="solid"/>
            <a:miter lim="800000"/>
            <a:headEnd len="sm" w="sm" type="none"/>
            <a:tailEnd len="sm" w="sm" type="none"/>
          </a:ln>
        </p:spPr>
      </p:cxnSp>
      <p:cxnSp>
        <p:nvCxnSpPr>
          <p:cNvPr id="1289" name="Google Shape;1289;ga6b5d44b07_0_232"/>
          <p:cNvCxnSpPr/>
          <p:nvPr/>
        </p:nvCxnSpPr>
        <p:spPr>
          <a:xfrm>
            <a:off x="1367248" y="1909568"/>
            <a:ext cx="458700" cy="124500"/>
          </a:xfrm>
          <a:prstGeom prst="straightConnector1">
            <a:avLst/>
          </a:prstGeom>
          <a:noFill/>
          <a:ln cap="flat" cmpd="sng" w="9525">
            <a:solidFill>
              <a:schemeClr val="accent1"/>
            </a:solidFill>
            <a:prstDash val="solid"/>
            <a:miter lim="800000"/>
            <a:headEnd len="sm" w="sm" type="none"/>
            <a:tailEnd len="sm" w="sm" type="none"/>
          </a:ln>
        </p:spPr>
      </p:cxnSp>
      <p:cxnSp>
        <p:nvCxnSpPr>
          <p:cNvPr id="1290" name="Google Shape;1290;ga6b5d44b07_0_232"/>
          <p:cNvCxnSpPr/>
          <p:nvPr/>
        </p:nvCxnSpPr>
        <p:spPr>
          <a:xfrm flipH="1">
            <a:off x="966723" y="1932644"/>
            <a:ext cx="417300" cy="124500"/>
          </a:xfrm>
          <a:prstGeom prst="straightConnector1">
            <a:avLst/>
          </a:prstGeom>
          <a:noFill/>
          <a:ln cap="flat" cmpd="sng" w="9525">
            <a:solidFill>
              <a:schemeClr val="accent1"/>
            </a:solidFill>
            <a:prstDash val="solid"/>
            <a:miter lim="800000"/>
            <a:headEnd len="sm" w="sm" type="none"/>
            <a:tailEnd len="sm" w="sm" type="none"/>
          </a:ln>
        </p:spPr>
      </p:cxnSp>
      <p:sp>
        <p:nvSpPr>
          <p:cNvPr id="1291" name="Google Shape;1291;ga6b5d44b07_0_232"/>
          <p:cNvSpPr/>
          <p:nvPr/>
        </p:nvSpPr>
        <p:spPr>
          <a:xfrm>
            <a:off x="334823" y="2609293"/>
            <a:ext cx="2223900" cy="411900"/>
          </a:xfrm>
          <a:prstGeom prst="rect">
            <a:avLst/>
          </a:prstGeom>
          <a:solidFill>
            <a:schemeClr val="accent6"/>
          </a:solidFill>
          <a:ln cap="flat" cmpd="sng" w="12700">
            <a:solidFill>
              <a:srgbClr val="31538F"/>
            </a:solidFill>
            <a:prstDash val="solid"/>
            <a:miter lim="800000"/>
            <a:headEnd len="sm" w="sm" type="none"/>
            <a:tailEnd len="sm" w="sm" type="none"/>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rPr b="0" i="0" lang="en-MY" sz="1400" u="none" cap="none" strike="noStrike">
                <a:solidFill>
                  <a:schemeClr val="lt1"/>
                </a:solidFill>
                <a:latin typeface="Calibri"/>
                <a:ea typeface="Calibri"/>
                <a:cs typeface="Calibri"/>
                <a:sym typeface="Calibri"/>
              </a:rPr>
              <a:t>Standing – Victim?</a:t>
            </a:r>
            <a:endParaRPr b="0" i="0" sz="1100" u="none" cap="none" strike="noStrike">
              <a:solidFill>
                <a:srgbClr val="000000"/>
              </a:solidFill>
              <a:latin typeface="Arial"/>
              <a:ea typeface="Arial"/>
              <a:cs typeface="Arial"/>
              <a:sym typeface="Arial"/>
            </a:endParaRPr>
          </a:p>
        </p:txBody>
      </p:sp>
      <p:sp>
        <p:nvSpPr>
          <p:cNvPr id="1292" name="Google Shape;1292;ga6b5d44b07_0_232"/>
          <p:cNvSpPr/>
          <p:nvPr/>
        </p:nvSpPr>
        <p:spPr>
          <a:xfrm>
            <a:off x="329854" y="3768199"/>
            <a:ext cx="2223900" cy="411900"/>
          </a:xfrm>
          <a:prstGeom prst="rect">
            <a:avLst/>
          </a:prstGeom>
          <a:solidFill>
            <a:schemeClr val="accent6"/>
          </a:solidFill>
          <a:ln cap="flat" cmpd="sng" w="12700">
            <a:solidFill>
              <a:srgbClr val="31538F"/>
            </a:solidFill>
            <a:prstDash val="solid"/>
            <a:miter lim="800000"/>
            <a:headEnd len="sm" w="sm" type="none"/>
            <a:tailEnd len="sm" w="sm" type="none"/>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rPr b="0" i="0" lang="en-MY" sz="1400" u="none" cap="none" strike="noStrike">
                <a:solidFill>
                  <a:schemeClr val="lt1"/>
                </a:solidFill>
                <a:latin typeface="Calibri"/>
                <a:ea typeface="Calibri"/>
                <a:cs typeface="Calibri"/>
                <a:sym typeface="Calibri"/>
              </a:rPr>
              <a:t>Claim?</a:t>
            </a:r>
            <a:endParaRPr b="0" i="0" sz="1100" u="none" cap="none" strike="noStrike">
              <a:solidFill>
                <a:srgbClr val="000000"/>
              </a:solidFill>
              <a:latin typeface="Arial"/>
              <a:ea typeface="Arial"/>
              <a:cs typeface="Arial"/>
              <a:sym typeface="Arial"/>
            </a:endParaRPr>
          </a:p>
        </p:txBody>
      </p:sp>
      <p:sp>
        <p:nvSpPr>
          <p:cNvPr id="1293" name="Google Shape;1293;ga6b5d44b07_0_232"/>
          <p:cNvSpPr/>
          <p:nvPr/>
        </p:nvSpPr>
        <p:spPr>
          <a:xfrm>
            <a:off x="329854" y="4351862"/>
            <a:ext cx="2223900" cy="411900"/>
          </a:xfrm>
          <a:prstGeom prst="rect">
            <a:avLst/>
          </a:prstGeom>
          <a:solidFill>
            <a:schemeClr val="accent6"/>
          </a:solidFill>
          <a:ln cap="flat" cmpd="sng" w="12700">
            <a:solidFill>
              <a:srgbClr val="31538F"/>
            </a:solidFill>
            <a:prstDash val="solid"/>
            <a:miter lim="800000"/>
            <a:headEnd len="sm" w="sm" type="none"/>
            <a:tailEnd len="sm" w="sm" type="none"/>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rPr b="0" i="0" lang="en-MY" sz="1400" u="none" cap="none" strike="noStrike">
                <a:solidFill>
                  <a:schemeClr val="lt1"/>
                </a:solidFill>
                <a:latin typeface="Calibri"/>
                <a:ea typeface="Calibri"/>
                <a:cs typeface="Calibri"/>
                <a:sym typeface="Calibri"/>
              </a:rPr>
              <a:t>Remedy?</a:t>
            </a:r>
            <a:endParaRPr b="0" i="0" sz="1100" u="none" cap="none" strike="noStrike">
              <a:solidFill>
                <a:srgbClr val="000000"/>
              </a:solidFill>
              <a:latin typeface="Arial"/>
              <a:ea typeface="Arial"/>
              <a:cs typeface="Arial"/>
              <a:sym typeface="Arial"/>
            </a:endParaRPr>
          </a:p>
        </p:txBody>
      </p:sp>
      <p:sp>
        <p:nvSpPr>
          <p:cNvPr id="1294" name="Google Shape;1294;ga6b5d44b07_0_232"/>
          <p:cNvSpPr/>
          <p:nvPr/>
        </p:nvSpPr>
        <p:spPr>
          <a:xfrm>
            <a:off x="2792894" y="2601567"/>
            <a:ext cx="2087400" cy="411900"/>
          </a:xfrm>
          <a:prstGeom prst="rect">
            <a:avLst/>
          </a:prstGeom>
          <a:solidFill>
            <a:schemeClr val="accent6"/>
          </a:solidFill>
          <a:ln cap="flat" cmpd="sng" w="12700">
            <a:solidFill>
              <a:srgbClr val="31538F"/>
            </a:solidFill>
            <a:prstDash val="solid"/>
            <a:miter lim="800000"/>
            <a:headEnd len="sm" w="sm" type="none"/>
            <a:tailEnd len="sm" w="sm" type="none"/>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rPr b="0" i="0" lang="en-MY" sz="1400" u="none" cap="none" strike="noStrike">
                <a:solidFill>
                  <a:schemeClr val="lt1"/>
                </a:solidFill>
                <a:latin typeface="Calibri"/>
                <a:ea typeface="Calibri"/>
                <a:cs typeface="Calibri"/>
                <a:sym typeface="Calibri"/>
              </a:rPr>
              <a:t>Reliable information?</a:t>
            </a:r>
            <a:endParaRPr b="0" i="0" sz="1100" u="none" cap="none" strike="noStrike">
              <a:solidFill>
                <a:srgbClr val="000000"/>
              </a:solidFill>
              <a:latin typeface="Arial"/>
              <a:ea typeface="Arial"/>
              <a:cs typeface="Arial"/>
              <a:sym typeface="Arial"/>
            </a:endParaRPr>
          </a:p>
        </p:txBody>
      </p:sp>
      <p:sp>
        <p:nvSpPr>
          <p:cNvPr id="1295" name="Google Shape;1295;ga6b5d44b07_0_232"/>
          <p:cNvSpPr/>
          <p:nvPr/>
        </p:nvSpPr>
        <p:spPr>
          <a:xfrm>
            <a:off x="348491" y="3184536"/>
            <a:ext cx="2214000" cy="411900"/>
          </a:xfrm>
          <a:prstGeom prst="rect">
            <a:avLst/>
          </a:prstGeom>
          <a:solidFill>
            <a:schemeClr val="accent6"/>
          </a:solidFill>
          <a:ln cap="flat" cmpd="sng" w="12700">
            <a:solidFill>
              <a:srgbClr val="31538F"/>
            </a:solidFill>
            <a:prstDash val="solid"/>
            <a:miter lim="800000"/>
            <a:headEnd len="sm" w="sm" type="none"/>
            <a:tailEnd len="sm" w="sm" type="none"/>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rPr b="0" i="0" lang="en-MY" sz="1400" u="none" cap="none" strike="noStrike">
                <a:solidFill>
                  <a:schemeClr val="lt1"/>
                </a:solidFill>
                <a:latin typeface="Calibri"/>
                <a:ea typeface="Calibri"/>
                <a:cs typeface="Calibri"/>
                <a:sym typeface="Calibri"/>
              </a:rPr>
              <a:t>Respondents?</a:t>
            </a:r>
            <a:endParaRPr b="0" i="0" sz="1100" u="none" cap="none" strike="noStrike">
              <a:solidFill>
                <a:srgbClr val="000000"/>
              </a:solidFill>
              <a:latin typeface="Arial"/>
              <a:ea typeface="Arial"/>
              <a:cs typeface="Arial"/>
              <a:sym typeface="Arial"/>
            </a:endParaRPr>
          </a:p>
        </p:txBody>
      </p:sp>
      <p:sp>
        <p:nvSpPr>
          <p:cNvPr id="1296" name="Google Shape;1296;ga6b5d44b07_0_232"/>
          <p:cNvSpPr/>
          <p:nvPr/>
        </p:nvSpPr>
        <p:spPr>
          <a:xfrm>
            <a:off x="2792894" y="3161186"/>
            <a:ext cx="2087400" cy="411900"/>
          </a:xfrm>
          <a:prstGeom prst="rect">
            <a:avLst/>
          </a:prstGeom>
          <a:solidFill>
            <a:schemeClr val="accent6"/>
          </a:solidFill>
          <a:ln cap="flat" cmpd="sng" w="12700">
            <a:solidFill>
              <a:srgbClr val="31538F"/>
            </a:solidFill>
            <a:prstDash val="solid"/>
            <a:miter lim="800000"/>
            <a:headEnd len="sm" w="sm" type="none"/>
            <a:tailEnd len="sm" w="sm" type="none"/>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rPr b="0" i="0" lang="en-MY" sz="1400" u="none" cap="none" strike="noStrike">
                <a:solidFill>
                  <a:schemeClr val="lt1"/>
                </a:solidFill>
                <a:latin typeface="Calibri"/>
                <a:ea typeface="Calibri"/>
                <a:cs typeface="Calibri"/>
                <a:sym typeface="Calibri"/>
              </a:rPr>
              <a:t>Community Support?</a:t>
            </a:r>
            <a:endParaRPr b="0" i="0" sz="1100" u="none" cap="none" strike="noStrike">
              <a:solidFill>
                <a:srgbClr val="000000"/>
              </a:solidFill>
              <a:latin typeface="Arial"/>
              <a:ea typeface="Arial"/>
              <a:cs typeface="Arial"/>
              <a:sym typeface="Arial"/>
            </a:endParaRPr>
          </a:p>
        </p:txBody>
      </p:sp>
      <p:sp>
        <p:nvSpPr>
          <p:cNvPr id="1297" name="Google Shape;1297;ga6b5d44b07_0_232"/>
          <p:cNvSpPr/>
          <p:nvPr/>
        </p:nvSpPr>
        <p:spPr>
          <a:xfrm>
            <a:off x="2792894" y="3744049"/>
            <a:ext cx="2087400" cy="411900"/>
          </a:xfrm>
          <a:prstGeom prst="rect">
            <a:avLst/>
          </a:prstGeom>
          <a:solidFill>
            <a:schemeClr val="accent6"/>
          </a:solidFill>
          <a:ln cap="flat" cmpd="sng" w="12700">
            <a:solidFill>
              <a:srgbClr val="31538F"/>
            </a:solidFill>
            <a:prstDash val="solid"/>
            <a:miter lim="800000"/>
            <a:headEnd len="sm" w="sm" type="none"/>
            <a:tailEnd len="sm" w="sm" type="none"/>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rPr b="0" i="0" lang="en-MY" sz="1400" u="none" cap="none" strike="noStrike">
                <a:solidFill>
                  <a:schemeClr val="lt1"/>
                </a:solidFill>
                <a:latin typeface="Calibri"/>
                <a:ea typeface="Calibri"/>
                <a:cs typeface="Calibri"/>
                <a:sym typeface="Calibri"/>
              </a:rPr>
              <a:t>Victims/ Witnesses/ Experts?</a:t>
            </a:r>
            <a:endParaRPr b="0" i="0" sz="1100" u="none" cap="none" strike="noStrike">
              <a:solidFill>
                <a:srgbClr val="000000"/>
              </a:solidFill>
              <a:latin typeface="Arial"/>
              <a:ea typeface="Arial"/>
              <a:cs typeface="Arial"/>
              <a:sym typeface="Arial"/>
            </a:endParaRPr>
          </a:p>
        </p:txBody>
      </p:sp>
      <p:sp>
        <p:nvSpPr>
          <p:cNvPr id="1298" name="Google Shape;1298;ga6b5d44b07_0_232"/>
          <p:cNvSpPr/>
          <p:nvPr/>
        </p:nvSpPr>
        <p:spPr>
          <a:xfrm>
            <a:off x="4661452" y="2066460"/>
            <a:ext cx="639900" cy="411900"/>
          </a:xfrm>
          <a:prstGeom prst="rect">
            <a:avLst/>
          </a:prstGeom>
          <a:solidFill>
            <a:schemeClr val="accent1"/>
          </a:solidFill>
          <a:ln cap="flat" cmpd="sng" w="12700">
            <a:solidFill>
              <a:srgbClr val="31538F"/>
            </a:solidFill>
            <a:prstDash val="solid"/>
            <a:miter lim="800000"/>
            <a:headEnd len="sm" w="sm" type="none"/>
            <a:tailEnd len="sm" w="sm" type="none"/>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rPr b="0" i="0" lang="en-MY" sz="1400" u="none" cap="none" strike="noStrike">
                <a:solidFill>
                  <a:schemeClr val="lt1"/>
                </a:solidFill>
                <a:latin typeface="Calibri"/>
                <a:ea typeface="Calibri"/>
                <a:cs typeface="Calibri"/>
                <a:sym typeface="Calibri"/>
              </a:rPr>
              <a:t>G &amp; S?</a:t>
            </a:r>
            <a:endParaRPr b="0" i="0" sz="1100" u="none" cap="none" strike="noStrike">
              <a:solidFill>
                <a:srgbClr val="000000"/>
              </a:solidFill>
              <a:latin typeface="Arial"/>
              <a:ea typeface="Arial"/>
              <a:cs typeface="Arial"/>
              <a:sym typeface="Arial"/>
            </a:endParaRPr>
          </a:p>
        </p:txBody>
      </p:sp>
      <p:cxnSp>
        <p:nvCxnSpPr>
          <p:cNvPr id="1299" name="Google Shape;1299;ga6b5d44b07_0_232"/>
          <p:cNvCxnSpPr>
            <a:endCxn id="1286" idx="0"/>
          </p:cNvCxnSpPr>
          <p:nvPr/>
        </p:nvCxnSpPr>
        <p:spPr>
          <a:xfrm>
            <a:off x="4024951" y="1930260"/>
            <a:ext cx="32700" cy="136200"/>
          </a:xfrm>
          <a:prstGeom prst="straightConnector1">
            <a:avLst/>
          </a:prstGeom>
          <a:noFill/>
          <a:ln cap="flat" cmpd="sng" w="9525">
            <a:solidFill>
              <a:schemeClr val="accent1"/>
            </a:solidFill>
            <a:prstDash val="solid"/>
            <a:miter lim="800000"/>
            <a:headEnd len="sm" w="sm" type="none"/>
            <a:tailEnd len="sm" w="sm" type="none"/>
          </a:ln>
        </p:spPr>
      </p:cxnSp>
      <p:sp>
        <p:nvSpPr>
          <p:cNvPr id="1300" name="Google Shape;1300;ga6b5d44b07_0_232"/>
          <p:cNvSpPr/>
          <p:nvPr/>
        </p:nvSpPr>
        <p:spPr>
          <a:xfrm>
            <a:off x="2792894" y="4351862"/>
            <a:ext cx="2087400" cy="404100"/>
          </a:xfrm>
          <a:prstGeom prst="rect">
            <a:avLst/>
          </a:prstGeom>
          <a:solidFill>
            <a:schemeClr val="accent6"/>
          </a:solidFill>
          <a:ln cap="flat" cmpd="sng" w="12700">
            <a:solidFill>
              <a:srgbClr val="31538F"/>
            </a:solidFill>
            <a:prstDash val="solid"/>
            <a:miter lim="800000"/>
            <a:headEnd len="sm" w="sm" type="none"/>
            <a:tailEnd len="sm" w="sm" type="none"/>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rPr b="0" i="0" lang="en-MY" sz="1400" u="none" cap="none" strike="noStrike">
                <a:solidFill>
                  <a:schemeClr val="lt1"/>
                </a:solidFill>
                <a:latin typeface="Calibri"/>
                <a:ea typeface="Calibri"/>
                <a:cs typeface="Calibri"/>
                <a:sym typeface="Calibri"/>
              </a:rPr>
              <a:t>Remedy?</a:t>
            </a:r>
            <a:endParaRPr b="0" i="0" sz="1100" u="none" cap="none" strike="noStrike">
              <a:solidFill>
                <a:srgbClr val="000000"/>
              </a:solidFill>
              <a:latin typeface="Arial"/>
              <a:ea typeface="Arial"/>
              <a:cs typeface="Arial"/>
              <a:sym typeface="Arial"/>
            </a:endParaRPr>
          </a:p>
        </p:txBody>
      </p:sp>
      <p:sp>
        <p:nvSpPr>
          <p:cNvPr id="1301" name="Google Shape;1301;ga6b5d44b07_0_232"/>
          <p:cNvSpPr/>
          <p:nvPr/>
        </p:nvSpPr>
        <p:spPr>
          <a:xfrm>
            <a:off x="5485783" y="2068853"/>
            <a:ext cx="1481100" cy="409500"/>
          </a:xfrm>
          <a:prstGeom prst="rect">
            <a:avLst/>
          </a:prstGeom>
          <a:solidFill>
            <a:schemeClr val="accent6"/>
          </a:solidFill>
          <a:ln cap="flat" cmpd="sng" w="12700">
            <a:solidFill>
              <a:srgbClr val="31538F"/>
            </a:solidFill>
            <a:prstDash val="solid"/>
            <a:miter lim="800000"/>
            <a:headEnd len="sm" w="sm" type="none"/>
            <a:tailEnd len="sm" w="sm" type="none"/>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rPr b="0" i="0" lang="en-MY" sz="1400" u="none" cap="none" strike="noStrike">
                <a:solidFill>
                  <a:schemeClr val="lt1"/>
                </a:solidFill>
                <a:latin typeface="Calibri"/>
                <a:ea typeface="Calibri"/>
                <a:cs typeface="Calibri"/>
                <a:sym typeface="Calibri"/>
              </a:rPr>
              <a:t>State Report</a:t>
            </a:r>
            <a:endParaRPr b="0" i="0" sz="1100" u="none" cap="none" strike="noStrike">
              <a:solidFill>
                <a:srgbClr val="000000"/>
              </a:solidFill>
              <a:latin typeface="Arial"/>
              <a:ea typeface="Arial"/>
              <a:cs typeface="Arial"/>
              <a:sym typeface="Arial"/>
            </a:endParaRPr>
          </a:p>
        </p:txBody>
      </p:sp>
      <p:sp>
        <p:nvSpPr>
          <p:cNvPr id="1302" name="Google Shape;1302;ga6b5d44b07_0_232"/>
          <p:cNvSpPr/>
          <p:nvPr/>
        </p:nvSpPr>
        <p:spPr>
          <a:xfrm>
            <a:off x="5494632" y="2633621"/>
            <a:ext cx="1482000" cy="420900"/>
          </a:xfrm>
          <a:prstGeom prst="rect">
            <a:avLst/>
          </a:prstGeom>
          <a:solidFill>
            <a:schemeClr val="accent1"/>
          </a:solidFill>
          <a:ln cap="flat" cmpd="sng" w="12700">
            <a:solidFill>
              <a:srgbClr val="31538F"/>
            </a:solidFill>
            <a:prstDash val="solid"/>
            <a:miter lim="800000"/>
            <a:headEnd len="sm" w="sm" type="none"/>
            <a:tailEnd len="sm" w="sm" type="none"/>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rPr b="0" i="0" lang="en-MY" sz="1400" u="none" cap="none" strike="noStrike">
                <a:solidFill>
                  <a:schemeClr val="lt1"/>
                </a:solidFill>
                <a:latin typeface="Calibri"/>
                <a:ea typeface="Calibri"/>
                <a:cs typeface="Calibri"/>
                <a:sym typeface="Calibri"/>
              </a:rPr>
              <a:t>Shadow Report</a:t>
            </a:r>
            <a:endParaRPr b="0" i="0" sz="1100" u="none" cap="none" strike="noStrike">
              <a:solidFill>
                <a:srgbClr val="000000"/>
              </a:solidFill>
              <a:latin typeface="Arial"/>
              <a:ea typeface="Arial"/>
              <a:cs typeface="Arial"/>
              <a:sym typeface="Arial"/>
            </a:endParaRPr>
          </a:p>
        </p:txBody>
      </p:sp>
      <p:sp>
        <p:nvSpPr>
          <p:cNvPr id="1303" name="Google Shape;1303;ga6b5d44b07_0_232"/>
          <p:cNvSpPr/>
          <p:nvPr/>
        </p:nvSpPr>
        <p:spPr>
          <a:xfrm>
            <a:off x="5512491" y="3185732"/>
            <a:ext cx="1432200" cy="409500"/>
          </a:xfrm>
          <a:prstGeom prst="rect">
            <a:avLst/>
          </a:prstGeom>
          <a:solidFill>
            <a:schemeClr val="accent6"/>
          </a:solidFill>
          <a:ln cap="flat" cmpd="sng" w="12700">
            <a:solidFill>
              <a:srgbClr val="31538F"/>
            </a:solidFill>
            <a:prstDash val="solid"/>
            <a:miter lim="800000"/>
            <a:headEnd len="sm" w="sm" type="none"/>
            <a:tailEnd len="sm" w="sm" type="none"/>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rPr b="0" i="0" lang="en-MY" sz="1400" u="none" cap="none" strike="noStrike">
                <a:solidFill>
                  <a:schemeClr val="lt1"/>
                </a:solidFill>
                <a:latin typeface="Calibri"/>
                <a:ea typeface="Calibri"/>
                <a:cs typeface="Calibri"/>
                <a:sym typeface="Calibri"/>
              </a:rPr>
              <a:t>Follow up Report</a:t>
            </a:r>
            <a:endParaRPr b="0" i="0" sz="1100" u="none" cap="none" strike="noStrike">
              <a:solidFill>
                <a:srgbClr val="000000"/>
              </a:solidFill>
              <a:latin typeface="Arial"/>
              <a:ea typeface="Arial"/>
              <a:cs typeface="Arial"/>
              <a:sym typeface="Arial"/>
            </a:endParaRPr>
          </a:p>
        </p:txBody>
      </p:sp>
      <p:sp>
        <p:nvSpPr>
          <p:cNvPr id="1304" name="Google Shape;1304;ga6b5d44b07_0_232"/>
          <p:cNvSpPr/>
          <p:nvPr/>
        </p:nvSpPr>
        <p:spPr>
          <a:xfrm>
            <a:off x="5485783" y="1550504"/>
            <a:ext cx="1481100" cy="388800"/>
          </a:xfrm>
          <a:prstGeom prst="rect">
            <a:avLst/>
          </a:prstGeom>
          <a:solidFill>
            <a:schemeClr val="accent6"/>
          </a:solidFill>
          <a:ln cap="flat" cmpd="sng" w="12700">
            <a:solidFill>
              <a:srgbClr val="31538F"/>
            </a:solidFill>
            <a:prstDash val="solid"/>
            <a:miter lim="800000"/>
            <a:headEnd len="sm" w="sm" type="none"/>
            <a:tailEnd len="sm" w="sm" type="none"/>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rPr b="0" i="0" lang="en-MY" sz="1400" u="none" cap="none" strike="noStrike">
                <a:solidFill>
                  <a:schemeClr val="lt1"/>
                </a:solidFill>
                <a:latin typeface="Calibri"/>
                <a:ea typeface="Calibri"/>
                <a:cs typeface="Calibri"/>
                <a:sym typeface="Calibri"/>
              </a:rPr>
              <a:t>Pre-Session</a:t>
            </a:r>
            <a:endParaRPr b="0" i="0" sz="1100" u="none" cap="none" strike="noStrike">
              <a:solidFill>
                <a:srgbClr val="000000"/>
              </a:solidFill>
              <a:latin typeface="Arial"/>
              <a:ea typeface="Arial"/>
              <a:cs typeface="Arial"/>
              <a:sym typeface="Arial"/>
            </a:endParaRPr>
          </a:p>
        </p:txBody>
      </p:sp>
      <p:sp>
        <p:nvSpPr>
          <p:cNvPr id="1305" name="Google Shape;1305;ga6b5d44b07_0_232"/>
          <p:cNvSpPr/>
          <p:nvPr/>
        </p:nvSpPr>
        <p:spPr>
          <a:xfrm>
            <a:off x="5521187" y="3748872"/>
            <a:ext cx="1423500" cy="491700"/>
          </a:xfrm>
          <a:prstGeom prst="rect">
            <a:avLst/>
          </a:prstGeom>
          <a:solidFill>
            <a:schemeClr val="accent1"/>
          </a:solidFill>
          <a:ln cap="flat" cmpd="sng" w="12700">
            <a:solidFill>
              <a:srgbClr val="31538F"/>
            </a:solidFill>
            <a:prstDash val="solid"/>
            <a:miter lim="800000"/>
            <a:headEnd len="sm" w="sm" type="none"/>
            <a:tailEnd len="sm" w="sm" type="none"/>
          </a:ln>
        </p:spPr>
        <p:txBody>
          <a:bodyPr anchorCtr="0" anchor="ctr" bIns="34275" lIns="68575" spcFirstLastPara="1" rIns="68575" wrap="square" tIns="34275">
            <a:noAutofit/>
          </a:bodyPr>
          <a:lstStyle/>
          <a:p>
            <a:pPr indent="0" lvl="0" marL="0" marR="0" rtl="0" algn="ctr">
              <a:lnSpc>
                <a:spcPct val="100000"/>
              </a:lnSpc>
              <a:spcBef>
                <a:spcPts val="0"/>
              </a:spcBef>
              <a:spcAft>
                <a:spcPts val="0"/>
              </a:spcAft>
              <a:buClr>
                <a:srgbClr val="000000"/>
              </a:buClr>
              <a:buSzPts val="1400"/>
              <a:buFont typeface="Arial"/>
              <a:buNone/>
            </a:pPr>
            <a:r>
              <a:rPr b="0" i="0" lang="en-MY" sz="1400" u="none" cap="none" strike="noStrike">
                <a:solidFill>
                  <a:schemeClr val="lt1"/>
                </a:solidFill>
                <a:latin typeface="Calibri"/>
                <a:ea typeface="Calibri"/>
                <a:cs typeface="Calibri"/>
                <a:sym typeface="Calibri"/>
              </a:rPr>
              <a:t>Shadow Report</a:t>
            </a:r>
            <a:endParaRPr b="0" i="0" sz="1100" u="none" cap="none" strike="noStrike">
              <a:solidFill>
                <a:srgbClr val="000000"/>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9" name="Shape 1309"/>
        <p:cNvGrpSpPr/>
        <p:nvPr/>
      </p:nvGrpSpPr>
      <p:grpSpPr>
        <a:xfrm>
          <a:off x="0" y="0"/>
          <a:ext cx="0" cy="0"/>
          <a:chOff x="0" y="0"/>
          <a:chExt cx="0" cy="0"/>
        </a:xfrm>
      </p:grpSpPr>
      <p:sp>
        <p:nvSpPr>
          <p:cNvPr id="1310" name="Google Shape;1310;p11"/>
          <p:cNvSpPr txBox="1"/>
          <p:nvPr>
            <p:ph idx="4294967295" type="ctrTitle"/>
          </p:nvPr>
        </p:nvSpPr>
        <p:spPr>
          <a:xfrm>
            <a:off x="1141749" y="1198272"/>
            <a:ext cx="6875100" cy="1842600"/>
          </a:xfrm>
          <a:prstGeom prst="rect">
            <a:avLst/>
          </a:prstGeom>
          <a:noFill/>
          <a:ln>
            <a:noFill/>
          </a:ln>
        </p:spPr>
        <p:txBody>
          <a:bodyPr anchorCtr="0" anchor="b" bIns="91425" lIns="91425" spcFirstLastPara="1" rIns="91425" wrap="square" tIns="91425">
            <a:noAutofit/>
          </a:bodyPr>
          <a:lstStyle/>
          <a:p>
            <a:pPr indent="0" lvl="0" marL="0" marR="0" rtl="0" algn="ctr">
              <a:lnSpc>
                <a:spcPct val="100000"/>
              </a:lnSpc>
              <a:spcBef>
                <a:spcPts val="0"/>
              </a:spcBef>
              <a:spcAft>
                <a:spcPts val="0"/>
              </a:spcAft>
              <a:buClr>
                <a:srgbClr val="9ED155"/>
              </a:buClr>
              <a:buSzPts val="3000"/>
              <a:buFont typeface="Roboto Slab"/>
              <a:buNone/>
            </a:pPr>
            <a:r>
              <a:rPr b="1" i="0" lang="en-MY" sz="4800" u="none" cap="none" strike="noStrike">
                <a:solidFill>
                  <a:srgbClr val="9ED155"/>
                </a:solidFill>
                <a:latin typeface="Montserrat"/>
                <a:ea typeface="Montserrat"/>
                <a:cs typeface="Montserrat"/>
                <a:sym typeface="Montserrat"/>
              </a:rPr>
              <a:t>Scope of Application</a:t>
            </a:r>
            <a:endParaRPr b="1" i="0" sz="4800" u="none" cap="none" strike="noStrike">
              <a:solidFill>
                <a:srgbClr val="9ED155"/>
              </a:solidFill>
              <a:latin typeface="Montserrat"/>
              <a:ea typeface="Montserrat"/>
              <a:cs typeface="Montserrat"/>
              <a:sym typeface="Montserrat"/>
            </a:endParaRPr>
          </a:p>
        </p:txBody>
      </p:sp>
      <p:sp>
        <p:nvSpPr>
          <p:cNvPr id="1311" name="Google Shape;1311;p11"/>
          <p:cNvSpPr txBox="1"/>
          <p:nvPr>
            <p:ph idx="12" type="sldNum"/>
          </p:nvPr>
        </p:nvSpPr>
        <p:spPr>
          <a:xfrm>
            <a:off x="8570575" y="4571050"/>
            <a:ext cx="573300" cy="5724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1300"/>
              <a:buNone/>
            </a:pPr>
            <a:fld id="{00000000-1234-1234-1234-123412341234}" type="slidenum">
              <a:rPr lang="en-MY"/>
              <a:t>‹#›</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5" name="Shape 1315"/>
        <p:cNvGrpSpPr/>
        <p:nvPr/>
      </p:nvGrpSpPr>
      <p:grpSpPr>
        <a:xfrm>
          <a:off x="0" y="0"/>
          <a:ext cx="0" cy="0"/>
          <a:chOff x="0" y="0"/>
          <a:chExt cx="0" cy="0"/>
        </a:xfrm>
      </p:grpSpPr>
      <p:sp>
        <p:nvSpPr>
          <p:cNvPr id="1316" name="Google Shape;1316;p12"/>
          <p:cNvSpPr txBox="1"/>
          <p:nvPr>
            <p:ph idx="1" type="body"/>
          </p:nvPr>
        </p:nvSpPr>
        <p:spPr>
          <a:xfrm>
            <a:off x="457200" y="826600"/>
            <a:ext cx="6770100" cy="3638400"/>
          </a:xfrm>
          <a:prstGeom prst="rect">
            <a:avLst/>
          </a:prstGeom>
          <a:noFill/>
          <a:ln>
            <a:noFill/>
          </a:ln>
        </p:spPr>
        <p:txBody>
          <a:bodyPr anchorCtr="0" anchor="t" bIns="91425" lIns="91425" spcFirstLastPara="1" rIns="91425" wrap="square" tIns="91425">
            <a:noAutofit/>
          </a:bodyPr>
          <a:lstStyle/>
          <a:p>
            <a:pPr indent="-336550" lvl="0" marL="342900" rtl="0" algn="just">
              <a:lnSpc>
                <a:spcPct val="100000"/>
              </a:lnSpc>
              <a:spcBef>
                <a:spcPts val="600"/>
              </a:spcBef>
              <a:spcAft>
                <a:spcPts val="0"/>
              </a:spcAft>
              <a:buSzPts val="2300"/>
              <a:buFont typeface="Montserrat"/>
              <a:buChar char="▪"/>
            </a:pPr>
            <a:r>
              <a:rPr lang="en-MY" sz="2300">
                <a:latin typeface="Montserrat"/>
                <a:ea typeface="Montserrat"/>
                <a:cs typeface="Montserrat"/>
                <a:sym typeface="Montserrat"/>
              </a:rPr>
              <a:t>Applies to all rights in CEDAW, as well as other rights under international human rights law relating to women.</a:t>
            </a:r>
            <a:endParaRPr sz="2300">
              <a:latin typeface="Montserrat"/>
              <a:ea typeface="Montserrat"/>
              <a:cs typeface="Montserrat"/>
              <a:sym typeface="Montserrat"/>
            </a:endParaRPr>
          </a:p>
          <a:p>
            <a:pPr indent="-330200" lvl="0" marL="342900" rtl="0" algn="just">
              <a:lnSpc>
                <a:spcPct val="100000"/>
              </a:lnSpc>
              <a:spcBef>
                <a:spcPts val="600"/>
              </a:spcBef>
              <a:spcAft>
                <a:spcPts val="0"/>
              </a:spcAft>
              <a:buSzPts val="2200"/>
              <a:buChar char="▪"/>
            </a:pPr>
            <a:r>
              <a:rPr lang="en-MY" sz="2300">
                <a:latin typeface="Montserrat"/>
                <a:ea typeface="Montserrat"/>
                <a:cs typeface="Montserrat"/>
                <a:sym typeface="Montserrat"/>
              </a:rPr>
              <a:t>Procedures must be directed against a State.  Only the State is responsible under international law for breaches of obligations under CEDAW, but it may be held accountable for failure to prevent &amp; respond to violations by non-state actors.</a:t>
            </a:r>
            <a:r>
              <a:rPr lang="en-MY" sz="2300">
                <a:latin typeface="Arial"/>
                <a:ea typeface="Arial"/>
                <a:cs typeface="Arial"/>
                <a:sym typeface="Arial"/>
              </a:rPr>
              <a:t> </a:t>
            </a:r>
            <a:r>
              <a:rPr lang="en-MY" sz="2200">
                <a:latin typeface="Arial"/>
                <a:ea typeface="Arial"/>
                <a:cs typeface="Arial"/>
                <a:sym typeface="Arial"/>
              </a:rPr>
              <a:t> </a:t>
            </a:r>
            <a:endParaRPr sz="2200">
              <a:latin typeface="Arial"/>
              <a:ea typeface="Arial"/>
              <a:cs typeface="Arial"/>
              <a:sym typeface="Arial"/>
            </a:endParaRPr>
          </a:p>
          <a:p>
            <a:pPr indent="0" lvl="0" marL="0" rtl="0" algn="l">
              <a:lnSpc>
                <a:spcPct val="100000"/>
              </a:lnSpc>
              <a:spcBef>
                <a:spcPts val="0"/>
              </a:spcBef>
              <a:spcAft>
                <a:spcPts val="0"/>
              </a:spcAft>
              <a:buSzPts val="2400"/>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0" name="Shape 1320"/>
        <p:cNvGrpSpPr/>
        <p:nvPr/>
      </p:nvGrpSpPr>
      <p:grpSpPr>
        <a:xfrm>
          <a:off x="0" y="0"/>
          <a:ext cx="0" cy="0"/>
          <a:chOff x="0" y="0"/>
          <a:chExt cx="0" cy="0"/>
        </a:xfrm>
      </p:grpSpPr>
      <p:sp>
        <p:nvSpPr>
          <p:cNvPr id="1321" name="Google Shape;1321;p13"/>
          <p:cNvSpPr txBox="1"/>
          <p:nvPr>
            <p:ph idx="1" type="body"/>
          </p:nvPr>
        </p:nvSpPr>
        <p:spPr>
          <a:xfrm>
            <a:off x="457200" y="382775"/>
            <a:ext cx="6408300" cy="3912300"/>
          </a:xfrm>
          <a:prstGeom prst="rect">
            <a:avLst/>
          </a:prstGeom>
          <a:noFill/>
          <a:ln>
            <a:noFill/>
          </a:ln>
        </p:spPr>
        <p:txBody>
          <a:bodyPr anchorCtr="0" anchor="t" bIns="91425" lIns="91425" spcFirstLastPara="1" rIns="91425" wrap="square" tIns="91425">
            <a:noAutofit/>
          </a:bodyPr>
          <a:lstStyle/>
          <a:p>
            <a:pPr indent="-279400" lvl="0" marL="285750" rtl="0" algn="just">
              <a:lnSpc>
                <a:spcPct val="100000"/>
              </a:lnSpc>
              <a:spcBef>
                <a:spcPts val="600"/>
              </a:spcBef>
              <a:spcAft>
                <a:spcPts val="0"/>
              </a:spcAft>
              <a:buSzPts val="2300"/>
              <a:buFont typeface="Montserrat"/>
              <a:buChar char="▪"/>
            </a:pPr>
            <a:r>
              <a:rPr lang="en-MY" sz="2300">
                <a:latin typeface="Montserrat"/>
                <a:ea typeface="Montserrat"/>
                <a:cs typeface="Montserrat"/>
                <a:sym typeface="Montserrat"/>
              </a:rPr>
              <a:t>Procedures apply only to violations that occurred after OP became legally effective (“entered into force”) for the State concerned, unless violations that occurred earlier are continuing or the harm arising from the violation is continuing.</a:t>
            </a:r>
            <a:endParaRPr sz="2300">
              <a:latin typeface="Montserrat"/>
              <a:ea typeface="Montserrat"/>
              <a:cs typeface="Montserrat"/>
              <a:sym typeface="Montserrat"/>
            </a:endParaRPr>
          </a:p>
          <a:p>
            <a:pPr indent="-279400" lvl="0" marL="285750" rtl="0" algn="just">
              <a:lnSpc>
                <a:spcPct val="100000"/>
              </a:lnSpc>
              <a:spcBef>
                <a:spcPts val="600"/>
              </a:spcBef>
              <a:spcAft>
                <a:spcPts val="0"/>
              </a:spcAft>
              <a:buSzPts val="2300"/>
              <a:buFont typeface="Montserrat"/>
              <a:buChar char="▪"/>
            </a:pPr>
            <a:r>
              <a:rPr lang="en-MY" sz="2300">
                <a:latin typeface="Montserrat"/>
                <a:ea typeface="Montserrat"/>
                <a:cs typeface="Montserrat"/>
                <a:sym typeface="Montserrat"/>
              </a:rPr>
              <a:t>State Parties are permitted to “opt-out” of the inquiry procedure. </a:t>
            </a:r>
            <a:endParaRPr sz="2300">
              <a:latin typeface="Montserrat"/>
              <a:ea typeface="Montserrat"/>
              <a:cs typeface="Montserrat"/>
              <a:sym typeface="Montserrat"/>
            </a:endParaRPr>
          </a:p>
          <a:p>
            <a:pPr indent="-279400" lvl="0" marL="285750" rtl="0" algn="just">
              <a:lnSpc>
                <a:spcPct val="100000"/>
              </a:lnSpc>
              <a:spcBef>
                <a:spcPts val="600"/>
              </a:spcBef>
              <a:spcAft>
                <a:spcPts val="0"/>
              </a:spcAft>
              <a:buSzPts val="2300"/>
              <a:buFont typeface="Montserrat"/>
              <a:buChar char="▪"/>
            </a:pPr>
            <a:r>
              <a:rPr lang="en-MY" sz="2300">
                <a:latin typeface="Montserrat"/>
                <a:ea typeface="Montserrat"/>
                <a:cs typeface="Montserrat"/>
                <a:sym typeface="Montserrat"/>
              </a:rPr>
              <a:t>No opt-out of communications procedure</a:t>
            </a:r>
            <a:endParaRPr sz="2300">
              <a:latin typeface="Montserrat"/>
              <a:ea typeface="Montserrat"/>
              <a:cs typeface="Montserrat"/>
              <a:sym typeface="Montserrat"/>
            </a:endParaRPr>
          </a:p>
          <a:p>
            <a:pPr indent="-279400" lvl="0" marL="285750" rtl="0" algn="just">
              <a:lnSpc>
                <a:spcPct val="100000"/>
              </a:lnSpc>
              <a:spcBef>
                <a:spcPts val="600"/>
              </a:spcBef>
              <a:spcAft>
                <a:spcPts val="0"/>
              </a:spcAft>
              <a:buSzPts val="2300"/>
              <a:buFont typeface="Montserrat"/>
              <a:buChar char="▪"/>
            </a:pPr>
            <a:r>
              <a:rPr lang="en-MY" sz="2300">
                <a:latin typeface="Montserrat"/>
                <a:ea typeface="Montserrat"/>
                <a:cs typeface="Montserrat"/>
                <a:sym typeface="Montserrat"/>
              </a:rPr>
              <a:t>No reservations permitted</a:t>
            </a:r>
            <a:endParaRPr sz="2300">
              <a:latin typeface="Montserrat"/>
              <a:ea typeface="Montserrat"/>
              <a:cs typeface="Montserrat"/>
              <a:sym typeface="Montserrat"/>
            </a:endParaRPr>
          </a:p>
          <a:p>
            <a:pPr indent="-228600" lvl="0" marL="457200" rtl="0" algn="l">
              <a:lnSpc>
                <a:spcPct val="100000"/>
              </a:lnSpc>
              <a:spcBef>
                <a:spcPts val="600"/>
              </a:spcBef>
              <a:spcAft>
                <a:spcPts val="0"/>
              </a:spcAft>
              <a:buSzPts val="2400"/>
              <a:buNone/>
            </a:pPr>
            <a:r>
              <a:t/>
            </a:r>
            <a:endParaRPr sz="2200">
              <a:latin typeface="Montserrat"/>
              <a:ea typeface="Montserrat"/>
              <a:cs typeface="Montserrat"/>
              <a:sym typeface="Montserrat"/>
            </a:endParaRPr>
          </a:p>
        </p:txBody>
      </p:sp>
      <p:sp>
        <p:nvSpPr>
          <p:cNvPr id="1322" name="Google Shape;1322;p13"/>
          <p:cNvSpPr txBox="1"/>
          <p:nvPr>
            <p:ph idx="12" type="sldNum"/>
          </p:nvPr>
        </p:nvSpPr>
        <p:spPr>
          <a:xfrm>
            <a:off x="8570575" y="4571050"/>
            <a:ext cx="573300" cy="5724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1300"/>
              <a:buNone/>
            </a:pPr>
            <a:fld id="{00000000-1234-1234-1234-123412341234}" type="slidenum">
              <a:rPr lang="en-MY"/>
              <a:t>‹#›</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6" name="Shape 1326"/>
        <p:cNvGrpSpPr/>
        <p:nvPr/>
      </p:nvGrpSpPr>
      <p:grpSpPr>
        <a:xfrm>
          <a:off x="0" y="0"/>
          <a:ext cx="0" cy="0"/>
          <a:chOff x="0" y="0"/>
          <a:chExt cx="0" cy="0"/>
        </a:xfrm>
      </p:grpSpPr>
      <p:sp>
        <p:nvSpPr>
          <p:cNvPr id="1327" name="Google Shape;1327;gd6ed1e7f68_0_767"/>
          <p:cNvSpPr txBox="1"/>
          <p:nvPr>
            <p:ph idx="4294967295" type="ctrTitle"/>
          </p:nvPr>
        </p:nvSpPr>
        <p:spPr>
          <a:xfrm>
            <a:off x="1188924" y="1799922"/>
            <a:ext cx="6875100" cy="1842600"/>
          </a:xfrm>
          <a:prstGeom prst="rect">
            <a:avLst/>
          </a:prstGeom>
          <a:noFill/>
          <a:ln>
            <a:noFill/>
          </a:ln>
        </p:spPr>
        <p:txBody>
          <a:bodyPr anchorCtr="0" anchor="b" bIns="91425" lIns="91425" spcFirstLastPara="1" rIns="91425" wrap="square" tIns="91425">
            <a:noAutofit/>
          </a:bodyPr>
          <a:lstStyle/>
          <a:p>
            <a:pPr indent="0" lvl="0" marL="0" marR="0" rtl="0" algn="ctr">
              <a:lnSpc>
                <a:spcPct val="100000"/>
              </a:lnSpc>
              <a:spcBef>
                <a:spcPts val="0"/>
              </a:spcBef>
              <a:spcAft>
                <a:spcPts val="0"/>
              </a:spcAft>
              <a:buClr>
                <a:srgbClr val="9ED155"/>
              </a:buClr>
              <a:buSzPts val="3000"/>
              <a:buFont typeface="Roboto Slab"/>
              <a:buNone/>
            </a:pPr>
            <a:r>
              <a:rPr b="1" lang="en-MY" sz="4800">
                <a:latin typeface="Montserrat"/>
                <a:ea typeface="Montserrat"/>
                <a:cs typeface="Montserrat"/>
                <a:sym typeface="Montserrat"/>
              </a:rPr>
              <a:t>Key Case: Rights of Women with Disabilities</a:t>
            </a:r>
            <a:endParaRPr b="1" i="0" sz="4800" u="none" cap="none" strike="noStrike">
              <a:solidFill>
                <a:srgbClr val="9ED155"/>
              </a:solidFill>
              <a:latin typeface="Montserrat"/>
              <a:ea typeface="Montserrat"/>
              <a:cs typeface="Montserrat"/>
              <a:sym typeface="Montserrat"/>
            </a:endParaRPr>
          </a:p>
        </p:txBody>
      </p:sp>
      <p:sp>
        <p:nvSpPr>
          <p:cNvPr id="1328" name="Google Shape;1328;gd6ed1e7f68_0_767"/>
          <p:cNvSpPr txBox="1"/>
          <p:nvPr>
            <p:ph idx="12" type="sldNum"/>
          </p:nvPr>
        </p:nvSpPr>
        <p:spPr>
          <a:xfrm>
            <a:off x="8570575" y="4571050"/>
            <a:ext cx="573300" cy="5724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1300"/>
              <a:buNone/>
            </a:pPr>
            <a:fld id="{00000000-1234-1234-1234-123412341234}" type="slidenum">
              <a:rPr lang="en-MY"/>
              <a:t>‹#›</a:t>
            </a:fld>
            <a:endParaRPr/>
          </a:p>
        </p:txBody>
      </p:sp>
    </p:spTree>
  </p:cSld>
  <p:clrMapOvr>
    <a:masterClrMapping/>
  </p:clrMapOvr>
</p:sld>
</file>

<file path=ppt/theme/theme1.xml><?xml version="1.0" encoding="utf-8"?>
<a:theme xmlns:a="http://schemas.openxmlformats.org/drawingml/2006/main" xmlns:r="http://schemas.openxmlformats.org/officeDocument/2006/relationships" name="Nym template">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DELL</dc:creator>
</cp:coreProperties>
</file>