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5"/>
  </p:normalViewPr>
  <p:slideViewPr>
    <p:cSldViewPr snapToGrid="0" snapToObjects="1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F94BB-1F10-A146-9C10-FFA121E70F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48D56F-580F-9A44-A5EC-9D763FF739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F7537-A067-CA47-B25B-3D094AAE0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1DB2-80EF-C641-943E-2ADCA427E753}" type="datetimeFigureOut">
              <a:rPr lang="en-BE" smtClean="0"/>
              <a:t>12/05/2021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F5D52-DA30-644F-9354-F00CBF86F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63A4A-7C1F-4542-AB28-C89CE72E1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231A-15F4-BC46-9995-20C18C29EF4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0171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82FE2-5099-4449-B835-655D2BF11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C728B7-C084-4249-957A-85CC851568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72DB6-EFE5-5748-913F-6CF593E79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1DB2-80EF-C641-943E-2ADCA427E753}" type="datetimeFigureOut">
              <a:rPr lang="en-BE" smtClean="0"/>
              <a:t>12/05/2021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002A0-6366-4F43-85C4-310C2C40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B58C4-8E84-E546-93C0-E62C0681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231A-15F4-BC46-9995-20C18C29EF4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68592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7BE13-7A57-E241-B327-0F0E528835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561E16-3600-9C4F-AB42-589E9AE5E6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1284B-D634-1F44-985D-8FBBC9C43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1DB2-80EF-C641-943E-2ADCA427E753}" type="datetimeFigureOut">
              <a:rPr lang="en-BE" smtClean="0"/>
              <a:t>12/05/2021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C8B37-6266-084A-A13B-FF6274C67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04535-79F1-0C43-9FE5-161BEC3EB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231A-15F4-BC46-9995-20C18C29EF4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25121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E201B-9217-8647-B944-78BFBF1B7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73269-3733-BA42-AC17-24D7ED767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B824A-284F-A94D-AE02-58B9B0183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1DB2-80EF-C641-943E-2ADCA427E753}" type="datetimeFigureOut">
              <a:rPr lang="en-BE" smtClean="0"/>
              <a:t>12/05/2021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23774-15CA-D54F-916C-11A4E9B0E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BC91B-4BFA-8B4C-939C-2CE2EA6ED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231A-15F4-BC46-9995-20C18C29EF4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41592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81A9A-C1C4-944F-AB12-2FF260334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7A4626-F259-4D49-BD5F-534FB9805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2F14A-7DC1-A94F-B342-D94392B4F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1DB2-80EF-C641-943E-2ADCA427E753}" type="datetimeFigureOut">
              <a:rPr lang="en-BE" smtClean="0"/>
              <a:t>12/05/2021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56587-2C76-7A42-A1E9-6AADF9E3E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F946E-5941-A241-A961-F702BBF66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231A-15F4-BC46-9995-20C18C29EF4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8858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A844-77A9-EF48-9C1B-D26AC4A2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3E6AB-8A7D-8740-9F95-FF1A6954D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79B665-5954-994F-ADC0-82DD5858F2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27C43C-C6F8-AE44-8708-45033CFD9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1DB2-80EF-C641-943E-2ADCA427E753}" type="datetimeFigureOut">
              <a:rPr lang="en-BE" smtClean="0"/>
              <a:t>12/05/2021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87B8DC-58C0-E540-8547-0AABC6B82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351EE3-A634-FF4E-83A3-FB6D390F3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231A-15F4-BC46-9995-20C18C29EF4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19867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7CD25-E056-FB46-B1A2-9931B4216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0D399C-38E6-754B-8D09-8F29F5EE5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FAE0B4-E0BA-274D-B4AA-4FEE6E1C3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1EABEF-42C0-824F-A1DE-D8803B487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2EF528-017F-0B42-904D-A4BED997AD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D3B340-4351-CE4F-A322-5315F7326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1DB2-80EF-C641-943E-2ADCA427E753}" type="datetimeFigureOut">
              <a:rPr lang="en-BE" smtClean="0"/>
              <a:t>12/05/2021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ED7473-0CCD-AD4B-B6A8-F852E7B0C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92CF20-58E1-1247-9E9B-01269809D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231A-15F4-BC46-9995-20C18C29EF4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7859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E2E94-B937-274C-A865-E742B5F4B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CF8F09-A43A-AD48-B1BC-76876E6DB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1DB2-80EF-C641-943E-2ADCA427E753}" type="datetimeFigureOut">
              <a:rPr lang="en-BE" smtClean="0"/>
              <a:t>12/05/2021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EE7140-8C59-2148-BB8F-65EE37433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2EE10B-2804-444E-A9A9-04DF2B6F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231A-15F4-BC46-9995-20C18C29EF4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4730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93D181-E680-5249-AD13-B5FB511AF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1DB2-80EF-C641-943E-2ADCA427E753}" type="datetimeFigureOut">
              <a:rPr lang="en-BE" smtClean="0"/>
              <a:t>12/05/2021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1C6C98-F755-674E-9D4B-DC0C31D9B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6A9B5-14BC-4945-8619-0CD3DFA3C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231A-15F4-BC46-9995-20C18C29EF4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23020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82333-F6CA-5948-AA9C-9355307C5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6CA70-964F-094C-9859-7858049AB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D15F7C-8188-4A4F-B4FA-FD1015E42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5E54B-8F95-5A4F-BE42-C25C466A1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1DB2-80EF-C641-943E-2ADCA427E753}" type="datetimeFigureOut">
              <a:rPr lang="en-BE" smtClean="0"/>
              <a:t>12/05/2021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BFA27-EF6A-304D-AEBE-C6C473CA8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67CCC2-CA98-D644-880F-00379BA39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231A-15F4-BC46-9995-20C18C29EF4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32522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B59FE-AF92-E849-83B0-AEE3F769C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9C521-8F00-2F46-9818-F53783C465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BF9DA9-6A51-8049-B977-819D51853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2FFB5F-08B8-A748-AE09-2C13BA7E9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1DB2-80EF-C641-943E-2ADCA427E753}" type="datetimeFigureOut">
              <a:rPr lang="en-BE" smtClean="0"/>
              <a:t>12/05/2021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DB341C-2EB8-844B-B1AB-212F51A94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D06AD3-CB74-DA4B-9789-B4DDDFF16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231A-15F4-BC46-9995-20C18C29EF4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7649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FB8AF9-31CC-F14D-B089-E2E8A2C4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DFB0F-61E9-164F-B3E2-2CD083A4A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12D77-0132-904A-B912-57EEBFBCBF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F1DB2-80EF-C641-943E-2ADCA427E753}" type="datetimeFigureOut">
              <a:rPr lang="en-BE" smtClean="0"/>
              <a:t>12/05/2021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DB645-9D53-674F-8A0A-B7B5E24BD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D8341-91A9-6B42-BA22-91D25D272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8231A-15F4-BC46-9995-20C18C29EF4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2342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ydney_Trains_M_se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Wessex_Trains_DMU_150266_-_153xxx.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train on the railway tracks&#10;&#10;Description automatically generated">
            <a:extLst>
              <a:ext uri="{FF2B5EF4-FFF2-40B4-BE49-F238E27FC236}">
                <a16:creationId xmlns:a16="http://schemas.microsoft.com/office/drawing/2014/main" id="{AD8F8841-3AE8-0045-BE5F-160A6B04D7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017" b="10036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6AE0CE-543C-5B4F-BAF3-B6AB0BC7A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818" y="5234320"/>
            <a:ext cx="6931319" cy="752217"/>
          </a:xfrm>
        </p:spPr>
        <p:txBody>
          <a:bodyPr anchor="b">
            <a:normAutofit/>
          </a:bodyPr>
          <a:lstStyle/>
          <a:p>
            <a:pPr algn="l"/>
            <a:r>
              <a:rPr lang="en-BE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 trains for people with intellectual disabilties in Europe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7052AF-E8C3-0749-9020-934D551CD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819" y="6059086"/>
            <a:ext cx="6931319" cy="349725"/>
          </a:xfrm>
        </p:spPr>
        <p:txBody>
          <a:bodyPr anchor="t">
            <a:normAutofit/>
          </a:bodyPr>
          <a:lstStyle/>
          <a:p>
            <a:pPr algn="l"/>
            <a:r>
              <a:rPr lang="en-GB" sz="1600">
                <a:solidFill>
                  <a:schemeClr val="tx1">
                    <a:lumMod val="85000"/>
                    <a:lumOff val="15000"/>
                  </a:schemeClr>
                </a:solidFill>
              </a:rPr>
              <a:t>B</a:t>
            </a:r>
            <a:r>
              <a:rPr lang="en-BE" sz="1600">
                <a:solidFill>
                  <a:schemeClr val="tx1">
                    <a:lumMod val="85000"/>
                    <a:lumOff val="15000"/>
                  </a:schemeClr>
                </a:solidFill>
              </a:rPr>
              <a:t>y Soufiane El Amrani</a:t>
            </a:r>
          </a:p>
          <a:p>
            <a:pPr algn="l"/>
            <a:endParaRPr lang="en-BE" sz="1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123776-A01F-B04F-8A23-DA3AA511D23F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BE" sz="700">
                <a:solidFill>
                  <a:srgbClr val="FFFFFF"/>
                </a:solidFill>
                <a:hlinkClick r:id="rId3" tooltip="https://en.wikipedia.org/wiki/Sydney_Trains_M_se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BE" sz="700">
                <a:solidFill>
                  <a:srgbClr val="FFFFFF"/>
                </a:solidFill>
              </a:rPr>
              <a:t> by Unknown Author is licensed under </a:t>
            </a:r>
            <a:r>
              <a:rPr lang="en-BE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B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628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8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C88087-4039-C64C-924C-0377D5F90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en-BE" sz="5400" dirty="0"/>
              <a:t>Accessibility Trains in Europe</a:t>
            </a:r>
          </a:p>
        </p:txBody>
      </p:sp>
      <p:sp>
        <p:nvSpPr>
          <p:cNvPr id="34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train on the railway tracks&#10;&#10;Description automatically generated">
            <a:extLst>
              <a:ext uri="{FF2B5EF4-FFF2-40B4-BE49-F238E27FC236}">
                <a16:creationId xmlns:a16="http://schemas.microsoft.com/office/drawing/2014/main" id="{F10F365A-DB5A-7C44-A517-8D9CE5BD6E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653" r="14654" b="1"/>
          <a:stretch/>
        </p:blipFill>
        <p:spPr>
          <a:xfrm>
            <a:off x="230374" y="4074977"/>
            <a:ext cx="2404542" cy="2550997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6B7C1-11EF-8248-9E32-2973D57FF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634" y="1911493"/>
            <a:ext cx="5870181" cy="2715681"/>
          </a:xfrm>
        </p:spPr>
        <p:txBody>
          <a:bodyPr anchor="t">
            <a:normAutofit/>
          </a:bodyPr>
          <a:lstStyle/>
          <a:p>
            <a:r>
              <a:rPr lang="nl-BE" sz="2200" dirty="0"/>
              <a:t>I am a person with an intellectual disabilties and i find it hard to use trains in Belgium.</a:t>
            </a:r>
            <a:endParaRPr lang="en-BE" sz="2200" dirty="0"/>
          </a:p>
          <a:p>
            <a:r>
              <a:rPr lang="en-BE" sz="2200" dirty="0"/>
              <a:t>For me to get a train it is a bit more a problem because </a:t>
            </a:r>
            <a:r>
              <a:rPr lang="en-GB" sz="2200" dirty="0"/>
              <a:t>I</a:t>
            </a:r>
            <a:r>
              <a:rPr lang="en-BE" sz="2200" dirty="0"/>
              <a:t> have to call the train station 48 hours in advance.</a:t>
            </a:r>
          </a:p>
          <a:p>
            <a:r>
              <a:rPr lang="en-BE" sz="2200" dirty="0"/>
              <a:t>I think all station in Belgium needs to do more for people with intellectual disabilties.</a:t>
            </a:r>
          </a:p>
        </p:txBody>
      </p:sp>
      <p:pic>
        <p:nvPicPr>
          <p:cNvPr id="5122" name="Picture 2" descr="Antwerp to Nijlen from €6.10 in 25min | Train Tickets | Trainline">
            <a:extLst>
              <a:ext uri="{FF2B5EF4-FFF2-40B4-BE49-F238E27FC236}">
                <a16:creationId xmlns:a16="http://schemas.microsoft.com/office/drawing/2014/main" id="{7DAB171E-3E34-574E-841F-A63891D03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621" y="4395893"/>
            <a:ext cx="2962005" cy="223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432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7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4C3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4F443D-F33C-3745-BD40-71FFF367F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BE" dirty="0">
                <a:solidFill>
                  <a:srgbClr val="FFFFFF"/>
                </a:solidFill>
              </a:rPr>
              <a:t>Accessiblity to train station 	</a:t>
            </a:r>
          </a:p>
        </p:txBody>
      </p:sp>
      <p:pic>
        <p:nvPicPr>
          <p:cNvPr id="2050" name="Picture 2" descr="Rail Wheelchair Ramps | Portaramp | Leading Access Solutions">
            <a:extLst>
              <a:ext uri="{FF2B5EF4-FFF2-40B4-BE49-F238E27FC236}">
                <a16:creationId xmlns:a16="http://schemas.microsoft.com/office/drawing/2014/main" id="{7D0957E0-8C99-CC46-8435-4387A3A424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1226"/>
          <a:stretch/>
        </p:blipFill>
        <p:spPr bwMode="auto">
          <a:xfrm>
            <a:off x="327546" y="2454903"/>
            <a:ext cx="2461447" cy="291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ail Wheelchair Ramps | Portaramp | Leading Access Solutions">
            <a:extLst>
              <a:ext uri="{FF2B5EF4-FFF2-40B4-BE49-F238E27FC236}">
                <a16:creationId xmlns:a16="http://schemas.microsoft.com/office/drawing/2014/main" id="{2A4B48B2-A3AB-204A-B442-869FB40E71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4" r="9164" b="-1"/>
          <a:stretch/>
        </p:blipFill>
        <p:spPr bwMode="auto">
          <a:xfrm>
            <a:off x="3942260" y="2454901"/>
            <a:ext cx="2630224" cy="311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EB964-D758-DC41-9647-66F587827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9170" y="502204"/>
            <a:ext cx="3511296" cy="3978005"/>
          </a:xfrm>
        </p:spPr>
        <p:txBody>
          <a:bodyPr anchor="ctr">
            <a:normAutofit fontScale="92500"/>
          </a:bodyPr>
          <a:lstStyle/>
          <a:p>
            <a:r>
              <a:rPr lang="en-BE" sz="2400" dirty="0">
                <a:solidFill>
                  <a:srgbClr val="FFFFFF"/>
                </a:solidFill>
              </a:rPr>
              <a:t>All trains station in Belgium are not accessible at all.</a:t>
            </a:r>
          </a:p>
          <a:p>
            <a:r>
              <a:rPr lang="en-BE" sz="2400" dirty="0">
                <a:solidFill>
                  <a:srgbClr val="FFFFFF"/>
                </a:solidFill>
              </a:rPr>
              <a:t>Many train station do not have a service for people with intellectual disabilties who want to take a train in Belgium</a:t>
            </a:r>
          </a:p>
          <a:p>
            <a:r>
              <a:rPr lang="en-BE" sz="2400">
                <a:solidFill>
                  <a:srgbClr val="FFFFFF"/>
                </a:solidFill>
              </a:rPr>
              <a:t>Stations in Europe need to do works on all station so it is accessible to put with intellectual disabilties.</a:t>
            </a:r>
            <a:endParaRPr lang="en-BE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582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3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2A9C6B-2F37-EA4F-AFB4-B7D0F0C4C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763523"/>
            <a:ext cx="6594189" cy="981056"/>
          </a:xfrm>
        </p:spPr>
        <p:txBody>
          <a:bodyPr>
            <a:normAutofit fontScale="90000"/>
          </a:bodyPr>
          <a:lstStyle/>
          <a:p>
            <a:r>
              <a:rPr lang="en-BE" sz="3700" dirty="0">
                <a:solidFill>
                  <a:srgbClr val="FFFFFF"/>
                </a:solidFill>
              </a:rPr>
              <a:t>Ticket machine </a:t>
            </a:r>
            <a:br>
              <a:rPr lang="en-BE" sz="3700" dirty="0">
                <a:solidFill>
                  <a:srgbClr val="FFFFFF"/>
                </a:solidFill>
              </a:rPr>
            </a:br>
            <a:endParaRPr lang="en-BE" sz="3700" dirty="0">
              <a:solidFill>
                <a:srgbClr val="FFFFFF"/>
              </a:solidFill>
            </a:endParaRPr>
          </a:p>
        </p:txBody>
      </p:sp>
      <p:pic>
        <p:nvPicPr>
          <p:cNvPr id="4" name="Picture 4" descr="Ticket Machine With Slots For Credit Card, Coins,banknotes And.. Royalty  Free Cliparts, Vectors, And Stock Illustration. Image 33315617.">
            <a:extLst>
              <a:ext uri="{FF2B5EF4-FFF2-40B4-BE49-F238E27FC236}">
                <a16:creationId xmlns:a16="http://schemas.microsoft.com/office/drawing/2014/main" id="{3184E037-6609-844C-9FC0-60C6B9B3A7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2" r="1" b="27509"/>
          <a:stretch/>
        </p:blipFill>
        <p:spPr bwMode="auto">
          <a:xfrm>
            <a:off x="327546" y="2454903"/>
            <a:ext cx="2884885" cy="341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asy-to-read - Inclusion Europe">
            <a:extLst>
              <a:ext uri="{FF2B5EF4-FFF2-40B4-BE49-F238E27FC236}">
                <a16:creationId xmlns:a16="http://schemas.microsoft.com/office/drawing/2014/main" id="{B616FF69-36D5-A549-B813-6040AE0A21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" r="7063" b="-2"/>
          <a:stretch/>
        </p:blipFill>
        <p:spPr bwMode="auto">
          <a:xfrm>
            <a:off x="3789948" y="2454901"/>
            <a:ext cx="3037198" cy="359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Rectangle 13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E2752-6887-1D42-AE0C-DB9F375DA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7973" y="763523"/>
            <a:ext cx="3511296" cy="5330952"/>
          </a:xfrm>
        </p:spPr>
        <p:txBody>
          <a:bodyPr anchor="ctr">
            <a:normAutofit/>
          </a:bodyPr>
          <a:lstStyle/>
          <a:p>
            <a:r>
              <a:rPr lang="en-BE" sz="2400" dirty="0">
                <a:solidFill>
                  <a:srgbClr val="FFFFFF"/>
                </a:solidFill>
              </a:rPr>
              <a:t>Train timetables need to be written in easy to read format.</a:t>
            </a:r>
          </a:p>
          <a:p>
            <a:r>
              <a:rPr lang="en-BE" sz="2400" dirty="0">
                <a:solidFill>
                  <a:srgbClr val="FFFFFF"/>
                </a:solidFill>
              </a:rPr>
              <a:t>Information for trains needs to be in Arial 14</a:t>
            </a:r>
          </a:p>
          <a:p>
            <a:r>
              <a:rPr lang="en-BE" sz="2400" dirty="0">
                <a:solidFill>
                  <a:srgbClr val="FFFFFF"/>
                </a:solidFill>
              </a:rPr>
              <a:t>All ticket machines need to be at a level for people with intellectual disabilties.</a:t>
            </a:r>
          </a:p>
          <a:p>
            <a:r>
              <a:rPr lang="en-BE" sz="2400" dirty="0">
                <a:solidFill>
                  <a:srgbClr val="FFFFFF"/>
                </a:solidFill>
              </a:rPr>
              <a:t>All the ticket machines need to have information in easy to read.</a:t>
            </a:r>
          </a:p>
          <a:p>
            <a:endParaRPr lang="en-BE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681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7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6563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354E7-74AB-8643-A8E6-2D5DBFF99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r>
              <a:rPr lang="en-BE" dirty="0">
                <a:solidFill>
                  <a:srgbClr val="FFFFFF"/>
                </a:solidFill>
              </a:rPr>
              <a:t>Buses in Bruxelles</a:t>
            </a:r>
          </a:p>
        </p:txBody>
      </p:sp>
      <p:sp>
        <p:nvSpPr>
          <p:cNvPr id="3077" name="Rectangle 7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78" name="Rectangle 74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28B49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6675121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EC8BE-760A-9E4D-8294-566C907B4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655" y="2609331"/>
            <a:ext cx="6489650" cy="3248525"/>
          </a:xfrm>
        </p:spPr>
        <p:txBody>
          <a:bodyPr anchor="ctr">
            <a:normAutofit/>
          </a:bodyPr>
          <a:lstStyle/>
          <a:p>
            <a:r>
              <a:rPr lang="en-BE" sz="2400" dirty="0">
                <a:latin typeface="Arial" panose="020B0604020202020204" pitchFamily="34" charset="0"/>
                <a:cs typeface="Arial" panose="020B0604020202020204" pitchFamily="34" charset="0"/>
              </a:rPr>
              <a:t>I had a adventure with a driver of the bus 71, the driver said to me you handicapped person you are not allowed on my bus.</a:t>
            </a:r>
          </a:p>
          <a:p>
            <a:r>
              <a:rPr lang="en-BE" sz="2400" dirty="0">
                <a:latin typeface="Arial" panose="020B0604020202020204" pitchFamily="34" charset="0"/>
                <a:cs typeface="Arial" panose="020B0604020202020204" pitchFamily="34" charset="0"/>
              </a:rPr>
              <a:t>I wrote to the bus company and the bus company wrote me back saying that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BE" sz="2400" dirty="0">
                <a:latin typeface="Arial" panose="020B0604020202020204" pitchFamily="34" charset="0"/>
                <a:cs typeface="Arial" panose="020B0604020202020204" pitchFamily="34" charset="0"/>
              </a:rPr>
              <a:t> had to understand that it was a nice bus driver.</a:t>
            </a:r>
          </a:p>
          <a:p>
            <a:r>
              <a:rPr lang="en-BE" sz="2400" dirty="0">
                <a:latin typeface="Arial" panose="020B0604020202020204" pitchFamily="34" charset="0"/>
                <a:cs typeface="Arial" panose="020B0604020202020204" pitchFamily="34" charset="0"/>
              </a:rPr>
              <a:t>I felt so angry with the bus driver.</a:t>
            </a:r>
          </a:p>
        </p:txBody>
      </p:sp>
      <p:pic>
        <p:nvPicPr>
          <p:cNvPr id="3074" name="Picture 2" descr="STIB: le bus 71 passant par la chaussée d'Ixelles est dévié">
            <a:extLst>
              <a:ext uri="{FF2B5EF4-FFF2-40B4-BE49-F238E27FC236}">
                <a16:creationId xmlns:a16="http://schemas.microsoft.com/office/drawing/2014/main" id="{BCDEE583-1216-154A-BB4E-9D0BCA2083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5" r="25968" b="-1"/>
          <a:stretch/>
        </p:blipFill>
        <p:spPr bwMode="auto">
          <a:xfrm>
            <a:off x="7277101" y="2480955"/>
            <a:ext cx="2524332" cy="221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La #STIB modifie ses lignes en vue du piétonnier. #bruxelles #mivb  #mobilite | Brussels Star">
            <a:extLst>
              <a:ext uri="{FF2B5EF4-FFF2-40B4-BE49-F238E27FC236}">
                <a16:creationId xmlns:a16="http://schemas.microsoft.com/office/drawing/2014/main" id="{C1345D64-34A6-CF4D-AE7B-1E701BFCA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4849751"/>
            <a:ext cx="2628601" cy="174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389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138">
            <a:extLst>
              <a:ext uri="{FF2B5EF4-FFF2-40B4-BE49-F238E27FC236}">
                <a16:creationId xmlns:a16="http://schemas.microsoft.com/office/drawing/2014/main" id="{D7DC14DB-B8F9-4B8E-BB6F-1CC0293C9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140">
            <a:extLst>
              <a:ext uri="{FF2B5EF4-FFF2-40B4-BE49-F238E27FC236}">
                <a16:creationId xmlns:a16="http://schemas.microsoft.com/office/drawing/2014/main" id="{48C5EC73-3999-4CE9-A304-0A33B4311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B9A272B-67F2-46A4-B06F-101732A5F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C8EF83DF-E89A-4293-94F8-248AE6FFA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9003F16D-B722-422C-868F-66445FB7D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6708FAAE-788F-421F-A2EB-632D835FE4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D77B41AC-EB78-4F9A-9231-5D206904AC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30EE776E-342A-4022-AAB0-FD4485EE1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48BAE954-49B9-4847-8618-F1B4BFFC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121B14E-649C-6240-8D4C-6F64D6E52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630936"/>
            <a:ext cx="5297723" cy="2212175"/>
          </a:xfrm>
          <a:noFill/>
        </p:spPr>
        <p:txBody>
          <a:bodyPr anchor="t">
            <a:normAutofit/>
          </a:bodyPr>
          <a:lstStyle/>
          <a:p>
            <a:r>
              <a:rPr lang="en-BE" sz="4800">
                <a:solidFill>
                  <a:schemeClr val="bg1"/>
                </a:solidFill>
              </a:rPr>
              <a:t>Taxi for disabled people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7B15D645-CAC7-46F1-BA18-D731D0890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FDF268E0-ACCF-492F-8275-1F0AA256B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B11B9E42-44B3-4EBD-8F71-13C6ED340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C63748F2-877D-4C3C-8AEB-59CC1F70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F39D52DA-0AA6-474D-966F-FB4C5F5B5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4D800825-8618-4241-8589-CB2AE17CF7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2C7E8-3D04-7C43-A066-F55652FCE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958" y="512713"/>
            <a:ext cx="5297724" cy="2196818"/>
          </a:xfrm>
          <a:noFill/>
        </p:spPr>
        <p:txBody>
          <a:bodyPr anchor="t">
            <a:normAutofit/>
          </a:bodyPr>
          <a:lstStyle/>
          <a:p>
            <a:r>
              <a:rPr lang="en-BE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person with intellectual disabilties 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BE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 the following taxi service called the Stib.</a:t>
            </a:r>
          </a:p>
          <a:p>
            <a:r>
              <a:rPr lang="en-BE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price of a taxi for me is 1,70 euro</a:t>
            </a:r>
            <a:br>
              <a:rPr lang="en-BE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BE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going and coming back</a:t>
            </a:r>
          </a:p>
          <a:p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BE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me to get a taxi it is easy but 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BE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have to make sure 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BE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order my taxi a couple of days in advance or 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BE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will not get a taxi</a:t>
            </a:r>
          </a:p>
        </p:txBody>
      </p:sp>
      <p:pic>
        <p:nvPicPr>
          <p:cNvPr id="4098" name="Picture 2" descr="Le service Taxibus de la Stib pour les personnes handicapées s'étend aux  dimanches et jours fériés - Le Soir">
            <a:extLst>
              <a:ext uri="{FF2B5EF4-FFF2-40B4-BE49-F238E27FC236}">
                <a16:creationId xmlns:a16="http://schemas.microsoft.com/office/drawing/2014/main" id="{10CBAE7F-6034-5B42-98FE-6F3586DA20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0" r="18408"/>
          <a:stretch/>
        </p:blipFill>
        <p:spPr bwMode="auto">
          <a:xfrm>
            <a:off x="5313159" y="4048930"/>
            <a:ext cx="2723638" cy="242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9" name="Group 158">
            <a:extLst>
              <a:ext uri="{FF2B5EF4-FFF2-40B4-BE49-F238E27FC236}">
                <a16:creationId xmlns:a16="http://schemas.microsoft.com/office/drawing/2014/main" id="{9179F18E-58CC-4A89-979E-34AC693B2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3069202"/>
            <a:ext cx="304800" cy="429768"/>
            <a:chOff x="215328" y="-46937"/>
            <a:chExt cx="304800" cy="2773841"/>
          </a:xfrm>
        </p:grpSpPr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9D07F5E0-56E3-4C0B-87D3-3C1C03DD1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BFEA19CE-000C-4F9C-9DF4-D1E8A03F9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EA5452EE-DDDB-4EEF-8570-B0FA6C98B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F48CC4D6-CE8A-4006-834E-52FCCF740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02" name="Picture 6" descr="TAXIBUS TAXIBUS">
            <a:extLst>
              <a:ext uri="{FF2B5EF4-FFF2-40B4-BE49-F238E27FC236}">
                <a16:creationId xmlns:a16="http://schemas.microsoft.com/office/drawing/2014/main" id="{523EF9B5-29A0-244A-9DE3-616710CAC7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8" r="18567" b="-3"/>
          <a:stretch/>
        </p:blipFill>
        <p:spPr bwMode="auto">
          <a:xfrm>
            <a:off x="977307" y="4127641"/>
            <a:ext cx="2723638" cy="242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acile à lire : taxibus - Service PHARE">
            <a:extLst>
              <a:ext uri="{FF2B5EF4-FFF2-40B4-BE49-F238E27FC236}">
                <a16:creationId xmlns:a16="http://schemas.microsoft.com/office/drawing/2014/main" id="{212C5063-3D7C-E04E-947B-3F089224F3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7" r="8817" b="-3"/>
          <a:stretch/>
        </p:blipFill>
        <p:spPr bwMode="auto">
          <a:xfrm>
            <a:off x="8936775" y="4041826"/>
            <a:ext cx="2723638" cy="242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" name="Rectangle 164">
            <a:extLst>
              <a:ext uri="{FF2B5EF4-FFF2-40B4-BE49-F238E27FC236}">
                <a16:creationId xmlns:a16="http://schemas.microsoft.com/office/drawing/2014/main" id="{DC953D31-C1A7-4FC4-8CDF-85E2F34AB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10F141FE-87E1-4A1E-97A5-B072042E0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4523F37A-A07A-4CAC-AFC1-3FA4FD4BFC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388A387D-82C8-40B7-BADA-6BDBD9B3B1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CEB29A9F-593B-416C-AC64-DE56AE976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44A393C6-4F1D-4472-A646-B2BADD561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806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336</Words>
  <Application>Microsoft Macintosh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How to use trains for people with intellectual disabilties in Europe</vt:lpstr>
      <vt:lpstr>Accessibility Trains in Europe</vt:lpstr>
      <vt:lpstr>Accessiblity to train station  </vt:lpstr>
      <vt:lpstr>Ticket machine  </vt:lpstr>
      <vt:lpstr>Buses in Bruxelles</vt:lpstr>
      <vt:lpstr>Taxi for disabled people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trains for people with intellectual disabilties</dc:title>
  <dc:creator>Soufiane El Amrani</dc:creator>
  <cp:lastModifiedBy>Soufiane El Amrani</cp:lastModifiedBy>
  <cp:revision>8</cp:revision>
  <dcterms:created xsi:type="dcterms:W3CDTF">2021-05-12T11:47:13Z</dcterms:created>
  <dcterms:modified xsi:type="dcterms:W3CDTF">2021-05-12T18:36:12Z</dcterms:modified>
</cp:coreProperties>
</file>