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77" r:id="rId4"/>
    <p:sldId id="264" r:id="rId5"/>
    <p:sldId id="279" r:id="rId6"/>
    <p:sldId id="281" r:id="rId7"/>
    <p:sldId id="280" r:id="rId8"/>
    <p:sldId id="278" r:id="rId9"/>
    <p:sldId id="269" r:id="rId10"/>
    <p:sldId id="262" r:id="rId11"/>
    <p:sldId id="282" r:id="rId12"/>
    <p:sldId id="283" r:id="rId13"/>
    <p:sldId id="265" r:id="rId14"/>
    <p:sldId id="287" r:id="rId15"/>
    <p:sldId id="288" r:id="rId16"/>
    <p:sldId id="258" r:id="rId17"/>
    <p:sldId id="293" r:id="rId18"/>
    <p:sldId id="289" r:id="rId19"/>
    <p:sldId id="290" r:id="rId20"/>
    <p:sldId id="272" r:id="rId21"/>
    <p:sldId id="271" r:id="rId22"/>
    <p:sldId id="292" r:id="rId23"/>
    <p:sldId id="274" r:id="rId24"/>
    <p:sldId id="285" r:id="rId25"/>
    <p:sldId id="286" r:id="rId26"/>
    <p:sldId id="273" r:id="rId27"/>
    <p:sldId id="275" r:id="rId28"/>
    <p:sldId id="27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62AC"/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C5FBA-A512-4E45-968C-914A38EB0947}" v="19" dt="2021-04-14T11:59:13.526"/>
    <p1510:client id="{4EFD337F-64C3-465C-88C5-EAA9E38AECC4}" v="12" dt="2021-04-14T09:16:29.036"/>
    <p1510:client id="{B9EDE984-E21C-4621-97B4-5135B827AC74}" v="72" dt="2021-04-13T21:25:24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71" autoAdjust="0"/>
    <p:restoredTop sz="86481" autoAdjust="0"/>
  </p:normalViewPr>
  <p:slideViewPr>
    <p:cSldViewPr snapToGrid="0">
      <p:cViewPr varScale="1">
        <p:scale>
          <a:sx n="62" d="100"/>
          <a:sy n="62" d="100"/>
        </p:scale>
        <p:origin x="282" y="72"/>
      </p:cViewPr>
      <p:guideLst/>
    </p:cSldViewPr>
  </p:slideViewPr>
  <p:outlineViewPr>
    <p:cViewPr>
      <p:scale>
        <a:sx n="33" d="100"/>
        <a:sy n="33" d="100"/>
      </p:scale>
      <p:origin x="0" y="-12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Lulli" userId="a624f2085899d1a3" providerId="LiveId" clId="{41DC5FBA-A512-4E45-968C-914A38EB0947}"/>
    <pc:docChg chg="undo custSel addSld delSld modSld">
      <pc:chgData name="Roberta Lulli" userId="a624f2085899d1a3" providerId="LiveId" clId="{41DC5FBA-A512-4E45-968C-914A38EB0947}" dt="2021-04-14T11:59:27.126" v="2780" actId="14100"/>
      <pc:docMkLst>
        <pc:docMk/>
      </pc:docMkLst>
      <pc:sldChg chg="modSp mod">
        <pc:chgData name="Roberta Lulli" userId="a624f2085899d1a3" providerId="LiveId" clId="{41DC5FBA-A512-4E45-968C-914A38EB0947}" dt="2021-04-14T10:34:57.771" v="809" actId="962"/>
        <pc:sldMkLst>
          <pc:docMk/>
          <pc:sldMk cId="4181077200" sldId="256"/>
        </pc:sldMkLst>
        <pc:picChg chg="mod">
          <ac:chgData name="Roberta Lulli" userId="a624f2085899d1a3" providerId="LiveId" clId="{41DC5FBA-A512-4E45-968C-914A38EB0947}" dt="2021-04-14T10:34:57.771" v="809" actId="962"/>
          <ac:picMkLst>
            <pc:docMk/>
            <pc:sldMk cId="4181077200" sldId="256"/>
            <ac:picMk id="6" creationId="{00000000-0000-0000-0000-000000000000}"/>
          </ac:picMkLst>
        </pc:picChg>
      </pc:sldChg>
      <pc:sldChg chg="modSp mod">
        <pc:chgData name="Roberta Lulli" userId="a624f2085899d1a3" providerId="LiveId" clId="{41DC5FBA-A512-4E45-968C-914A38EB0947}" dt="2021-04-14T10:53:47.516" v="2671" actId="962"/>
        <pc:sldMkLst>
          <pc:docMk/>
          <pc:sldMk cId="2313104621" sldId="258"/>
        </pc:sldMkLst>
        <pc:picChg chg="mod">
          <ac:chgData name="Roberta Lulli" userId="a624f2085899d1a3" providerId="LiveId" clId="{41DC5FBA-A512-4E45-968C-914A38EB0947}" dt="2021-04-14T10:53:47.516" v="2671" actId="962"/>
          <ac:picMkLst>
            <pc:docMk/>
            <pc:sldMk cId="2313104621" sldId="258"/>
            <ac:picMk id="6" creationId="{CC919EAB-8D58-4B58-9A73-ABD77AA3E9A0}"/>
          </ac:picMkLst>
        </pc:picChg>
      </pc:sldChg>
      <pc:sldChg chg="modSp mod">
        <pc:chgData name="Roberta Lulli" userId="a624f2085899d1a3" providerId="LiveId" clId="{41DC5FBA-A512-4E45-968C-914A38EB0947}" dt="2021-04-14T11:09:22.425" v="2732"/>
        <pc:sldMkLst>
          <pc:docMk/>
          <pc:sldMk cId="3575254469" sldId="265"/>
        </pc:sldMkLst>
        <pc:picChg chg="mod ord">
          <ac:chgData name="Roberta Lulli" userId="a624f2085899d1a3" providerId="LiveId" clId="{41DC5FBA-A512-4E45-968C-914A38EB0947}" dt="2021-04-14T11:09:22.425" v="2732"/>
          <ac:picMkLst>
            <pc:docMk/>
            <pc:sldMk cId="3575254469" sldId="265"/>
            <ac:picMk id="5" creationId="{20AF3F00-A4D4-4643-8792-F74478B0A890}"/>
          </ac:picMkLst>
        </pc:picChg>
      </pc:sldChg>
      <pc:sldChg chg="modSp mod">
        <pc:chgData name="Roberta Lulli" userId="a624f2085899d1a3" providerId="LiveId" clId="{41DC5FBA-A512-4E45-968C-914A38EB0947}" dt="2021-04-14T11:49:06.326" v="2748" actId="1076"/>
        <pc:sldMkLst>
          <pc:docMk/>
          <pc:sldMk cId="3062044066" sldId="269"/>
        </pc:sldMkLst>
        <pc:spChg chg="mod">
          <ac:chgData name="Roberta Lulli" userId="a624f2085899d1a3" providerId="LiveId" clId="{41DC5FBA-A512-4E45-968C-914A38EB0947}" dt="2021-04-14T11:49:06.326" v="2748" actId="1076"/>
          <ac:spMkLst>
            <pc:docMk/>
            <pc:sldMk cId="3062044066" sldId="269"/>
            <ac:spMk id="2" creationId="{00000000-0000-0000-0000-000000000000}"/>
          </ac:spMkLst>
        </pc:spChg>
      </pc:sldChg>
      <pc:sldChg chg="modSp mod">
        <pc:chgData name="Roberta Lulli" userId="a624f2085899d1a3" providerId="LiveId" clId="{41DC5FBA-A512-4E45-968C-914A38EB0947}" dt="2021-04-14T10:38:10.377" v="913" actId="962"/>
        <pc:sldMkLst>
          <pc:docMk/>
          <pc:sldMk cId="1143106874" sldId="270"/>
        </pc:sldMkLst>
        <pc:picChg chg="mod">
          <ac:chgData name="Roberta Lulli" userId="a624f2085899d1a3" providerId="LiveId" clId="{41DC5FBA-A512-4E45-968C-914A38EB0947}" dt="2021-04-14T10:38:10.377" v="913" actId="962"/>
          <ac:picMkLst>
            <pc:docMk/>
            <pc:sldMk cId="1143106874" sldId="270"/>
            <ac:picMk id="12" creationId="{00000000-0000-0000-0000-000000000000}"/>
          </ac:picMkLst>
        </pc:picChg>
      </pc:sldChg>
      <pc:sldChg chg="delSp modSp mod">
        <pc:chgData name="Roberta Lulli" userId="a624f2085899d1a3" providerId="LiveId" clId="{41DC5FBA-A512-4E45-968C-914A38EB0947}" dt="2021-04-14T11:11:12.984" v="2741" actId="962"/>
        <pc:sldMkLst>
          <pc:docMk/>
          <pc:sldMk cId="983103190" sldId="273"/>
        </pc:sldMkLst>
        <pc:picChg chg="mod">
          <ac:chgData name="Roberta Lulli" userId="a624f2085899d1a3" providerId="LiveId" clId="{41DC5FBA-A512-4E45-968C-914A38EB0947}" dt="2021-04-14T11:11:03.381" v="2740" actId="1076"/>
          <ac:picMkLst>
            <pc:docMk/>
            <pc:sldMk cId="983103190" sldId="273"/>
            <ac:picMk id="4" creationId="{608093CC-465C-4946-A061-FA67FCE2D097}"/>
          </ac:picMkLst>
        </pc:picChg>
        <pc:inkChg chg="del">
          <ac:chgData name="Roberta Lulli" userId="a624f2085899d1a3" providerId="LiveId" clId="{41DC5FBA-A512-4E45-968C-914A38EB0947}" dt="2021-04-14T10:37:43.939" v="825" actId="478"/>
          <ac:inkMkLst>
            <pc:docMk/>
            <pc:sldMk cId="983103190" sldId="273"/>
            <ac:inkMk id="6" creationId="{23330B6B-385C-47CD-99B1-579CF571E669}"/>
          </ac:inkMkLst>
        </pc:inkChg>
        <pc:inkChg chg="mod">
          <ac:chgData name="Roberta Lulli" userId="a624f2085899d1a3" providerId="LiveId" clId="{41DC5FBA-A512-4E45-968C-914A38EB0947}" dt="2021-04-14T11:11:12.984" v="2741" actId="962"/>
          <ac:inkMkLst>
            <pc:docMk/>
            <pc:sldMk cId="983103190" sldId="273"/>
            <ac:inkMk id="7" creationId="{AA2E7B33-7EFA-4B57-87A5-DA3073562F22}"/>
          </ac:inkMkLst>
        </pc:inkChg>
      </pc:sldChg>
      <pc:sldChg chg="modSp mod">
        <pc:chgData name="Roberta Lulli" userId="a624f2085899d1a3" providerId="LiveId" clId="{41DC5FBA-A512-4E45-968C-914A38EB0947}" dt="2021-04-14T11:10:05.958" v="2735"/>
        <pc:sldMkLst>
          <pc:docMk/>
          <pc:sldMk cId="1130009573" sldId="274"/>
        </pc:sldMkLst>
        <pc:spChg chg="mod">
          <ac:chgData name="Roberta Lulli" userId="a624f2085899d1a3" providerId="LiveId" clId="{41DC5FBA-A512-4E45-968C-914A38EB0947}" dt="2021-04-14T10:54:55.111" v="2715" actId="20577"/>
          <ac:spMkLst>
            <pc:docMk/>
            <pc:sldMk cId="1130009573" sldId="274"/>
            <ac:spMk id="2" creationId="{58305896-EAE7-42F1-B65E-5F58E06E15C4}"/>
          </ac:spMkLst>
        </pc:spChg>
        <pc:spChg chg="ord">
          <ac:chgData name="Roberta Lulli" userId="a624f2085899d1a3" providerId="LiveId" clId="{41DC5FBA-A512-4E45-968C-914A38EB0947}" dt="2021-04-14T11:09:56.629" v="2734"/>
          <ac:spMkLst>
            <pc:docMk/>
            <pc:sldMk cId="1130009573" sldId="274"/>
            <ac:spMk id="11" creationId="{F755B340-1DB5-4CD2-9990-532CDA42130B}"/>
          </ac:spMkLst>
        </pc:spChg>
        <pc:picChg chg="ord">
          <ac:chgData name="Roberta Lulli" userId="a624f2085899d1a3" providerId="LiveId" clId="{41DC5FBA-A512-4E45-968C-914A38EB0947}" dt="2021-04-14T11:10:05.958" v="2735"/>
          <ac:picMkLst>
            <pc:docMk/>
            <pc:sldMk cId="1130009573" sldId="274"/>
            <ac:picMk id="9" creationId="{B6CE7484-88D9-4820-99DA-A15CD1E4B42C}"/>
          </ac:picMkLst>
        </pc:picChg>
      </pc:sldChg>
      <pc:sldChg chg="modSp mod">
        <pc:chgData name="Roberta Lulli" userId="a624f2085899d1a3" providerId="LiveId" clId="{41DC5FBA-A512-4E45-968C-914A38EB0947}" dt="2021-04-14T11:11:29.208" v="2742"/>
        <pc:sldMkLst>
          <pc:docMk/>
          <pc:sldMk cId="2691455294" sldId="275"/>
        </pc:sldMkLst>
        <pc:spChg chg="ord">
          <ac:chgData name="Roberta Lulli" userId="a624f2085899d1a3" providerId="LiveId" clId="{41DC5FBA-A512-4E45-968C-914A38EB0947}" dt="2021-04-14T11:11:29.208" v="2742"/>
          <ac:spMkLst>
            <pc:docMk/>
            <pc:sldMk cId="2691455294" sldId="275"/>
            <ac:spMk id="6" creationId="{32598114-7A4E-48C2-AC88-9026F91F49A3}"/>
          </ac:spMkLst>
        </pc:spChg>
      </pc:sldChg>
      <pc:sldChg chg="modSp mod">
        <pc:chgData name="Roberta Lulli" userId="a624f2085899d1a3" providerId="LiveId" clId="{41DC5FBA-A512-4E45-968C-914A38EB0947}" dt="2021-04-14T11:08:15.264" v="2730"/>
        <pc:sldMkLst>
          <pc:docMk/>
          <pc:sldMk cId="2782589036" sldId="278"/>
        </pc:sldMkLst>
        <pc:picChg chg="mod ord">
          <ac:chgData name="Roberta Lulli" userId="a624f2085899d1a3" providerId="LiveId" clId="{41DC5FBA-A512-4E45-968C-914A38EB0947}" dt="2021-04-14T11:08:15.264" v="2730"/>
          <ac:picMkLst>
            <pc:docMk/>
            <pc:sldMk cId="2782589036" sldId="278"/>
            <ac:picMk id="5" creationId="{794C9686-89DB-421F-86A8-40C4025EF35F}"/>
          </ac:picMkLst>
        </pc:picChg>
      </pc:sldChg>
      <pc:sldChg chg="modSp mod">
        <pc:chgData name="Roberta Lulli" userId="a624f2085899d1a3" providerId="LiveId" clId="{41DC5FBA-A512-4E45-968C-914A38EB0947}" dt="2021-04-14T11:00:37.768" v="2726"/>
        <pc:sldMkLst>
          <pc:docMk/>
          <pc:sldMk cId="291734872" sldId="281"/>
        </pc:sldMkLst>
        <pc:spChg chg="ord">
          <ac:chgData name="Roberta Lulli" userId="a624f2085899d1a3" providerId="LiveId" clId="{41DC5FBA-A512-4E45-968C-914A38EB0947}" dt="2021-04-14T11:00:37.768" v="2726"/>
          <ac:spMkLst>
            <pc:docMk/>
            <pc:sldMk cId="291734872" sldId="281"/>
            <ac:spMk id="2" creationId="{5F8B5C22-4CA0-46E3-A236-5A3C0F60DCF1}"/>
          </ac:spMkLst>
        </pc:spChg>
        <pc:spChg chg="mod ord">
          <ac:chgData name="Roberta Lulli" userId="a624f2085899d1a3" providerId="LiveId" clId="{41DC5FBA-A512-4E45-968C-914A38EB0947}" dt="2021-04-14T11:00:31.805" v="2724"/>
          <ac:spMkLst>
            <pc:docMk/>
            <pc:sldMk cId="291734872" sldId="281"/>
            <ac:spMk id="10" creationId="{28821DED-4CE7-4023-A9E5-9ECFBB382D6F}"/>
          </ac:spMkLst>
        </pc:spChg>
        <pc:picChg chg="mod">
          <ac:chgData name="Roberta Lulli" userId="a624f2085899d1a3" providerId="LiveId" clId="{41DC5FBA-A512-4E45-968C-914A38EB0947}" dt="2021-04-14T11:00:12.045" v="2720" actId="962"/>
          <ac:picMkLst>
            <pc:docMk/>
            <pc:sldMk cId="291734872" sldId="281"/>
            <ac:picMk id="4" creationId="{3B24B25C-B2D7-47C2-ACE9-CC65A77692E1}"/>
          </ac:picMkLst>
        </pc:picChg>
      </pc:sldChg>
      <pc:sldChg chg="modSp mod">
        <pc:chgData name="Roberta Lulli" userId="a624f2085899d1a3" providerId="LiveId" clId="{41DC5FBA-A512-4E45-968C-914A38EB0947}" dt="2021-04-14T10:54:29.090" v="2680" actId="20577"/>
        <pc:sldMkLst>
          <pc:docMk/>
          <pc:sldMk cId="2717216868" sldId="285"/>
        </pc:sldMkLst>
        <pc:spChg chg="mod">
          <ac:chgData name="Roberta Lulli" userId="a624f2085899d1a3" providerId="LiveId" clId="{41DC5FBA-A512-4E45-968C-914A38EB0947}" dt="2021-04-14T10:54:29.090" v="2680" actId="20577"/>
          <ac:spMkLst>
            <pc:docMk/>
            <pc:sldMk cId="2717216868" sldId="285"/>
            <ac:spMk id="2" creationId="{774A1B62-8AFD-4A41-A8B0-D479E23ACB02}"/>
          </ac:spMkLst>
        </pc:spChg>
      </pc:sldChg>
      <pc:sldChg chg="addSp delSp modSp mod">
        <pc:chgData name="Roberta Lulli" userId="a624f2085899d1a3" providerId="LiveId" clId="{41DC5FBA-A512-4E45-968C-914A38EB0947}" dt="2021-04-14T11:50:54.646" v="2776" actId="9405"/>
        <pc:sldMkLst>
          <pc:docMk/>
          <pc:sldMk cId="3457390277" sldId="288"/>
        </pc:sldMkLst>
        <pc:picChg chg="mod">
          <ac:chgData name="Roberta Lulli" userId="a624f2085899d1a3" providerId="LiveId" clId="{41DC5FBA-A512-4E45-968C-914A38EB0947}" dt="2021-04-14T10:35:37.907" v="812" actId="1076"/>
          <ac:picMkLst>
            <pc:docMk/>
            <pc:sldMk cId="3457390277" sldId="288"/>
            <ac:picMk id="5" creationId="{56C70250-B9E0-46C9-A5AD-F79A5B977B11}"/>
          </ac:picMkLst>
        </pc:picChg>
        <pc:inkChg chg="add del">
          <ac:chgData name="Roberta Lulli" userId="a624f2085899d1a3" providerId="LiveId" clId="{41DC5FBA-A512-4E45-968C-914A38EB0947}" dt="2021-04-14T11:49:05.687" v="2747" actId="9405"/>
          <ac:inkMkLst>
            <pc:docMk/>
            <pc:sldMk cId="3457390277" sldId="288"/>
            <ac:inkMk id="4" creationId="{61E913E4-01C6-4D32-AA13-CF37491D4C43}"/>
          </ac:inkMkLst>
        </pc:inkChg>
        <pc:inkChg chg="add del">
          <ac:chgData name="Roberta Lulli" userId="a624f2085899d1a3" providerId="LiveId" clId="{41DC5FBA-A512-4E45-968C-914A38EB0947}" dt="2021-04-14T11:49:05.300" v="2746" actId="9405"/>
          <ac:inkMkLst>
            <pc:docMk/>
            <pc:sldMk cId="3457390277" sldId="288"/>
            <ac:inkMk id="6" creationId="{5CA77344-277A-4003-A16E-BB1D7654B22C}"/>
          </ac:inkMkLst>
        </pc:inkChg>
        <pc:inkChg chg="del">
          <ac:chgData name="Roberta Lulli" userId="a624f2085899d1a3" providerId="LiveId" clId="{41DC5FBA-A512-4E45-968C-914A38EB0947}" dt="2021-04-14T10:35:43.493" v="814" actId="478"/>
          <ac:inkMkLst>
            <pc:docMk/>
            <pc:sldMk cId="3457390277" sldId="288"/>
            <ac:inkMk id="6" creationId="{643431CC-C509-4AF5-8A6A-F0A06BAF811C}"/>
          </ac:inkMkLst>
        </pc:inkChg>
        <pc:inkChg chg="del">
          <ac:chgData name="Roberta Lulli" userId="a624f2085899d1a3" providerId="LiveId" clId="{41DC5FBA-A512-4E45-968C-914A38EB0947}" dt="2021-04-14T10:35:36.433" v="811" actId="478"/>
          <ac:inkMkLst>
            <pc:docMk/>
            <pc:sldMk cId="3457390277" sldId="288"/>
            <ac:inkMk id="7" creationId="{577A8FE0-54BB-4A91-A89E-2BE45466E59C}"/>
          </ac:inkMkLst>
        </pc:inkChg>
        <pc:inkChg chg="add del">
          <ac:chgData name="Roberta Lulli" userId="a624f2085899d1a3" providerId="LiveId" clId="{41DC5FBA-A512-4E45-968C-914A38EB0947}" dt="2021-04-14T11:50:42.494" v="2772" actId="9405"/>
          <ac:inkMkLst>
            <pc:docMk/>
            <pc:sldMk cId="3457390277" sldId="288"/>
            <ac:inkMk id="7" creationId="{A936E44D-565F-4673-B627-6E2E70368B06}"/>
          </ac:inkMkLst>
        </pc:inkChg>
        <pc:inkChg chg="add del">
          <ac:chgData name="Roberta Lulli" userId="a624f2085899d1a3" providerId="LiveId" clId="{41DC5FBA-A512-4E45-968C-914A38EB0947}" dt="2021-04-14T11:50:42.324" v="2771" actId="9405"/>
          <ac:inkMkLst>
            <pc:docMk/>
            <pc:sldMk cId="3457390277" sldId="288"/>
            <ac:inkMk id="8" creationId="{F1782457-D8FB-4863-89A0-F558DAA2F963}"/>
          </ac:inkMkLst>
        </pc:inkChg>
        <pc:inkChg chg="add del">
          <ac:chgData name="Roberta Lulli" userId="a624f2085899d1a3" providerId="LiveId" clId="{41DC5FBA-A512-4E45-968C-914A38EB0947}" dt="2021-04-14T11:50:42.140" v="2770" actId="9405"/>
          <ac:inkMkLst>
            <pc:docMk/>
            <pc:sldMk cId="3457390277" sldId="288"/>
            <ac:inkMk id="9" creationId="{D8CFD772-770D-4F9A-9EA8-A93FF7CAD939}"/>
          </ac:inkMkLst>
        </pc:inkChg>
        <pc:inkChg chg="del mod">
          <ac:chgData name="Roberta Lulli" userId="a624f2085899d1a3" providerId="LiveId" clId="{41DC5FBA-A512-4E45-968C-914A38EB0947}" dt="2021-04-14T10:35:32.068" v="810" actId="478"/>
          <ac:inkMkLst>
            <pc:docMk/>
            <pc:sldMk cId="3457390277" sldId="288"/>
            <ac:inkMk id="9" creationId="{DDD3D86A-CF33-434B-80DB-D7DF6AEFBC34}"/>
          </ac:inkMkLst>
        </pc:inkChg>
        <pc:inkChg chg="add del">
          <ac:chgData name="Roberta Lulli" userId="a624f2085899d1a3" providerId="LiveId" clId="{41DC5FBA-A512-4E45-968C-914A38EB0947}" dt="2021-04-14T11:50:41.405" v="2769" actId="9405"/>
          <ac:inkMkLst>
            <pc:docMk/>
            <pc:sldMk cId="3457390277" sldId="288"/>
            <ac:inkMk id="10" creationId="{66889E5F-D28B-4B36-9BED-60BE9841B047}"/>
          </ac:inkMkLst>
        </pc:inkChg>
        <pc:inkChg chg="del">
          <ac:chgData name="Roberta Lulli" userId="a624f2085899d1a3" providerId="LiveId" clId="{41DC5FBA-A512-4E45-968C-914A38EB0947}" dt="2021-04-14T10:35:52.262" v="819" actId="478"/>
          <ac:inkMkLst>
            <pc:docMk/>
            <pc:sldMk cId="3457390277" sldId="288"/>
            <ac:inkMk id="10" creationId="{6AD3BEEA-751D-4E00-8671-D85917BA7FCD}"/>
          </ac:inkMkLst>
        </pc:inkChg>
        <pc:inkChg chg="del">
          <ac:chgData name="Roberta Lulli" userId="a624f2085899d1a3" providerId="LiveId" clId="{41DC5FBA-A512-4E45-968C-914A38EB0947}" dt="2021-04-14T10:35:41.603" v="813" actId="478"/>
          <ac:inkMkLst>
            <pc:docMk/>
            <pc:sldMk cId="3457390277" sldId="288"/>
            <ac:inkMk id="11" creationId="{08593404-1D4D-46A1-84A9-98659F90AE08}"/>
          </ac:inkMkLst>
        </pc:inkChg>
        <pc:inkChg chg="add del">
          <ac:chgData name="Roberta Lulli" userId="a624f2085899d1a3" providerId="LiveId" clId="{41DC5FBA-A512-4E45-968C-914A38EB0947}" dt="2021-04-14T11:50:41.188" v="2768" actId="9405"/>
          <ac:inkMkLst>
            <pc:docMk/>
            <pc:sldMk cId="3457390277" sldId="288"/>
            <ac:inkMk id="11" creationId="{7929A52E-AF2D-466B-A674-649A1351D5F8}"/>
          </ac:inkMkLst>
        </pc:inkChg>
        <pc:inkChg chg="del">
          <ac:chgData name="Roberta Lulli" userId="a624f2085899d1a3" providerId="LiveId" clId="{41DC5FBA-A512-4E45-968C-914A38EB0947}" dt="2021-04-14T10:35:50.473" v="818" actId="478"/>
          <ac:inkMkLst>
            <pc:docMk/>
            <pc:sldMk cId="3457390277" sldId="288"/>
            <ac:inkMk id="12" creationId="{5D9AEC7A-E90E-4F4B-9AE3-720049C1A903}"/>
          </ac:inkMkLst>
        </pc:inkChg>
        <pc:inkChg chg="add del">
          <ac:chgData name="Roberta Lulli" userId="a624f2085899d1a3" providerId="LiveId" clId="{41DC5FBA-A512-4E45-968C-914A38EB0947}" dt="2021-04-14T11:50:41.002" v="2767" actId="9405"/>
          <ac:inkMkLst>
            <pc:docMk/>
            <pc:sldMk cId="3457390277" sldId="288"/>
            <ac:inkMk id="12" creationId="{BD33F354-9D63-4779-AD8E-1295822E635D}"/>
          </ac:inkMkLst>
        </pc:inkChg>
        <pc:inkChg chg="del">
          <ac:chgData name="Roberta Lulli" userId="a624f2085899d1a3" providerId="LiveId" clId="{41DC5FBA-A512-4E45-968C-914A38EB0947}" dt="2021-04-14T10:35:45.399" v="815" actId="478"/>
          <ac:inkMkLst>
            <pc:docMk/>
            <pc:sldMk cId="3457390277" sldId="288"/>
            <ac:inkMk id="13" creationId="{3E72C93D-0303-4893-B1C1-AF571055EFDC}"/>
          </ac:inkMkLst>
        </pc:inkChg>
        <pc:inkChg chg="add del">
          <ac:chgData name="Roberta Lulli" userId="a624f2085899d1a3" providerId="LiveId" clId="{41DC5FBA-A512-4E45-968C-914A38EB0947}" dt="2021-04-14T11:50:40.817" v="2766" actId="9405"/>
          <ac:inkMkLst>
            <pc:docMk/>
            <pc:sldMk cId="3457390277" sldId="288"/>
            <ac:inkMk id="13" creationId="{875BF49F-2F21-454D-911C-4371E3A02253}"/>
          </ac:inkMkLst>
        </pc:inkChg>
        <pc:inkChg chg="add del ord">
          <ac:chgData name="Roberta Lulli" userId="a624f2085899d1a3" providerId="LiveId" clId="{41DC5FBA-A512-4E45-968C-914A38EB0947}" dt="2021-04-14T11:50:39.896" v="2765" actId="9405"/>
          <ac:inkMkLst>
            <pc:docMk/>
            <pc:sldMk cId="3457390277" sldId="288"/>
            <ac:inkMk id="14" creationId="{95336210-B82B-46EA-9A8D-6AC1C6153584}"/>
          </ac:inkMkLst>
        </pc:inkChg>
        <pc:inkChg chg="add del">
          <ac:chgData name="Roberta Lulli" userId="a624f2085899d1a3" providerId="LiveId" clId="{41DC5FBA-A512-4E45-968C-914A38EB0947}" dt="2021-04-14T11:50:39.494" v="2763" actId="9405"/>
          <ac:inkMkLst>
            <pc:docMk/>
            <pc:sldMk cId="3457390277" sldId="288"/>
            <ac:inkMk id="15" creationId="{9F9EF25D-0D88-42D0-9300-F92BB2391669}"/>
          </ac:inkMkLst>
        </pc:inkChg>
        <pc:inkChg chg="add del">
          <ac:chgData name="Roberta Lulli" userId="a624f2085899d1a3" providerId="LiveId" clId="{41DC5FBA-A512-4E45-968C-914A38EB0947}" dt="2021-04-14T11:50:39.325" v="2762" actId="9405"/>
          <ac:inkMkLst>
            <pc:docMk/>
            <pc:sldMk cId="3457390277" sldId="288"/>
            <ac:inkMk id="16" creationId="{0B11114C-2B0D-44A9-BE7D-D672AFCCF7B5}"/>
          </ac:inkMkLst>
        </pc:inkChg>
        <pc:inkChg chg="add del">
          <ac:chgData name="Roberta Lulli" userId="a624f2085899d1a3" providerId="LiveId" clId="{41DC5FBA-A512-4E45-968C-914A38EB0947}" dt="2021-04-14T11:50:39.143" v="2761" actId="9405"/>
          <ac:inkMkLst>
            <pc:docMk/>
            <pc:sldMk cId="3457390277" sldId="288"/>
            <ac:inkMk id="17" creationId="{7BFFD88F-DE2B-47FC-9756-F91EC5B7E1DE}"/>
          </ac:inkMkLst>
        </pc:inkChg>
        <pc:inkChg chg="add del">
          <ac:chgData name="Roberta Lulli" userId="a624f2085899d1a3" providerId="LiveId" clId="{41DC5FBA-A512-4E45-968C-914A38EB0947}" dt="2021-04-14T11:50:54.646" v="2776" actId="9405"/>
          <ac:inkMkLst>
            <pc:docMk/>
            <pc:sldMk cId="3457390277" sldId="288"/>
            <ac:inkMk id="18" creationId="{A9033228-155E-47AA-968B-CF4347BAEB32}"/>
          </ac:inkMkLst>
        </pc:inkChg>
        <pc:inkChg chg="add del">
          <ac:chgData name="Roberta Lulli" userId="a624f2085899d1a3" providerId="LiveId" clId="{41DC5FBA-A512-4E45-968C-914A38EB0947}" dt="2021-04-14T11:50:54.276" v="2775" actId="9405"/>
          <ac:inkMkLst>
            <pc:docMk/>
            <pc:sldMk cId="3457390277" sldId="288"/>
            <ac:inkMk id="19" creationId="{FB64E364-D830-4D81-8B04-D3C6329DDCD7}"/>
          </ac:inkMkLst>
        </pc:inkChg>
        <pc:inkChg chg="del mod">
          <ac:chgData name="Roberta Lulli" userId="a624f2085899d1a3" providerId="LiveId" clId="{41DC5FBA-A512-4E45-968C-914A38EB0947}" dt="2021-04-14T10:35:48.542" v="817" actId="478"/>
          <ac:inkMkLst>
            <pc:docMk/>
            <pc:sldMk cId="3457390277" sldId="288"/>
            <ac:inkMk id="20" creationId="{008BCB4B-6A14-4158-8A26-DC43C3BC694D}"/>
          </ac:inkMkLst>
        </pc:inkChg>
      </pc:sldChg>
      <pc:sldChg chg="delSp mod">
        <pc:chgData name="Roberta Lulli" userId="a624f2085899d1a3" providerId="LiveId" clId="{41DC5FBA-A512-4E45-968C-914A38EB0947}" dt="2021-04-14T10:37:20.256" v="824" actId="478"/>
        <pc:sldMkLst>
          <pc:docMk/>
          <pc:sldMk cId="1101964317" sldId="290"/>
        </pc:sldMkLst>
        <pc:inkChg chg="del">
          <ac:chgData name="Roberta Lulli" userId="a624f2085899d1a3" providerId="LiveId" clId="{41DC5FBA-A512-4E45-968C-914A38EB0947}" dt="2021-04-14T10:37:20.256" v="824" actId="478"/>
          <ac:inkMkLst>
            <pc:docMk/>
            <pc:sldMk cId="1101964317" sldId="290"/>
            <ac:inkMk id="7" creationId="{565F8EE3-23AD-43CC-B62B-A1057D5FA22E}"/>
          </ac:inkMkLst>
        </pc:inkChg>
      </pc:sldChg>
      <pc:sldChg chg="addSp delSp modSp add del mod">
        <pc:chgData name="Roberta Lulli" userId="a624f2085899d1a3" providerId="LiveId" clId="{41DC5FBA-A512-4E45-968C-914A38EB0947}" dt="2021-04-14T10:36:32.966" v="823" actId="2696"/>
        <pc:sldMkLst>
          <pc:docMk/>
          <pc:sldMk cId="3729608930" sldId="291"/>
        </pc:sldMkLst>
        <pc:spChg chg="add mod">
          <ac:chgData name="Roberta Lulli" userId="a624f2085899d1a3" providerId="LiveId" clId="{41DC5FBA-A512-4E45-968C-914A38EB0947}" dt="2021-04-14T10:36:25.384" v="822" actId="478"/>
          <ac:spMkLst>
            <pc:docMk/>
            <pc:sldMk cId="3729608930" sldId="291"/>
            <ac:spMk id="3" creationId="{687F4442-80A8-4328-90DD-BEEC70340C84}"/>
          </ac:spMkLst>
        </pc:spChg>
        <pc:spChg chg="mod">
          <ac:chgData name="Roberta Lulli" userId="a624f2085899d1a3" providerId="LiveId" clId="{41DC5FBA-A512-4E45-968C-914A38EB0947}" dt="2021-04-14T10:29:15.476" v="34" actId="21"/>
          <ac:spMkLst>
            <pc:docMk/>
            <pc:sldMk cId="3729608930" sldId="291"/>
            <ac:spMk id="11" creationId="{989AC1A5-C3A3-48BB-ADA5-A63DC5E29580}"/>
          </ac:spMkLst>
        </pc:spChg>
        <pc:picChg chg="add del mod">
          <ac:chgData name="Roberta Lulli" userId="a624f2085899d1a3" providerId="LiveId" clId="{41DC5FBA-A512-4E45-968C-914A38EB0947}" dt="2021-04-14T10:24:46.065" v="12" actId="478"/>
          <ac:picMkLst>
            <pc:docMk/>
            <pc:sldMk cId="3729608930" sldId="291"/>
            <ac:picMk id="2" creationId="{75FD1EFD-253A-4518-BBBD-D4F3BA78D7CC}"/>
          </ac:picMkLst>
        </pc:picChg>
        <pc:picChg chg="del mod">
          <ac:chgData name="Roberta Lulli" userId="a624f2085899d1a3" providerId="LiveId" clId="{41DC5FBA-A512-4E45-968C-914A38EB0947}" dt="2021-04-14T10:36:25.384" v="822" actId="478"/>
          <ac:picMkLst>
            <pc:docMk/>
            <pc:sldMk cId="3729608930" sldId="291"/>
            <ac:picMk id="9" creationId="{F4E73CEF-6E9F-48E2-9CAF-02F92A82C0A2}"/>
          </ac:picMkLst>
        </pc:picChg>
      </pc:sldChg>
      <pc:sldChg chg="delSp modSp mod">
        <pc:chgData name="Roberta Lulli" userId="a624f2085899d1a3" providerId="LiveId" clId="{41DC5FBA-A512-4E45-968C-914A38EB0947}" dt="2021-04-14T10:41:38.204" v="928" actId="1076"/>
        <pc:sldMkLst>
          <pc:docMk/>
          <pc:sldMk cId="3823900598" sldId="292"/>
        </pc:sldMkLst>
        <pc:spChg chg="mod">
          <ac:chgData name="Roberta Lulli" userId="a624f2085899d1a3" providerId="LiveId" clId="{41DC5FBA-A512-4E45-968C-914A38EB0947}" dt="2021-04-14T10:41:34.004" v="925" actId="27636"/>
          <ac:spMkLst>
            <pc:docMk/>
            <pc:sldMk cId="3823900598" sldId="292"/>
            <ac:spMk id="2" creationId="{E5FF07F3-24EE-4328-A7C2-C4232CDD74FE}"/>
          </ac:spMkLst>
        </pc:spChg>
        <pc:spChg chg="mod">
          <ac:chgData name="Roberta Lulli" userId="a624f2085899d1a3" providerId="LiveId" clId="{41DC5FBA-A512-4E45-968C-914A38EB0947}" dt="2021-04-14T10:41:36.513" v="927" actId="27636"/>
          <ac:spMkLst>
            <pc:docMk/>
            <pc:sldMk cId="3823900598" sldId="292"/>
            <ac:spMk id="3" creationId="{74F39B7E-EC83-4255-8ED9-10814CBBB075}"/>
          </ac:spMkLst>
        </pc:spChg>
        <pc:picChg chg="mod">
          <ac:chgData name="Roberta Lulli" userId="a624f2085899d1a3" providerId="LiveId" clId="{41DC5FBA-A512-4E45-968C-914A38EB0947}" dt="2021-04-14T10:41:38.204" v="928" actId="1076"/>
          <ac:picMkLst>
            <pc:docMk/>
            <pc:sldMk cId="3823900598" sldId="292"/>
            <ac:picMk id="10" creationId="{F493FE9D-FB27-44AD-BBBC-38F77A086042}"/>
          </ac:picMkLst>
        </pc:picChg>
        <pc:inkChg chg="del">
          <ac:chgData name="Roberta Lulli" userId="a624f2085899d1a3" providerId="LiveId" clId="{41DC5FBA-A512-4E45-968C-914A38EB0947}" dt="2021-04-14T10:41:29.242" v="923" actId="478"/>
          <ac:inkMkLst>
            <pc:docMk/>
            <pc:sldMk cId="3823900598" sldId="292"/>
            <ac:inkMk id="4" creationId="{D95A088A-57CF-487D-AD8A-2A73D355AEF5}"/>
          </ac:inkMkLst>
        </pc:inkChg>
        <pc:inkChg chg="del">
          <ac:chgData name="Roberta Lulli" userId="a624f2085899d1a3" providerId="LiveId" clId="{41DC5FBA-A512-4E45-968C-914A38EB0947}" dt="2021-04-14T10:41:06.658" v="918" actId="478"/>
          <ac:inkMkLst>
            <pc:docMk/>
            <pc:sldMk cId="3823900598" sldId="292"/>
            <ac:inkMk id="5" creationId="{BCCDE484-11DF-4D9D-9346-C30D406E7459}"/>
          </ac:inkMkLst>
        </pc:inkChg>
      </pc:sldChg>
      <pc:sldChg chg="addSp delSp modSp new mod">
        <pc:chgData name="Roberta Lulli" userId="a624f2085899d1a3" providerId="LiveId" clId="{41DC5FBA-A512-4E45-968C-914A38EB0947}" dt="2021-04-14T11:59:27.126" v="2780" actId="14100"/>
        <pc:sldMkLst>
          <pc:docMk/>
          <pc:sldMk cId="4142884462" sldId="293"/>
        </pc:sldMkLst>
        <pc:spChg chg="mod">
          <ac:chgData name="Roberta Lulli" userId="a624f2085899d1a3" providerId="LiveId" clId="{41DC5FBA-A512-4E45-968C-914A38EB0947}" dt="2021-04-14T10:33:59.339" v="721" actId="962"/>
          <ac:spMkLst>
            <pc:docMk/>
            <pc:sldMk cId="4142884462" sldId="293"/>
            <ac:spMk id="2" creationId="{8FBD55B8-7C7B-4372-AD57-A7CD0402CEF2}"/>
          </ac:spMkLst>
        </pc:spChg>
        <pc:spChg chg="add del">
          <ac:chgData name="Roberta Lulli" userId="a624f2085899d1a3" providerId="LiveId" clId="{41DC5FBA-A512-4E45-968C-914A38EB0947}" dt="2021-04-14T10:29:07.686" v="32"/>
          <ac:spMkLst>
            <pc:docMk/>
            <pc:sldMk cId="4142884462" sldId="293"/>
            <ac:spMk id="3" creationId="{45E62E71-704E-4D87-9A06-060467683D1B}"/>
          </ac:spMkLst>
        </pc:spChg>
        <pc:spChg chg="add mod">
          <ac:chgData name="Roberta Lulli" userId="a624f2085899d1a3" providerId="LiveId" clId="{41DC5FBA-A512-4E45-968C-914A38EB0947}" dt="2021-04-14T11:59:27.126" v="2780" actId="14100"/>
          <ac:spMkLst>
            <pc:docMk/>
            <pc:sldMk cId="4142884462" sldId="293"/>
            <ac:spMk id="7" creationId="{C7CE7F52-B13F-4F90-A940-13130A5BDD74}"/>
          </ac:spMkLst>
        </pc:spChg>
        <pc:picChg chg="add del mod">
          <ac:chgData name="Roberta Lulli" userId="a624f2085899d1a3" providerId="LiveId" clId="{41DC5FBA-A512-4E45-968C-914A38EB0947}" dt="2021-04-14T10:29:00.115" v="31"/>
          <ac:picMkLst>
            <pc:docMk/>
            <pc:sldMk cId="4142884462" sldId="293"/>
            <ac:picMk id="4" creationId="{5245A8D0-C300-4D65-B814-1A789F9D20D0}"/>
          </ac:picMkLst>
        </pc:picChg>
        <pc:picChg chg="add mod">
          <ac:chgData name="Roberta Lulli" userId="a624f2085899d1a3" providerId="LiveId" clId="{41DC5FBA-A512-4E45-968C-914A38EB0947}" dt="2021-04-14T10:47:29.781" v="1843" actId="962"/>
          <ac:picMkLst>
            <pc:docMk/>
            <pc:sldMk cId="4142884462" sldId="293"/>
            <ac:picMk id="5" creationId="{4E519A58-284F-4A31-BB89-A85D5502CDD4}"/>
          </ac:picMkLst>
        </pc:picChg>
      </pc:sldChg>
    </pc:docChg>
  </pc:docChgLst>
  <pc:docChgLst>
    <pc:chgData name="Roberta Lulli" userId="a624f2085899d1a3" providerId="LiveId" clId="{B9EDE984-E21C-4621-97B4-5135B827AC74}"/>
    <pc:docChg chg="undo redo custSel addSld delSld modSld sldOrd">
      <pc:chgData name="Roberta Lulli" userId="a624f2085899d1a3" providerId="LiveId" clId="{B9EDE984-E21C-4621-97B4-5135B827AC74}" dt="2021-04-13T21:29:47.130" v="6605"/>
      <pc:docMkLst>
        <pc:docMk/>
      </pc:docMkLst>
      <pc:sldChg chg="modSp mod modNotesTx">
        <pc:chgData name="Roberta Lulli" userId="a624f2085899d1a3" providerId="LiveId" clId="{B9EDE984-E21C-4621-97B4-5135B827AC74}" dt="2021-04-12T22:08:10.766" v="2290" actId="20577"/>
        <pc:sldMkLst>
          <pc:docMk/>
          <pc:sldMk cId="4181077200" sldId="256"/>
        </pc:sldMkLst>
        <pc:spChg chg="mod">
          <ac:chgData name="Roberta Lulli" userId="a624f2085899d1a3" providerId="LiveId" clId="{B9EDE984-E21C-4621-97B4-5135B827AC74}" dt="2021-04-12T22:08:10.766" v="2290" actId="20577"/>
          <ac:spMkLst>
            <pc:docMk/>
            <pc:sldMk cId="4181077200" sldId="256"/>
            <ac:spMk id="2" creationId="{00000000-0000-0000-0000-000000000000}"/>
          </ac:spMkLst>
        </pc:spChg>
        <pc:spChg chg="mod">
          <ac:chgData name="Roberta Lulli" userId="a624f2085899d1a3" providerId="LiveId" clId="{B9EDE984-E21C-4621-97B4-5135B827AC74}" dt="2021-04-12T17:19:10.743" v="2251" actId="1076"/>
          <ac:spMkLst>
            <pc:docMk/>
            <pc:sldMk cId="4181077200" sldId="256"/>
            <ac:spMk id="3" creationId="{00000000-0000-0000-0000-000000000000}"/>
          </ac:spMkLst>
        </pc:spChg>
        <pc:picChg chg="mod">
          <ac:chgData name="Roberta Lulli" userId="a624f2085899d1a3" providerId="LiveId" clId="{B9EDE984-E21C-4621-97B4-5135B827AC74}" dt="2021-04-07T09:53:13.786" v="358" actId="14100"/>
          <ac:picMkLst>
            <pc:docMk/>
            <pc:sldMk cId="4181077200" sldId="256"/>
            <ac:picMk id="6" creationId="{00000000-0000-0000-0000-000000000000}"/>
          </ac:picMkLst>
        </pc:picChg>
      </pc:sldChg>
      <pc:sldChg chg="addSp delSp modSp mod setBg modNotesTx">
        <pc:chgData name="Roberta Lulli" userId="a624f2085899d1a3" providerId="LiveId" clId="{B9EDE984-E21C-4621-97B4-5135B827AC74}" dt="2021-04-13T21:17:19.752" v="6531" actId="14100"/>
        <pc:sldMkLst>
          <pc:docMk/>
          <pc:sldMk cId="2313104621" sldId="258"/>
        </pc:sldMkLst>
        <pc:spChg chg="mod">
          <ac:chgData name="Roberta Lulli" userId="a624f2085899d1a3" providerId="LiveId" clId="{B9EDE984-E21C-4621-97B4-5135B827AC74}" dt="2021-04-13T15:26:20.937" v="4647" actId="1076"/>
          <ac:spMkLst>
            <pc:docMk/>
            <pc:sldMk cId="2313104621" sldId="258"/>
            <ac:spMk id="2" creationId="{00000000-0000-0000-0000-000000000000}"/>
          </ac:spMkLst>
        </pc:spChg>
        <pc:spChg chg="del mod">
          <ac:chgData name="Roberta Lulli" userId="a624f2085899d1a3" providerId="LiveId" clId="{B9EDE984-E21C-4621-97B4-5135B827AC74}" dt="2021-04-12T07:31:49.138" v="1799" actId="931"/>
          <ac:spMkLst>
            <pc:docMk/>
            <pc:sldMk cId="2313104621" sldId="258"/>
            <ac:spMk id="3" creationId="{00000000-0000-0000-0000-000000000000}"/>
          </ac:spMkLst>
        </pc:spChg>
        <pc:spChg chg="add mod">
          <ac:chgData name="Roberta Lulli" userId="a624f2085899d1a3" providerId="LiveId" clId="{B9EDE984-E21C-4621-97B4-5135B827AC74}" dt="2021-04-13T20:52:34.456" v="6239" actId="20577"/>
          <ac:spMkLst>
            <pc:docMk/>
            <pc:sldMk cId="2313104621" sldId="258"/>
            <ac:spMk id="5" creationId="{B5928025-84CB-4AA2-B0AB-0F5AFD997FBC}"/>
          </ac:spMkLst>
        </pc:spChg>
        <pc:spChg chg="add del mod">
          <ac:chgData name="Roberta Lulli" userId="a624f2085899d1a3" providerId="LiveId" clId="{B9EDE984-E21C-4621-97B4-5135B827AC74}" dt="2021-04-12T07:32:10.078" v="1805" actId="931"/>
          <ac:spMkLst>
            <pc:docMk/>
            <pc:sldMk cId="2313104621" sldId="258"/>
            <ac:spMk id="7" creationId="{1ED69626-586A-4594-9B5F-177A997664AB}"/>
          </ac:spMkLst>
        </pc:spChg>
        <pc:spChg chg="add del mod">
          <ac:chgData name="Roberta Lulli" userId="a624f2085899d1a3" providerId="LiveId" clId="{B9EDE984-E21C-4621-97B4-5135B827AC74}" dt="2021-04-13T15:24:46.470" v="4618" actId="478"/>
          <ac:spMkLst>
            <pc:docMk/>
            <pc:sldMk cId="2313104621" sldId="258"/>
            <ac:spMk id="10" creationId="{E55A3EC7-4923-4B6E-AA7E-DCFF2E6B2B79}"/>
          </ac:spMkLst>
        </pc:spChg>
        <pc:spChg chg="add del">
          <ac:chgData name="Roberta Lulli" userId="a624f2085899d1a3" providerId="LiveId" clId="{B9EDE984-E21C-4621-97B4-5135B827AC74}" dt="2021-04-13T15:15:48.173" v="4504" actId="26606"/>
          <ac:spMkLst>
            <pc:docMk/>
            <pc:sldMk cId="2313104621" sldId="258"/>
            <ac:spMk id="14" creationId="{2B566528-1B12-4246-9431-5C2D7D081168}"/>
          </ac:spMkLst>
        </pc:spChg>
        <pc:grpChg chg="add del">
          <ac:chgData name="Roberta Lulli" userId="a624f2085899d1a3" providerId="LiveId" clId="{B9EDE984-E21C-4621-97B4-5135B827AC74}" dt="2021-04-13T15:15:48.173" v="4504" actId="26606"/>
          <ac:grpSpMkLst>
            <pc:docMk/>
            <pc:sldMk cId="2313104621" sldId="258"/>
            <ac:grpSpMk id="16" creationId="{5995D10D-E9C9-47DB-AE7E-801FEF38F5C9}"/>
          </ac:grpSpMkLst>
        </pc:grpChg>
        <pc:grpChg chg="add del">
          <ac:chgData name="Roberta Lulli" userId="a624f2085899d1a3" providerId="LiveId" clId="{B9EDE984-E21C-4621-97B4-5135B827AC74}" dt="2021-04-13T15:15:48.173" v="4504" actId="26606"/>
          <ac:grpSpMkLst>
            <pc:docMk/>
            <pc:sldMk cId="2313104621" sldId="258"/>
            <ac:grpSpMk id="20" creationId="{828A5161-06F1-46CF-8AD7-844680A59E13}"/>
          </ac:grpSpMkLst>
        </pc:grpChg>
        <pc:graphicFrameChg chg="add del modGraphic">
          <ac:chgData name="Roberta Lulli" userId="a624f2085899d1a3" providerId="LiveId" clId="{B9EDE984-E21C-4621-97B4-5135B827AC74}" dt="2021-04-13T14:54:26.213" v="4350" actId="478"/>
          <ac:graphicFrameMkLst>
            <pc:docMk/>
            <pc:sldMk cId="2313104621" sldId="258"/>
            <ac:graphicFrameMk id="6" creationId="{97863266-91C1-4658-A584-F55BA0EC571C}"/>
          </ac:graphicFrameMkLst>
        </pc:graphicFrameChg>
        <pc:picChg chg="add mod">
          <ac:chgData name="Roberta Lulli" userId="a624f2085899d1a3" providerId="LiveId" clId="{B9EDE984-E21C-4621-97B4-5135B827AC74}" dt="2021-04-13T21:17:17.058" v="6530" actId="1076"/>
          <ac:picMkLst>
            <pc:docMk/>
            <pc:sldMk cId="2313104621" sldId="258"/>
            <ac:picMk id="3" creationId="{A5137308-557E-4231-A3A9-E715BADDA3C9}"/>
          </ac:picMkLst>
        </pc:picChg>
        <pc:picChg chg="add del mod">
          <ac:chgData name="Roberta Lulli" userId="a624f2085899d1a3" providerId="LiveId" clId="{B9EDE984-E21C-4621-97B4-5135B827AC74}" dt="2021-04-12T07:31:59.124" v="1804" actId="478"/>
          <ac:picMkLst>
            <pc:docMk/>
            <pc:sldMk cId="2313104621" sldId="258"/>
            <ac:picMk id="5" creationId="{3D8514CD-4320-4D32-9AC7-CCB4E7DF6995}"/>
          </ac:picMkLst>
        </pc:picChg>
        <pc:picChg chg="add mod">
          <ac:chgData name="Roberta Lulli" userId="a624f2085899d1a3" providerId="LiveId" clId="{B9EDE984-E21C-4621-97B4-5135B827AC74}" dt="2021-04-13T21:17:19.752" v="6531" actId="14100"/>
          <ac:picMkLst>
            <pc:docMk/>
            <pc:sldMk cId="2313104621" sldId="258"/>
            <ac:picMk id="6" creationId="{CC919EAB-8D58-4B58-9A73-ABD77AA3E9A0}"/>
          </ac:picMkLst>
        </pc:picChg>
        <pc:picChg chg="add del mod">
          <ac:chgData name="Roberta Lulli" userId="a624f2085899d1a3" providerId="LiveId" clId="{B9EDE984-E21C-4621-97B4-5135B827AC74}" dt="2021-04-13T15:27:43.580" v="4654" actId="21"/>
          <ac:picMkLst>
            <pc:docMk/>
            <pc:sldMk cId="2313104621" sldId="258"/>
            <ac:picMk id="7" creationId="{4C9B8EDC-6458-48D9-86DD-479F46893A09}"/>
          </ac:picMkLst>
        </pc:picChg>
        <pc:picChg chg="add del mod ord">
          <ac:chgData name="Roberta Lulli" userId="a624f2085899d1a3" providerId="LiveId" clId="{B9EDE984-E21C-4621-97B4-5135B827AC74}" dt="2021-04-13T15:15:49.962" v="4505" actId="478"/>
          <ac:picMkLst>
            <pc:docMk/>
            <pc:sldMk cId="2313104621" sldId="258"/>
            <ac:picMk id="9" creationId="{0FB4CF1D-9AA7-45E3-9F05-111E6E893E17}"/>
          </ac:picMkLst>
        </pc:picChg>
      </pc:sldChg>
      <pc:sldChg chg="modSp del mod ord modNotesTx">
        <pc:chgData name="Roberta Lulli" userId="a624f2085899d1a3" providerId="LiveId" clId="{B9EDE984-E21C-4621-97B4-5135B827AC74}" dt="2021-04-12T14:15:59.882" v="2047" actId="2696"/>
        <pc:sldMkLst>
          <pc:docMk/>
          <pc:sldMk cId="177536938" sldId="259"/>
        </pc:sldMkLst>
        <pc:spChg chg="mod">
          <ac:chgData name="Roberta Lulli" userId="a624f2085899d1a3" providerId="LiveId" clId="{B9EDE984-E21C-4621-97B4-5135B827AC74}" dt="2021-04-07T10:31:27.367" v="812" actId="20577"/>
          <ac:spMkLst>
            <pc:docMk/>
            <pc:sldMk cId="177536938" sldId="259"/>
            <ac:spMk id="2" creationId="{00000000-0000-0000-0000-000000000000}"/>
          </ac:spMkLst>
        </pc:spChg>
        <pc:spChg chg="mod">
          <ac:chgData name="Roberta Lulli" userId="a624f2085899d1a3" providerId="LiveId" clId="{B9EDE984-E21C-4621-97B4-5135B827AC74}" dt="2021-04-12T14:15:50.506" v="2046" actId="27636"/>
          <ac:spMkLst>
            <pc:docMk/>
            <pc:sldMk cId="177536938" sldId="259"/>
            <ac:spMk id="3" creationId="{00000000-0000-0000-0000-000000000000}"/>
          </ac:spMkLst>
        </pc:spChg>
      </pc:sldChg>
      <pc:sldChg chg="modSp mod modNotesTx">
        <pc:chgData name="Roberta Lulli" userId="a624f2085899d1a3" providerId="LiveId" clId="{B9EDE984-E21C-4621-97B4-5135B827AC74}" dt="2021-04-13T18:05:44.919" v="5702" actId="20577"/>
        <pc:sldMkLst>
          <pc:docMk/>
          <pc:sldMk cId="2914251024" sldId="262"/>
        </pc:sldMkLst>
        <pc:spChg chg="mod">
          <ac:chgData name="Roberta Lulli" userId="a624f2085899d1a3" providerId="LiveId" clId="{B9EDE984-E21C-4621-97B4-5135B827AC74}" dt="2021-04-12T14:24:57.660" v="2115" actId="20577"/>
          <ac:spMkLst>
            <pc:docMk/>
            <pc:sldMk cId="2914251024" sldId="262"/>
            <ac:spMk id="2" creationId="{00000000-0000-0000-0000-000000000000}"/>
          </ac:spMkLst>
        </pc:spChg>
        <pc:spChg chg="mod">
          <ac:chgData name="Roberta Lulli" userId="a624f2085899d1a3" providerId="LiveId" clId="{B9EDE984-E21C-4621-97B4-5135B827AC74}" dt="2021-04-13T18:05:44.919" v="5702" actId="20577"/>
          <ac:spMkLst>
            <pc:docMk/>
            <pc:sldMk cId="2914251024" sldId="262"/>
            <ac:spMk id="3" creationId="{00000000-0000-0000-0000-000000000000}"/>
          </ac:spMkLst>
        </pc:spChg>
      </pc:sldChg>
      <pc:sldChg chg="modSp mod ord modNotesTx">
        <pc:chgData name="Roberta Lulli" userId="a624f2085899d1a3" providerId="LiveId" clId="{B9EDE984-E21C-4621-97B4-5135B827AC74}" dt="2021-04-13T09:19:43.509" v="2927" actId="1076"/>
        <pc:sldMkLst>
          <pc:docMk/>
          <pc:sldMk cId="2796074454" sldId="264"/>
        </pc:sldMkLst>
        <pc:spChg chg="mod">
          <ac:chgData name="Roberta Lulli" userId="a624f2085899d1a3" providerId="LiveId" clId="{B9EDE984-E21C-4621-97B4-5135B827AC74}" dt="2021-04-13T09:19:43.509" v="2927" actId="1076"/>
          <ac:spMkLst>
            <pc:docMk/>
            <pc:sldMk cId="2796074454" sldId="264"/>
            <ac:spMk id="2" creationId="{00000000-0000-0000-0000-000000000000}"/>
          </ac:spMkLst>
        </pc:spChg>
        <pc:spChg chg="mod">
          <ac:chgData name="Roberta Lulli" userId="a624f2085899d1a3" providerId="LiveId" clId="{B9EDE984-E21C-4621-97B4-5135B827AC74}" dt="2021-04-12T17:20:23.161" v="2252" actId="20577"/>
          <ac:spMkLst>
            <pc:docMk/>
            <pc:sldMk cId="2796074454" sldId="264"/>
            <ac:spMk id="3" creationId="{00000000-0000-0000-0000-000000000000}"/>
          </ac:spMkLst>
        </pc:spChg>
      </pc:sldChg>
      <pc:sldChg chg="addSp delSp modSp mod setBg modNotesTx">
        <pc:chgData name="Roberta Lulli" userId="a624f2085899d1a3" providerId="LiveId" clId="{B9EDE984-E21C-4621-97B4-5135B827AC74}" dt="2021-04-13T17:36:53.567" v="5593" actId="114"/>
        <pc:sldMkLst>
          <pc:docMk/>
          <pc:sldMk cId="3575254469" sldId="265"/>
        </pc:sldMkLst>
        <pc:spChg chg="mod">
          <ac:chgData name="Roberta Lulli" userId="a624f2085899d1a3" providerId="LiveId" clId="{B9EDE984-E21C-4621-97B4-5135B827AC74}" dt="2021-04-13T17:29:16.899" v="5539" actId="20577"/>
          <ac:spMkLst>
            <pc:docMk/>
            <pc:sldMk cId="3575254469" sldId="265"/>
            <ac:spMk id="2" creationId="{00000000-0000-0000-0000-000000000000}"/>
          </ac:spMkLst>
        </pc:spChg>
        <pc:spChg chg="del mod">
          <ac:chgData name="Roberta Lulli" userId="a624f2085899d1a3" providerId="LiveId" clId="{B9EDE984-E21C-4621-97B4-5135B827AC74}" dt="2021-04-11T16:36:10.903" v="1686" actId="931"/>
          <ac:spMkLst>
            <pc:docMk/>
            <pc:sldMk cId="3575254469" sldId="265"/>
            <ac:spMk id="3" creationId="{00000000-0000-0000-0000-000000000000}"/>
          </ac:spMkLst>
        </pc:spChg>
        <pc:spChg chg="add mod">
          <ac:chgData name="Roberta Lulli" userId="a624f2085899d1a3" providerId="LiveId" clId="{B9EDE984-E21C-4621-97B4-5135B827AC74}" dt="2021-04-13T17:36:53.567" v="5593" actId="114"/>
          <ac:spMkLst>
            <pc:docMk/>
            <pc:sldMk cId="3575254469" sldId="265"/>
            <ac:spMk id="6" creationId="{703BEA8E-98FB-42BA-A8B3-2106B3BA1F21}"/>
          </ac:spMkLst>
        </pc:spChg>
        <pc:spChg chg="add del mod">
          <ac:chgData name="Roberta Lulli" userId="a624f2085899d1a3" providerId="LiveId" clId="{B9EDE984-E21C-4621-97B4-5135B827AC74}" dt="2021-04-13T15:21:14.966" v="4584" actId="478"/>
          <ac:spMkLst>
            <pc:docMk/>
            <pc:sldMk cId="3575254469" sldId="265"/>
            <ac:spMk id="7" creationId="{F6D1195E-1CD0-4407-B830-7BDB36B8C509}"/>
          </ac:spMkLst>
        </pc:spChg>
        <pc:spChg chg="add del">
          <ac:chgData name="Roberta Lulli" userId="a624f2085899d1a3" providerId="LiveId" clId="{B9EDE984-E21C-4621-97B4-5135B827AC74}" dt="2021-04-11T16:36:26.456" v="1692" actId="26606"/>
          <ac:spMkLst>
            <pc:docMk/>
            <pc:sldMk cId="3575254469" sldId="265"/>
            <ac:spMk id="9" creationId="{1E28EFDC-EE38-436F-A1A5-CD258B21821B}"/>
          </ac:spMkLst>
        </pc:spChg>
        <pc:spChg chg="add del">
          <ac:chgData name="Roberta Lulli" userId="a624f2085899d1a3" providerId="LiveId" clId="{B9EDE984-E21C-4621-97B4-5135B827AC74}" dt="2021-04-11T16:36:26.456" v="1692" actId="26606"/>
          <ac:spMkLst>
            <pc:docMk/>
            <pc:sldMk cId="3575254469" sldId="265"/>
            <ac:spMk id="12" creationId="{73DE2CFE-42F2-48F0-8706-5264E012B10C}"/>
          </ac:spMkLst>
        </pc:spChg>
        <pc:picChg chg="add del mod">
          <ac:chgData name="Roberta Lulli" userId="a624f2085899d1a3" providerId="LiveId" clId="{B9EDE984-E21C-4621-97B4-5135B827AC74}" dt="2021-04-13T11:10:21.822" v="3461" actId="21"/>
          <ac:picMkLst>
            <pc:docMk/>
            <pc:sldMk cId="3575254469" sldId="265"/>
            <ac:picMk id="4" creationId="{0881CE3B-855D-4155-A086-8225C7EF615C}"/>
          </ac:picMkLst>
        </pc:picChg>
        <pc:picChg chg="add del mod">
          <ac:chgData name="Roberta Lulli" userId="a624f2085899d1a3" providerId="LiveId" clId="{B9EDE984-E21C-4621-97B4-5135B827AC74}" dt="2021-04-13T15:50:26.073" v="4773" actId="1076"/>
          <ac:picMkLst>
            <pc:docMk/>
            <pc:sldMk cId="3575254469" sldId="265"/>
            <ac:picMk id="5" creationId="{20AF3F00-A4D4-4643-8792-F74478B0A890}"/>
          </ac:picMkLst>
        </pc:picChg>
      </pc:sldChg>
      <pc:sldChg chg="addSp delSp modSp del mod ord modNotesTx">
        <pc:chgData name="Roberta Lulli" userId="a624f2085899d1a3" providerId="LiveId" clId="{B9EDE984-E21C-4621-97B4-5135B827AC74}" dt="2021-04-13T09:08:32.856" v="2759" actId="2696"/>
        <pc:sldMkLst>
          <pc:docMk/>
          <pc:sldMk cId="3349272428" sldId="266"/>
        </pc:sldMkLst>
        <pc:spChg chg="mod">
          <ac:chgData name="Roberta Lulli" userId="a624f2085899d1a3" providerId="LiveId" clId="{B9EDE984-E21C-4621-97B4-5135B827AC74}" dt="2021-04-13T08:00:17.345" v="2561" actId="20577"/>
          <ac:spMkLst>
            <pc:docMk/>
            <pc:sldMk cId="3349272428" sldId="266"/>
            <ac:spMk id="2" creationId="{00000000-0000-0000-0000-000000000000}"/>
          </ac:spMkLst>
        </pc:spChg>
        <pc:spChg chg="del mod">
          <ac:chgData name="Roberta Lulli" userId="a624f2085899d1a3" providerId="LiveId" clId="{B9EDE984-E21C-4621-97B4-5135B827AC74}" dt="2021-04-12T07:58:48.787" v="1855" actId="931"/>
          <ac:spMkLst>
            <pc:docMk/>
            <pc:sldMk cId="3349272428" sldId="266"/>
            <ac:spMk id="3" creationId="{00000000-0000-0000-0000-000000000000}"/>
          </ac:spMkLst>
        </pc:spChg>
        <pc:spChg chg="add mod">
          <ac:chgData name="Roberta Lulli" userId="a624f2085899d1a3" providerId="LiveId" clId="{B9EDE984-E21C-4621-97B4-5135B827AC74}" dt="2021-04-13T09:08:26.006" v="2758" actId="21"/>
          <ac:spMkLst>
            <pc:docMk/>
            <pc:sldMk cId="3349272428" sldId="266"/>
            <ac:spMk id="4" creationId="{9F5DF0A2-E4DB-499F-B16E-3F93A0158976}"/>
          </ac:spMkLst>
        </pc:spChg>
        <pc:picChg chg="add del mod">
          <ac:chgData name="Roberta Lulli" userId="a624f2085899d1a3" providerId="LiveId" clId="{B9EDE984-E21C-4621-97B4-5135B827AC74}" dt="2021-04-13T09:08:26.006" v="2758" actId="21"/>
          <ac:picMkLst>
            <pc:docMk/>
            <pc:sldMk cId="3349272428" sldId="266"/>
            <ac:picMk id="5" creationId="{BEC6CC9C-B19A-4A67-A222-20ED30915244}"/>
          </ac:picMkLst>
        </pc:picChg>
      </pc:sldChg>
      <pc:sldChg chg="addSp delSp modSp mod modNotesTx">
        <pc:chgData name="Roberta Lulli" userId="a624f2085899d1a3" providerId="LiveId" clId="{B9EDE984-E21C-4621-97B4-5135B827AC74}" dt="2021-04-12T13:35:46.929" v="1880" actId="20577"/>
        <pc:sldMkLst>
          <pc:docMk/>
          <pc:sldMk cId="2840967103" sldId="267"/>
        </pc:sldMkLst>
        <pc:spChg chg="mod">
          <ac:chgData name="Roberta Lulli" userId="a624f2085899d1a3" providerId="LiveId" clId="{B9EDE984-E21C-4621-97B4-5135B827AC74}" dt="2021-04-07T10:57:45.089" v="1031" actId="120"/>
          <ac:spMkLst>
            <pc:docMk/>
            <pc:sldMk cId="2840967103" sldId="267"/>
            <ac:spMk id="2" creationId="{00000000-0000-0000-0000-000000000000}"/>
          </ac:spMkLst>
        </pc:spChg>
        <pc:spChg chg="mod">
          <ac:chgData name="Roberta Lulli" userId="a624f2085899d1a3" providerId="LiveId" clId="{B9EDE984-E21C-4621-97B4-5135B827AC74}" dt="2021-04-12T13:35:46.929" v="1880" actId="20577"/>
          <ac:spMkLst>
            <pc:docMk/>
            <pc:sldMk cId="2840967103" sldId="267"/>
            <ac:spMk id="3" creationId="{00000000-0000-0000-0000-000000000000}"/>
          </ac:spMkLst>
        </pc:spChg>
        <pc:spChg chg="add del">
          <ac:chgData name="Roberta Lulli" userId="a624f2085899d1a3" providerId="LiveId" clId="{B9EDE984-E21C-4621-97B4-5135B827AC74}" dt="2021-04-07T10:30:17.508" v="773" actId="22"/>
          <ac:spMkLst>
            <pc:docMk/>
            <pc:sldMk cId="2840967103" sldId="267"/>
            <ac:spMk id="5" creationId="{552ADC0B-330E-4316-B157-CF650E5FEDEA}"/>
          </ac:spMkLst>
        </pc:spChg>
      </pc:sldChg>
      <pc:sldChg chg="addSp delSp modSp del mod modNotesTx">
        <pc:chgData name="Roberta Lulli" userId="a624f2085899d1a3" providerId="LiveId" clId="{B9EDE984-E21C-4621-97B4-5135B827AC74}" dt="2021-04-11T21:31:17.507" v="1706" actId="47"/>
        <pc:sldMkLst>
          <pc:docMk/>
          <pc:sldMk cId="1655774783" sldId="268"/>
        </pc:sldMkLst>
        <pc:spChg chg="add del mod">
          <ac:chgData name="Roberta Lulli" userId="a624f2085899d1a3" providerId="LiveId" clId="{B9EDE984-E21C-4621-97B4-5135B827AC74}" dt="2021-04-07T13:40:52.352" v="1048" actId="478"/>
          <ac:spMkLst>
            <pc:docMk/>
            <pc:sldMk cId="1655774783" sldId="268"/>
            <ac:spMk id="3" creationId="{31FC776F-E4A6-409F-B1CD-A451C22329F6}"/>
          </ac:spMkLst>
        </pc:spChg>
        <pc:spChg chg="mod">
          <ac:chgData name="Roberta Lulli" userId="a624f2085899d1a3" providerId="LiveId" clId="{B9EDE984-E21C-4621-97B4-5135B827AC74}" dt="2021-04-11T21:31:15.179" v="1705" actId="20577"/>
          <ac:spMkLst>
            <pc:docMk/>
            <pc:sldMk cId="1655774783" sldId="268"/>
            <ac:spMk id="4" creationId="{00000000-0000-0000-0000-000000000000}"/>
          </ac:spMkLst>
        </pc:spChg>
        <pc:spChg chg="mod">
          <ac:chgData name="Roberta Lulli" userId="a624f2085899d1a3" providerId="LiveId" clId="{B9EDE984-E21C-4621-97B4-5135B827AC74}" dt="2021-04-11T21:31:11.049" v="1704" actId="20577"/>
          <ac:spMkLst>
            <pc:docMk/>
            <pc:sldMk cId="1655774783" sldId="268"/>
            <ac:spMk id="6" creationId="{00000000-0000-0000-0000-000000000000}"/>
          </ac:spMkLst>
        </pc:spChg>
        <pc:picChg chg="del">
          <ac:chgData name="Roberta Lulli" userId="a624f2085899d1a3" providerId="LiveId" clId="{B9EDE984-E21C-4621-97B4-5135B827AC74}" dt="2021-04-07T13:40:46.759" v="1046" actId="478"/>
          <ac:picMkLst>
            <pc:docMk/>
            <pc:sldMk cId="1655774783" sldId="268"/>
            <ac:picMk id="8" creationId="{00000000-0000-0000-0000-000000000000}"/>
          </ac:picMkLst>
        </pc:picChg>
      </pc:sldChg>
      <pc:sldChg chg="addSp delSp modSp mod modNotesTx">
        <pc:chgData name="Roberta Lulli" userId="a624f2085899d1a3" providerId="LiveId" clId="{B9EDE984-E21C-4621-97B4-5135B827AC74}" dt="2021-04-13T10:22:48.950" v="3207" actId="20577"/>
        <pc:sldMkLst>
          <pc:docMk/>
          <pc:sldMk cId="3062044066" sldId="269"/>
        </pc:sldMkLst>
        <pc:spChg chg="mod">
          <ac:chgData name="Roberta Lulli" userId="a624f2085899d1a3" providerId="LiveId" clId="{B9EDE984-E21C-4621-97B4-5135B827AC74}" dt="2021-04-13T09:41:20.645" v="3132" actId="14100"/>
          <ac:spMkLst>
            <pc:docMk/>
            <pc:sldMk cId="3062044066" sldId="269"/>
            <ac:spMk id="2" creationId="{00000000-0000-0000-0000-000000000000}"/>
          </ac:spMkLst>
        </pc:spChg>
        <pc:spChg chg="mod">
          <ac:chgData name="Roberta Lulli" userId="a624f2085899d1a3" providerId="LiveId" clId="{B9EDE984-E21C-4621-97B4-5135B827AC74}" dt="2021-04-13T10:22:48.950" v="3207" actId="20577"/>
          <ac:spMkLst>
            <pc:docMk/>
            <pc:sldMk cId="3062044066" sldId="269"/>
            <ac:spMk id="3" creationId="{00000000-0000-0000-0000-000000000000}"/>
          </ac:spMkLst>
        </pc:spChg>
        <pc:spChg chg="add del mod">
          <ac:chgData name="Roberta Lulli" userId="a624f2085899d1a3" providerId="LiveId" clId="{B9EDE984-E21C-4621-97B4-5135B827AC74}" dt="2021-04-12T14:14:35.825" v="2031" actId="478"/>
          <ac:spMkLst>
            <pc:docMk/>
            <pc:sldMk cId="3062044066" sldId="269"/>
            <ac:spMk id="5" creationId="{480F1D06-66C2-4715-9D84-1A89F484E80E}"/>
          </ac:spMkLst>
        </pc:spChg>
        <pc:picChg chg="add mod">
          <ac:chgData name="Roberta Lulli" userId="a624f2085899d1a3" providerId="LiveId" clId="{B9EDE984-E21C-4621-97B4-5135B827AC74}" dt="2021-04-13T09:45:03.867" v="3174" actId="1076"/>
          <ac:picMkLst>
            <pc:docMk/>
            <pc:sldMk cId="3062044066" sldId="269"/>
            <ac:picMk id="5" creationId="{91068B1F-ECD9-4D03-9B67-74B39E77AD73}"/>
          </ac:picMkLst>
        </pc:picChg>
        <pc:picChg chg="del">
          <ac:chgData name="Roberta Lulli" userId="a624f2085899d1a3" providerId="LiveId" clId="{B9EDE984-E21C-4621-97B4-5135B827AC74}" dt="2021-04-09T14:37:12.629" v="1291" actId="478"/>
          <ac:picMkLst>
            <pc:docMk/>
            <pc:sldMk cId="3062044066" sldId="269"/>
            <ac:picMk id="8" creationId="{00000000-0000-0000-0000-000000000000}"/>
          </ac:picMkLst>
        </pc:picChg>
      </pc:sldChg>
      <pc:sldChg chg="modSp new mod ord modNotesTx">
        <pc:chgData name="Roberta Lulli" userId="a624f2085899d1a3" providerId="LiveId" clId="{B9EDE984-E21C-4621-97B4-5135B827AC74}" dt="2021-04-13T21:08:19.699" v="6512" actId="1076"/>
        <pc:sldMkLst>
          <pc:docMk/>
          <pc:sldMk cId="1996849027" sldId="271"/>
        </pc:sldMkLst>
        <pc:spChg chg="mod">
          <ac:chgData name="Roberta Lulli" userId="a624f2085899d1a3" providerId="LiveId" clId="{B9EDE984-E21C-4621-97B4-5135B827AC74}" dt="2021-04-13T20:58:34.657" v="6373" actId="14100"/>
          <ac:spMkLst>
            <pc:docMk/>
            <pc:sldMk cId="1996849027" sldId="271"/>
            <ac:spMk id="2" creationId="{576A4B88-E4EF-4267-A2B8-494C94651411}"/>
          </ac:spMkLst>
        </pc:spChg>
        <pc:spChg chg="mod">
          <ac:chgData name="Roberta Lulli" userId="a624f2085899d1a3" providerId="LiveId" clId="{B9EDE984-E21C-4621-97B4-5135B827AC74}" dt="2021-04-13T21:08:19.699" v="6512" actId="1076"/>
          <ac:spMkLst>
            <pc:docMk/>
            <pc:sldMk cId="1996849027" sldId="271"/>
            <ac:spMk id="3" creationId="{20379473-2C31-42CF-9531-8EE19A2F9D9B}"/>
          </ac:spMkLst>
        </pc:spChg>
      </pc:sldChg>
      <pc:sldChg chg="addSp delSp modSp new mod modNotesTx">
        <pc:chgData name="Roberta Lulli" userId="a624f2085899d1a3" providerId="LiveId" clId="{B9EDE984-E21C-4621-97B4-5135B827AC74}" dt="2021-04-13T20:44:45.789" v="6144" actId="20577"/>
        <pc:sldMkLst>
          <pc:docMk/>
          <pc:sldMk cId="3533268304" sldId="272"/>
        </pc:sldMkLst>
        <pc:spChg chg="mod">
          <ac:chgData name="Roberta Lulli" userId="a624f2085899d1a3" providerId="LiveId" clId="{B9EDE984-E21C-4621-97B4-5135B827AC74}" dt="2021-04-13T20:06:05.744" v="5876" actId="20577"/>
          <ac:spMkLst>
            <pc:docMk/>
            <pc:sldMk cId="3533268304" sldId="272"/>
            <ac:spMk id="2" creationId="{22515DDC-911F-4481-B981-11608E98E3B9}"/>
          </ac:spMkLst>
        </pc:spChg>
        <pc:spChg chg="del">
          <ac:chgData name="Roberta Lulli" userId="a624f2085899d1a3" providerId="LiveId" clId="{B9EDE984-E21C-4621-97B4-5135B827AC74}" dt="2021-04-12T07:33:10.505" v="1811" actId="931"/>
          <ac:spMkLst>
            <pc:docMk/>
            <pc:sldMk cId="3533268304" sldId="272"/>
            <ac:spMk id="3" creationId="{4BF7476A-BC63-4892-8373-D284F39360C3}"/>
          </ac:spMkLst>
        </pc:spChg>
        <pc:spChg chg="add mod">
          <ac:chgData name="Roberta Lulli" userId="a624f2085899d1a3" providerId="LiveId" clId="{B9EDE984-E21C-4621-97B4-5135B827AC74}" dt="2021-04-13T20:43:05.069" v="6138" actId="20577"/>
          <ac:spMkLst>
            <pc:docMk/>
            <pc:sldMk cId="3533268304" sldId="272"/>
            <ac:spMk id="7" creationId="{2648DDCA-079C-42C0-B2EA-6516E4E3ADF0}"/>
          </ac:spMkLst>
        </pc:spChg>
        <pc:picChg chg="add del mod">
          <ac:chgData name="Roberta Lulli" userId="a624f2085899d1a3" providerId="LiveId" clId="{B9EDE984-E21C-4621-97B4-5135B827AC74}" dt="2021-04-12T07:33:13.797" v="1812" actId="478"/>
          <ac:picMkLst>
            <pc:docMk/>
            <pc:sldMk cId="3533268304" sldId="272"/>
            <ac:picMk id="5" creationId="{CDF24C49-4343-4C19-B7C4-DFD9FDB2FB40}"/>
          </ac:picMkLst>
        </pc:picChg>
      </pc:sldChg>
      <pc:sldChg chg="modSp new mod ord modNotesTx">
        <pc:chgData name="Roberta Lulli" userId="a624f2085899d1a3" providerId="LiveId" clId="{B9EDE984-E21C-4621-97B4-5135B827AC74}" dt="2021-04-13T21:29:45.187" v="6603"/>
        <pc:sldMkLst>
          <pc:docMk/>
          <pc:sldMk cId="983103190" sldId="273"/>
        </pc:sldMkLst>
        <pc:spChg chg="mod">
          <ac:chgData name="Roberta Lulli" userId="a624f2085899d1a3" providerId="LiveId" clId="{B9EDE984-E21C-4621-97B4-5135B827AC74}" dt="2021-04-09T14:42:41.581" v="1518" actId="20577"/>
          <ac:spMkLst>
            <pc:docMk/>
            <pc:sldMk cId="983103190" sldId="273"/>
            <ac:spMk id="2" creationId="{1C1DB3A2-F686-4109-A160-C9FE03EF37E1}"/>
          </ac:spMkLst>
        </pc:spChg>
        <pc:spChg chg="mod">
          <ac:chgData name="Roberta Lulli" userId="a624f2085899d1a3" providerId="LiveId" clId="{B9EDE984-E21C-4621-97B4-5135B827AC74}" dt="2021-04-12T14:10:52.311" v="2027" actId="21"/>
          <ac:spMkLst>
            <pc:docMk/>
            <pc:sldMk cId="983103190" sldId="273"/>
            <ac:spMk id="3" creationId="{8D2B5EEF-3916-42DF-B897-C01B4389C80B}"/>
          </ac:spMkLst>
        </pc:spChg>
      </pc:sldChg>
      <pc:sldChg chg="addSp delSp modSp new mod modNotesTx">
        <pc:chgData name="Roberta Lulli" userId="a624f2085899d1a3" providerId="LiveId" clId="{B9EDE984-E21C-4621-97B4-5135B827AC74}" dt="2021-04-13T21:08:29.346" v="6514" actId="20577"/>
        <pc:sldMkLst>
          <pc:docMk/>
          <pc:sldMk cId="1130009573" sldId="274"/>
        </pc:sldMkLst>
        <pc:spChg chg="mod">
          <ac:chgData name="Roberta Lulli" userId="a624f2085899d1a3" providerId="LiveId" clId="{B9EDE984-E21C-4621-97B4-5135B827AC74}" dt="2021-04-13T12:09:21.764" v="3629" actId="20577"/>
          <ac:spMkLst>
            <pc:docMk/>
            <pc:sldMk cId="1130009573" sldId="274"/>
            <ac:spMk id="2" creationId="{58305896-EAE7-42F1-B65E-5F58E06E15C4}"/>
          </ac:spMkLst>
        </pc:spChg>
        <pc:spChg chg="del">
          <ac:chgData name="Roberta Lulli" userId="a624f2085899d1a3" providerId="LiveId" clId="{B9EDE984-E21C-4621-97B4-5135B827AC74}" dt="2021-04-11T21:18:23.809" v="1698"/>
          <ac:spMkLst>
            <pc:docMk/>
            <pc:sldMk cId="1130009573" sldId="274"/>
            <ac:spMk id="3" creationId="{3C74D5AC-1E73-4113-B0A6-A2037E7B911E}"/>
          </ac:spMkLst>
        </pc:spChg>
        <pc:spChg chg="add del mod">
          <ac:chgData name="Roberta Lulli" userId="a624f2085899d1a3" providerId="LiveId" clId="{B9EDE984-E21C-4621-97B4-5135B827AC74}" dt="2021-04-13T12:01:15.942" v="3535" actId="931"/>
          <ac:spMkLst>
            <pc:docMk/>
            <pc:sldMk cId="1130009573" sldId="274"/>
            <ac:spMk id="5" creationId="{286A85D8-AE21-473C-BB11-E41249B5212B}"/>
          </ac:spMkLst>
        </pc:spChg>
        <pc:spChg chg="add mod">
          <ac:chgData name="Roberta Lulli" userId="a624f2085899d1a3" providerId="LiveId" clId="{B9EDE984-E21C-4621-97B4-5135B827AC74}" dt="2021-04-13T19:56:19.944" v="5813" actId="20577"/>
          <ac:spMkLst>
            <pc:docMk/>
            <pc:sldMk cId="1130009573" sldId="274"/>
            <ac:spMk id="11" creationId="{F755B340-1DB5-4CD2-9990-532CDA42130B}"/>
          </ac:spMkLst>
        </pc:spChg>
        <pc:picChg chg="add del mod">
          <ac:chgData name="Roberta Lulli" userId="a624f2085899d1a3" providerId="LiveId" clId="{B9EDE984-E21C-4621-97B4-5135B827AC74}" dt="2021-04-13T11:55:45.565" v="3495" actId="478"/>
          <ac:picMkLst>
            <pc:docMk/>
            <pc:sldMk cId="1130009573" sldId="274"/>
            <ac:picMk id="4" creationId="{A2F4C495-AC28-4499-AAA4-51A8738672DB}"/>
          </ac:picMkLst>
        </pc:picChg>
        <pc:picChg chg="add mod">
          <ac:chgData name="Roberta Lulli" userId="a624f2085899d1a3" providerId="LiveId" clId="{B9EDE984-E21C-4621-97B4-5135B827AC74}" dt="2021-04-13T17:32:52.294" v="5543" actId="1036"/>
          <ac:picMkLst>
            <pc:docMk/>
            <pc:sldMk cId="1130009573" sldId="274"/>
            <ac:picMk id="7" creationId="{C993B432-84AD-4CD9-845A-058EDEBDAF15}"/>
          </ac:picMkLst>
        </pc:picChg>
        <pc:picChg chg="add mod">
          <ac:chgData name="Roberta Lulli" userId="a624f2085899d1a3" providerId="LiveId" clId="{B9EDE984-E21C-4621-97B4-5135B827AC74}" dt="2021-04-13T12:12:35.827" v="3664" actId="1076"/>
          <ac:picMkLst>
            <pc:docMk/>
            <pc:sldMk cId="1130009573" sldId="274"/>
            <ac:picMk id="9" creationId="{B6CE7484-88D9-4820-99DA-A15CD1E4B42C}"/>
          </ac:picMkLst>
        </pc:picChg>
      </pc:sldChg>
      <pc:sldChg chg="addSp delSp modSp new mod modNotesTx">
        <pc:chgData name="Roberta Lulli" userId="a624f2085899d1a3" providerId="LiveId" clId="{B9EDE984-E21C-4621-97B4-5135B827AC74}" dt="2021-04-13T12:23:41.241" v="3692" actId="20577"/>
        <pc:sldMkLst>
          <pc:docMk/>
          <pc:sldMk cId="2691455294" sldId="275"/>
        </pc:sldMkLst>
        <pc:spChg chg="mod">
          <ac:chgData name="Roberta Lulli" userId="a624f2085899d1a3" providerId="LiveId" clId="{B9EDE984-E21C-4621-97B4-5135B827AC74}" dt="2021-04-13T12:23:41.241" v="3692" actId="20577"/>
          <ac:spMkLst>
            <pc:docMk/>
            <pc:sldMk cId="2691455294" sldId="275"/>
            <ac:spMk id="2" creationId="{50A87E8A-2602-420F-9B14-12B5B9F01EEE}"/>
          </ac:spMkLst>
        </pc:spChg>
        <pc:spChg chg="del">
          <ac:chgData name="Roberta Lulli" userId="a624f2085899d1a3" providerId="LiveId" clId="{B9EDE984-E21C-4621-97B4-5135B827AC74}" dt="2021-04-11T16:10:23.576" v="1580" actId="931"/>
          <ac:spMkLst>
            <pc:docMk/>
            <pc:sldMk cId="2691455294" sldId="275"/>
            <ac:spMk id="3" creationId="{F1B11BCA-A4F3-4DEA-AE35-D58893DD0A98}"/>
          </ac:spMkLst>
        </pc:spChg>
        <pc:spChg chg="add mod">
          <ac:chgData name="Roberta Lulli" userId="a624f2085899d1a3" providerId="LiveId" clId="{B9EDE984-E21C-4621-97B4-5135B827AC74}" dt="2021-04-13T12:13:13.103" v="3667" actId="14100"/>
          <ac:spMkLst>
            <pc:docMk/>
            <pc:sldMk cId="2691455294" sldId="275"/>
            <ac:spMk id="6" creationId="{32598114-7A4E-48C2-AC88-9026F91F49A3}"/>
          </ac:spMkLst>
        </pc:spChg>
        <pc:spChg chg="add del">
          <ac:chgData name="Roberta Lulli" userId="a624f2085899d1a3" providerId="LiveId" clId="{B9EDE984-E21C-4621-97B4-5135B827AC74}" dt="2021-04-11T16:31:02.705" v="1682" actId="11529"/>
          <ac:spMkLst>
            <pc:docMk/>
            <pc:sldMk cId="2691455294" sldId="275"/>
            <ac:spMk id="6" creationId="{88680D4E-3688-452E-99A5-11A1380B5047}"/>
          </ac:spMkLst>
        </pc:spChg>
        <pc:picChg chg="add mod">
          <ac:chgData name="Roberta Lulli" userId="a624f2085899d1a3" providerId="LiveId" clId="{B9EDE984-E21C-4621-97B4-5135B827AC74}" dt="2021-04-13T12:13:17.353" v="3668" actId="1076"/>
          <ac:picMkLst>
            <pc:docMk/>
            <pc:sldMk cId="2691455294" sldId="275"/>
            <ac:picMk id="5" creationId="{7621072B-B721-4CF6-98C1-1BA287591236}"/>
          </ac:picMkLst>
        </pc:picChg>
      </pc:sldChg>
      <pc:sldChg chg="modSp new mod ord">
        <pc:chgData name="Roberta Lulli" userId="a624f2085899d1a3" providerId="LiveId" clId="{B9EDE984-E21C-4621-97B4-5135B827AC74}" dt="2021-04-13T21:29:47.130" v="6605"/>
        <pc:sldMkLst>
          <pc:docMk/>
          <pc:sldMk cId="3753287693" sldId="276"/>
        </pc:sldMkLst>
        <pc:spChg chg="mod">
          <ac:chgData name="Roberta Lulli" userId="a624f2085899d1a3" providerId="LiveId" clId="{B9EDE984-E21C-4621-97B4-5135B827AC74}" dt="2021-04-09T14:43:23.975" v="1579" actId="20577"/>
          <ac:spMkLst>
            <pc:docMk/>
            <pc:sldMk cId="3753287693" sldId="276"/>
            <ac:spMk id="2" creationId="{398EF82D-031D-49EC-AAA0-2F1A58A10344}"/>
          </ac:spMkLst>
        </pc:spChg>
      </pc:sldChg>
      <pc:sldChg chg="addSp delSp modSp new mod modNotesTx">
        <pc:chgData name="Roberta Lulli" userId="a624f2085899d1a3" providerId="LiveId" clId="{B9EDE984-E21C-4621-97B4-5135B827AC74}" dt="2021-04-13T07:32:37.314" v="2430" actId="20577"/>
        <pc:sldMkLst>
          <pc:docMk/>
          <pc:sldMk cId="71189552" sldId="277"/>
        </pc:sldMkLst>
        <pc:spChg chg="mod">
          <ac:chgData name="Roberta Lulli" userId="a624f2085899d1a3" providerId="LiveId" clId="{B9EDE984-E21C-4621-97B4-5135B827AC74}" dt="2021-04-12T13:37:56.907" v="1887" actId="1076"/>
          <ac:spMkLst>
            <pc:docMk/>
            <pc:sldMk cId="71189552" sldId="277"/>
            <ac:spMk id="2" creationId="{4BAAC481-3660-43B4-AD8A-5487095D999A}"/>
          </ac:spMkLst>
        </pc:spChg>
        <pc:spChg chg="del">
          <ac:chgData name="Roberta Lulli" userId="a624f2085899d1a3" providerId="LiveId" clId="{B9EDE984-E21C-4621-97B4-5135B827AC74}" dt="2021-04-11T21:33:23.453" v="1708"/>
          <ac:spMkLst>
            <pc:docMk/>
            <pc:sldMk cId="71189552" sldId="277"/>
            <ac:spMk id="3" creationId="{5818260B-C7B0-48E2-AB69-D9BE7C267F8B}"/>
          </ac:spMkLst>
        </pc:spChg>
        <pc:picChg chg="add mod">
          <ac:chgData name="Roberta Lulli" userId="a624f2085899d1a3" providerId="LiveId" clId="{B9EDE984-E21C-4621-97B4-5135B827AC74}" dt="2021-04-11T21:33:25.762" v="1709" actId="1076"/>
          <ac:picMkLst>
            <pc:docMk/>
            <pc:sldMk cId="71189552" sldId="277"/>
            <ac:picMk id="4" creationId="{55D64BFB-656D-4C01-B084-BD1C56D57DA3}"/>
          </ac:picMkLst>
        </pc:picChg>
        <pc:picChg chg="add mod">
          <ac:chgData name="Roberta Lulli" userId="a624f2085899d1a3" providerId="LiveId" clId="{B9EDE984-E21C-4621-97B4-5135B827AC74}" dt="2021-04-12T13:37:55.116" v="1886" actId="1036"/>
          <ac:picMkLst>
            <pc:docMk/>
            <pc:sldMk cId="71189552" sldId="277"/>
            <ac:picMk id="5" creationId="{E83E8050-7294-483D-9CFA-50DAF0FC3DE4}"/>
          </ac:picMkLst>
        </pc:picChg>
      </pc:sldChg>
      <pc:sldChg chg="addSp delSp modSp new mod ord modNotesTx">
        <pc:chgData name="Roberta Lulli" userId="a624f2085899d1a3" providerId="LiveId" clId="{B9EDE984-E21C-4621-97B4-5135B827AC74}" dt="2021-04-13T09:16:35.523" v="2896" actId="255"/>
        <pc:sldMkLst>
          <pc:docMk/>
          <pc:sldMk cId="2782589036" sldId="278"/>
        </pc:sldMkLst>
        <pc:spChg chg="mod">
          <ac:chgData name="Roberta Lulli" userId="a624f2085899d1a3" providerId="LiveId" clId="{B9EDE984-E21C-4621-97B4-5135B827AC74}" dt="2021-04-12T14:02:58.230" v="2010" actId="20577"/>
          <ac:spMkLst>
            <pc:docMk/>
            <pc:sldMk cId="2782589036" sldId="278"/>
            <ac:spMk id="2" creationId="{ADFE24CB-602B-4799-878D-3741D109C935}"/>
          </ac:spMkLst>
        </pc:spChg>
        <pc:spChg chg="del">
          <ac:chgData name="Roberta Lulli" userId="a624f2085899d1a3" providerId="LiveId" clId="{B9EDE984-E21C-4621-97B4-5135B827AC74}" dt="2021-04-12T07:41:45.010" v="1833" actId="931"/>
          <ac:spMkLst>
            <pc:docMk/>
            <pc:sldMk cId="2782589036" sldId="278"/>
            <ac:spMk id="3" creationId="{7FCCEA85-19B1-4602-8E6C-4A21241DCC7D}"/>
          </ac:spMkLst>
        </pc:spChg>
        <pc:spChg chg="add mod">
          <ac:chgData name="Roberta Lulli" userId="a624f2085899d1a3" providerId="LiveId" clId="{B9EDE984-E21C-4621-97B4-5135B827AC74}" dt="2021-04-13T09:16:35.523" v="2896" actId="255"/>
          <ac:spMkLst>
            <pc:docMk/>
            <pc:sldMk cId="2782589036" sldId="278"/>
            <ac:spMk id="6" creationId="{E0ACF184-0E89-4248-8606-A5FBEE5147EB}"/>
          </ac:spMkLst>
        </pc:spChg>
        <pc:picChg chg="add mod">
          <ac:chgData name="Roberta Lulli" userId="a624f2085899d1a3" providerId="LiveId" clId="{B9EDE984-E21C-4621-97B4-5135B827AC74}" dt="2021-04-12T22:39:27.942" v="2320" actId="14100"/>
          <ac:picMkLst>
            <pc:docMk/>
            <pc:sldMk cId="2782589036" sldId="278"/>
            <ac:picMk id="5" creationId="{794C9686-89DB-421F-86A8-40C4025EF35F}"/>
          </ac:picMkLst>
        </pc:picChg>
      </pc:sldChg>
      <pc:sldChg chg="modSp new mod modNotesTx">
        <pc:chgData name="Roberta Lulli" userId="a624f2085899d1a3" providerId="LiveId" clId="{B9EDE984-E21C-4621-97B4-5135B827AC74}" dt="2021-04-13T09:19:29.177" v="2926" actId="255"/>
        <pc:sldMkLst>
          <pc:docMk/>
          <pc:sldMk cId="203376289" sldId="279"/>
        </pc:sldMkLst>
        <pc:spChg chg="mod">
          <ac:chgData name="Roberta Lulli" userId="a624f2085899d1a3" providerId="LiveId" clId="{B9EDE984-E21C-4621-97B4-5135B827AC74}" dt="2021-04-13T07:54:02.409" v="2553" actId="20577"/>
          <ac:spMkLst>
            <pc:docMk/>
            <pc:sldMk cId="203376289" sldId="279"/>
            <ac:spMk id="2" creationId="{E92CDDE5-5E03-49EB-AD87-B2E3CDF07002}"/>
          </ac:spMkLst>
        </pc:spChg>
        <pc:spChg chg="mod">
          <ac:chgData name="Roberta Lulli" userId="a624f2085899d1a3" providerId="LiveId" clId="{B9EDE984-E21C-4621-97B4-5135B827AC74}" dt="2021-04-13T09:19:29.177" v="2926" actId="255"/>
          <ac:spMkLst>
            <pc:docMk/>
            <pc:sldMk cId="203376289" sldId="279"/>
            <ac:spMk id="3" creationId="{ECA12DD9-5683-4DB0-A6EF-AAF8043ECB2A}"/>
          </ac:spMkLst>
        </pc:spChg>
      </pc:sldChg>
      <pc:sldChg chg="modSp new del mod">
        <pc:chgData name="Roberta Lulli" userId="a624f2085899d1a3" providerId="LiveId" clId="{B9EDE984-E21C-4621-97B4-5135B827AC74}" dt="2021-04-12T17:14:55.240" v="2235" actId="2696"/>
        <pc:sldMkLst>
          <pc:docMk/>
          <pc:sldMk cId="1248714182" sldId="279"/>
        </pc:sldMkLst>
        <pc:spChg chg="mod">
          <ac:chgData name="Roberta Lulli" userId="a624f2085899d1a3" providerId="LiveId" clId="{B9EDE984-E21C-4621-97B4-5135B827AC74}" dt="2021-04-12T17:12:18.073" v="2195" actId="21"/>
          <ac:spMkLst>
            <pc:docMk/>
            <pc:sldMk cId="1248714182" sldId="279"/>
            <ac:spMk id="3" creationId="{A5012273-FCBE-44A6-999E-DB0F80472DB3}"/>
          </ac:spMkLst>
        </pc:spChg>
      </pc:sldChg>
      <pc:sldChg chg="addSp delSp modSp new mod modNotesTx">
        <pc:chgData name="Roberta Lulli" userId="a624f2085899d1a3" providerId="LiveId" clId="{B9EDE984-E21C-4621-97B4-5135B827AC74}" dt="2021-04-13T09:20:29.642" v="2936" actId="5793"/>
        <pc:sldMkLst>
          <pc:docMk/>
          <pc:sldMk cId="2652680342" sldId="280"/>
        </pc:sldMkLst>
        <pc:spChg chg="mod">
          <ac:chgData name="Roberta Lulli" userId="a624f2085899d1a3" providerId="LiveId" clId="{B9EDE984-E21C-4621-97B4-5135B827AC74}" dt="2021-04-13T09:16:05.871" v="2893" actId="20577"/>
          <ac:spMkLst>
            <pc:docMk/>
            <pc:sldMk cId="2652680342" sldId="280"/>
            <ac:spMk id="2" creationId="{F3C38BCB-1623-4675-B931-9E4E70B6808C}"/>
          </ac:spMkLst>
        </pc:spChg>
        <pc:spChg chg="add del mod">
          <ac:chgData name="Roberta Lulli" userId="a624f2085899d1a3" providerId="LiveId" clId="{B9EDE984-E21C-4621-97B4-5135B827AC74}" dt="2021-04-13T09:20:29.642" v="2936" actId="5793"/>
          <ac:spMkLst>
            <pc:docMk/>
            <pc:sldMk cId="2652680342" sldId="280"/>
            <ac:spMk id="3" creationId="{D86F726D-38DA-41C6-B8A3-63236A531213}"/>
          </ac:spMkLst>
        </pc:spChg>
        <pc:picChg chg="add del mod">
          <ac:chgData name="Roberta Lulli" userId="a624f2085899d1a3" providerId="LiveId" clId="{B9EDE984-E21C-4621-97B4-5135B827AC74}" dt="2021-04-13T09:10:25.243" v="2781"/>
          <ac:picMkLst>
            <pc:docMk/>
            <pc:sldMk cId="2652680342" sldId="280"/>
            <ac:picMk id="4" creationId="{CDDBF9C9-BF68-40EC-A01F-C34C21777789}"/>
          </ac:picMkLst>
        </pc:picChg>
      </pc:sldChg>
      <pc:sldChg chg="modSp add del">
        <pc:chgData name="Roberta Lulli" userId="a624f2085899d1a3" providerId="LiveId" clId="{B9EDE984-E21C-4621-97B4-5135B827AC74}" dt="2021-04-12T13:37:14.149" v="1885"/>
        <pc:sldMkLst>
          <pc:docMk/>
          <pc:sldMk cId="4268773422" sldId="280"/>
        </pc:sldMkLst>
        <pc:spChg chg="mod">
          <ac:chgData name="Roberta Lulli" userId="a624f2085899d1a3" providerId="LiveId" clId="{B9EDE984-E21C-4621-97B4-5135B827AC74}" dt="2021-04-12T13:37:11.189" v="1884"/>
          <ac:spMkLst>
            <pc:docMk/>
            <pc:sldMk cId="4268773422" sldId="280"/>
            <ac:spMk id="2" creationId="{528D82A5-CB24-4BB6-B1F4-375D22870291}"/>
          </ac:spMkLst>
        </pc:spChg>
      </pc:sldChg>
      <pc:sldChg chg="addSp delSp modSp new mod ord">
        <pc:chgData name="Roberta Lulli" userId="a624f2085899d1a3" providerId="LiveId" clId="{B9EDE984-E21C-4621-97B4-5135B827AC74}" dt="2021-04-13T09:15:45.313" v="2875" actId="20577"/>
        <pc:sldMkLst>
          <pc:docMk/>
          <pc:sldMk cId="291734872" sldId="281"/>
        </pc:sldMkLst>
        <pc:spChg chg="mod">
          <ac:chgData name="Roberta Lulli" userId="a624f2085899d1a3" providerId="LiveId" clId="{B9EDE984-E21C-4621-97B4-5135B827AC74}" dt="2021-04-13T09:15:45.313" v="2875" actId="20577"/>
          <ac:spMkLst>
            <pc:docMk/>
            <pc:sldMk cId="291734872" sldId="281"/>
            <ac:spMk id="2" creationId="{5F8B5C22-4CA0-46E3-A236-5A3C0F60DCF1}"/>
          </ac:spMkLst>
        </pc:spChg>
        <pc:spChg chg="del">
          <ac:chgData name="Roberta Lulli" userId="a624f2085899d1a3" providerId="LiveId" clId="{B9EDE984-E21C-4621-97B4-5135B827AC74}" dt="2021-04-13T09:08:48.857" v="2761"/>
          <ac:spMkLst>
            <pc:docMk/>
            <pc:sldMk cId="291734872" sldId="281"/>
            <ac:spMk id="3" creationId="{F52CF1E4-C6A4-4680-A985-B02F99B8E4BC}"/>
          </ac:spMkLst>
        </pc:spChg>
        <pc:spChg chg="add del mod">
          <ac:chgData name="Roberta Lulli" userId="a624f2085899d1a3" providerId="LiveId" clId="{B9EDE984-E21C-4621-97B4-5135B827AC74}" dt="2021-04-13T09:10:28.101" v="2784" actId="22"/>
          <ac:spMkLst>
            <pc:docMk/>
            <pc:sldMk cId="291734872" sldId="281"/>
            <ac:spMk id="6" creationId="{376A6DB3-C19D-4BB0-B635-20BA5BD9CFB3}"/>
          </ac:spMkLst>
        </pc:spChg>
        <pc:spChg chg="add del mod">
          <ac:chgData name="Roberta Lulli" userId="a624f2085899d1a3" providerId="LiveId" clId="{B9EDE984-E21C-4621-97B4-5135B827AC74}" dt="2021-04-13T09:10:26.282" v="2782" actId="21"/>
          <ac:spMkLst>
            <pc:docMk/>
            <pc:sldMk cId="291734872" sldId="281"/>
            <ac:spMk id="8" creationId="{5E725D09-FC4E-48B5-B516-4BCF46ECEA30}"/>
          </ac:spMkLst>
        </pc:spChg>
        <pc:spChg chg="add del mod">
          <ac:chgData name="Roberta Lulli" userId="a624f2085899d1a3" providerId="LiveId" clId="{B9EDE984-E21C-4621-97B4-5135B827AC74}" dt="2021-04-13T09:13:39.956" v="2837" actId="767"/>
          <ac:spMkLst>
            <pc:docMk/>
            <pc:sldMk cId="291734872" sldId="281"/>
            <ac:spMk id="9" creationId="{F22BD8D6-1019-4A7A-8253-F6F8E6D0054F}"/>
          </ac:spMkLst>
        </pc:spChg>
        <pc:spChg chg="add mod">
          <ac:chgData name="Roberta Lulli" userId="a624f2085899d1a3" providerId="LiveId" clId="{B9EDE984-E21C-4621-97B4-5135B827AC74}" dt="2021-04-13T09:14:17.191" v="2845" actId="14100"/>
          <ac:spMkLst>
            <pc:docMk/>
            <pc:sldMk cId="291734872" sldId="281"/>
            <ac:spMk id="10" creationId="{28821DED-4CE7-4023-A9E5-9ECFBB382D6F}"/>
          </ac:spMkLst>
        </pc:spChg>
        <pc:picChg chg="add del mod">
          <ac:chgData name="Roberta Lulli" userId="a624f2085899d1a3" providerId="LiveId" clId="{B9EDE984-E21C-4621-97B4-5135B827AC74}" dt="2021-04-13T09:15:26.689" v="2866" actId="14100"/>
          <ac:picMkLst>
            <pc:docMk/>
            <pc:sldMk cId="291734872" sldId="281"/>
            <ac:picMk id="4" creationId="{3B24B25C-B2D7-47C2-ACE9-CC65A77692E1}"/>
          </ac:picMkLst>
        </pc:picChg>
      </pc:sldChg>
      <pc:sldChg chg="addSp delSp modSp new mod setBg modNotesTx">
        <pc:chgData name="Roberta Lulli" userId="a624f2085899d1a3" providerId="LiveId" clId="{B9EDE984-E21C-4621-97B4-5135B827AC74}" dt="2021-04-13T21:20:43.641" v="6536" actId="20577"/>
        <pc:sldMkLst>
          <pc:docMk/>
          <pc:sldMk cId="1105255748" sldId="282"/>
        </pc:sldMkLst>
        <pc:spChg chg="mod">
          <ac:chgData name="Roberta Lulli" userId="a624f2085899d1a3" providerId="LiveId" clId="{B9EDE984-E21C-4621-97B4-5135B827AC74}" dt="2021-04-13T18:06:20.214" v="5708" actId="20577"/>
          <ac:spMkLst>
            <pc:docMk/>
            <pc:sldMk cId="1105255748" sldId="282"/>
            <ac:spMk id="2" creationId="{D799C182-7B5C-49CC-A658-5755B1CDFC62}"/>
          </ac:spMkLst>
        </pc:spChg>
        <pc:spChg chg="del mod">
          <ac:chgData name="Roberta Lulli" userId="a624f2085899d1a3" providerId="LiveId" clId="{B9EDE984-E21C-4621-97B4-5135B827AC74}" dt="2021-04-13T10:55:19.655" v="3366" actId="478"/>
          <ac:spMkLst>
            <pc:docMk/>
            <pc:sldMk cId="1105255748" sldId="282"/>
            <ac:spMk id="3" creationId="{B1D1E384-B1CB-48A3-9F18-B61B4B2551CA}"/>
          </ac:spMkLst>
        </pc:spChg>
        <pc:spChg chg="add del">
          <ac:chgData name="Roberta Lulli" userId="a624f2085899d1a3" providerId="LiveId" clId="{B9EDE984-E21C-4621-97B4-5135B827AC74}" dt="2021-04-13T10:49:51.732" v="3347" actId="26606"/>
          <ac:spMkLst>
            <pc:docMk/>
            <pc:sldMk cId="1105255748" sldId="282"/>
            <ac:spMk id="7" creationId="{9427AF5F-9A0E-42B7-A252-FD64C9885F9C}"/>
          </ac:spMkLst>
        </pc:spChg>
        <pc:spChg chg="add del">
          <ac:chgData name="Roberta Lulli" userId="a624f2085899d1a3" providerId="LiveId" clId="{B9EDE984-E21C-4621-97B4-5135B827AC74}" dt="2021-04-13T10:49:38.353" v="3343" actId="26606"/>
          <ac:spMkLst>
            <pc:docMk/>
            <pc:sldMk cId="1105255748" sldId="282"/>
            <ac:spMk id="10" creationId="{5E39A796-BE83-48B1-B33F-35C4A32AAB57}"/>
          </ac:spMkLst>
        </pc:spChg>
        <pc:spChg chg="add del">
          <ac:chgData name="Roberta Lulli" userId="a624f2085899d1a3" providerId="LiveId" clId="{B9EDE984-E21C-4621-97B4-5135B827AC74}" dt="2021-04-13T10:49:38.353" v="3343" actId="26606"/>
          <ac:spMkLst>
            <pc:docMk/>
            <pc:sldMk cId="1105255748" sldId="282"/>
            <ac:spMk id="12" creationId="{72F84B47-E267-4194-8194-831DB7B5547F}"/>
          </ac:spMkLst>
        </pc:spChg>
        <pc:spChg chg="add mod">
          <ac:chgData name="Roberta Lulli" userId="a624f2085899d1a3" providerId="LiveId" clId="{B9EDE984-E21C-4621-97B4-5135B827AC74}" dt="2021-04-13T15:20:06.197" v="4578" actId="20577"/>
          <ac:spMkLst>
            <pc:docMk/>
            <pc:sldMk cId="1105255748" sldId="282"/>
            <ac:spMk id="13" creationId="{4D1DF7A1-08ED-431C-A68D-5246E6E43D45}"/>
          </ac:spMkLst>
        </pc:spChg>
        <pc:picChg chg="add del mod">
          <ac:chgData name="Roberta Lulli" userId="a624f2085899d1a3" providerId="LiveId" clId="{B9EDE984-E21C-4621-97B4-5135B827AC74}" dt="2021-04-13T11:02:31.368" v="3375" actId="478"/>
          <ac:picMkLst>
            <pc:docMk/>
            <pc:sldMk cId="1105255748" sldId="282"/>
            <ac:picMk id="5" creationId="{159E39F8-6E80-4326-8B2B-BC382B54B16F}"/>
          </ac:picMkLst>
        </pc:picChg>
        <pc:picChg chg="add del mod">
          <ac:chgData name="Roberta Lulli" userId="a624f2085899d1a3" providerId="LiveId" clId="{B9EDE984-E21C-4621-97B4-5135B827AC74}" dt="2021-04-13T10:55:46.400" v="3373" actId="478"/>
          <ac:picMkLst>
            <pc:docMk/>
            <pc:sldMk cId="1105255748" sldId="282"/>
            <ac:picMk id="8" creationId="{A86A5D49-D7F4-483B-86A1-76A77DD85023}"/>
          </ac:picMkLst>
        </pc:picChg>
        <pc:picChg chg="add mod">
          <ac:chgData name="Roberta Lulli" userId="a624f2085899d1a3" providerId="LiveId" clId="{B9EDE984-E21C-4621-97B4-5135B827AC74}" dt="2021-04-13T18:07:24.784" v="5712" actId="1076"/>
          <ac:picMkLst>
            <pc:docMk/>
            <pc:sldMk cId="1105255748" sldId="282"/>
            <ac:picMk id="14" creationId="{F3A05F7F-6088-4DEB-9866-730EB980EF96}"/>
          </ac:picMkLst>
        </pc:picChg>
      </pc:sldChg>
      <pc:sldChg chg="addSp modSp new mod">
        <pc:chgData name="Roberta Lulli" userId="a624f2085899d1a3" providerId="LiveId" clId="{B9EDE984-E21C-4621-97B4-5135B827AC74}" dt="2021-04-13T18:08:32.071" v="5729" actId="1076"/>
        <pc:sldMkLst>
          <pc:docMk/>
          <pc:sldMk cId="477336736" sldId="283"/>
        </pc:sldMkLst>
        <pc:spChg chg="mod">
          <ac:chgData name="Roberta Lulli" userId="a624f2085899d1a3" providerId="LiveId" clId="{B9EDE984-E21C-4621-97B4-5135B827AC74}" dt="2021-04-13T17:29:03.560" v="5535" actId="255"/>
          <ac:spMkLst>
            <pc:docMk/>
            <pc:sldMk cId="477336736" sldId="283"/>
            <ac:spMk id="2" creationId="{29E564D5-413A-4BC4-A9B3-EA162650E81A}"/>
          </ac:spMkLst>
        </pc:spChg>
        <pc:spChg chg="mod">
          <ac:chgData name="Roberta Lulli" userId="a624f2085899d1a3" providerId="LiveId" clId="{B9EDE984-E21C-4621-97B4-5135B827AC74}" dt="2021-04-13T18:08:15.997" v="5728" actId="5793"/>
          <ac:spMkLst>
            <pc:docMk/>
            <pc:sldMk cId="477336736" sldId="283"/>
            <ac:spMk id="3" creationId="{6C1971F2-185E-4D05-A5A8-A787FF25B68D}"/>
          </ac:spMkLst>
        </pc:spChg>
        <pc:picChg chg="add mod">
          <ac:chgData name="Roberta Lulli" userId="a624f2085899d1a3" providerId="LiveId" clId="{B9EDE984-E21C-4621-97B4-5135B827AC74}" dt="2021-04-13T18:08:32.071" v="5729" actId="1076"/>
          <ac:picMkLst>
            <pc:docMk/>
            <pc:sldMk cId="477336736" sldId="283"/>
            <ac:picMk id="5" creationId="{3D3B18E5-B81A-40CB-B32B-AED124F05EB3}"/>
          </ac:picMkLst>
        </pc:picChg>
      </pc:sldChg>
      <pc:sldChg chg="addSp delSp modSp new del mod">
        <pc:chgData name="Roberta Lulli" userId="a624f2085899d1a3" providerId="LiveId" clId="{B9EDE984-E21C-4621-97B4-5135B827AC74}" dt="2021-04-13T20:48:10.176" v="6207" actId="2696"/>
        <pc:sldMkLst>
          <pc:docMk/>
          <pc:sldMk cId="1498558796" sldId="284"/>
        </pc:sldMkLst>
        <pc:spChg chg="mod">
          <ac:chgData name="Roberta Lulli" userId="a624f2085899d1a3" providerId="LiveId" clId="{B9EDE984-E21C-4621-97B4-5135B827AC74}" dt="2021-04-13T15:46:03.430" v="4730"/>
          <ac:spMkLst>
            <pc:docMk/>
            <pc:sldMk cId="1498558796" sldId="284"/>
            <ac:spMk id="2" creationId="{919E44B5-AF32-4020-A72F-0635CE270BA6}"/>
          </ac:spMkLst>
        </pc:spChg>
        <pc:spChg chg="del">
          <ac:chgData name="Roberta Lulli" userId="a624f2085899d1a3" providerId="LiveId" clId="{B9EDE984-E21C-4621-97B4-5135B827AC74}" dt="2021-04-13T15:27:46.956" v="4655"/>
          <ac:spMkLst>
            <pc:docMk/>
            <pc:sldMk cId="1498558796" sldId="284"/>
            <ac:spMk id="3" creationId="{767DD08A-A15A-4773-BDF7-E9F38D0CEFF1}"/>
          </ac:spMkLst>
        </pc:spChg>
        <pc:spChg chg="add del mod">
          <ac:chgData name="Roberta Lulli" userId="a624f2085899d1a3" providerId="LiveId" clId="{B9EDE984-E21C-4621-97B4-5135B827AC74}" dt="2021-04-13T20:47:21.690" v="6193"/>
          <ac:spMkLst>
            <pc:docMk/>
            <pc:sldMk cId="1498558796" sldId="284"/>
            <ac:spMk id="8" creationId="{EAF12941-3079-4971-ABC2-318FC8374DD0}"/>
          </ac:spMkLst>
        </pc:spChg>
        <pc:spChg chg="add del mod">
          <ac:chgData name="Roberta Lulli" userId="a624f2085899d1a3" providerId="LiveId" clId="{B9EDE984-E21C-4621-97B4-5135B827AC74}" dt="2021-04-13T15:44:21.162" v="4714" actId="478"/>
          <ac:spMkLst>
            <pc:docMk/>
            <pc:sldMk cId="1498558796" sldId="284"/>
            <ac:spMk id="10" creationId="{48494C81-D0F3-4FFE-B8CB-2D42BE594537}"/>
          </ac:spMkLst>
        </pc:spChg>
        <pc:picChg chg="add del mod">
          <ac:chgData name="Roberta Lulli" userId="a624f2085899d1a3" providerId="LiveId" clId="{B9EDE984-E21C-4621-97B4-5135B827AC74}" dt="2021-04-13T15:15:27.872" v="4498" actId="21"/>
          <ac:picMkLst>
            <pc:docMk/>
            <pc:sldMk cId="1498558796" sldId="284"/>
            <ac:picMk id="4" creationId="{859E4937-B297-4CFD-B491-72F95876F22F}"/>
          </ac:picMkLst>
        </pc:picChg>
        <pc:picChg chg="add del mod">
          <ac:chgData name="Roberta Lulli" userId="a624f2085899d1a3" providerId="LiveId" clId="{B9EDE984-E21C-4621-97B4-5135B827AC74}" dt="2021-04-13T15:44:03.474" v="4712" actId="478"/>
          <ac:picMkLst>
            <pc:docMk/>
            <pc:sldMk cId="1498558796" sldId="284"/>
            <ac:picMk id="5" creationId="{F32747C9-2019-4610-8292-FD447443B6A2}"/>
          </ac:picMkLst>
        </pc:picChg>
        <pc:picChg chg="add del mod modCrop">
          <ac:chgData name="Roberta Lulli" userId="a624f2085899d1a3" providerId="LiveId" clId="{B9EDE984-E21C-4621-97B4-5135B827AC74}" dt="2021-04-13T20:47:39.390" v="6201" actId="21"/>
          <ac:picMkLst>
            <pc:docMk/>
            <pc:sldMk cId="1498558796" sldId="284"/>
            <ac:picMk id="6" creationId="{0FFF5523-28BB-491D-831C-E21EC18C1642}"/>
          </ac:picMkLst>
        </pc:picChg>
      </pc:sldChg>
      <pc:sldChg chg="addSp delSp modSp new mod modNotesTx">
        <pc:chgData name="Roberta Lulli" userId="a624f2085899d1a3" providerId="LiveId" clId="{B9EDE984-E21C-4621-97B4-5135B827AC74}" dt="2021-04-13T14:50:44.506" v="4331" actId="1076"/>
        <pc:sldMkLst>
          <pc:docMk/>
          <pc:sldMk cId="2717216868" sldId="285"/>
        </pc:sldMkLst>
        <pc:spChg chg="mod">
          <ac:chgData name="Roberta Lulli" userId="a624f2085899d1a3" providerId="LiveId" clId="{B9EDE984-E21C-4621-97B4-5135B827AC74}" dt="2021-04-13T14:44:16.378" v="4201" actId="1076"/>
          <ac:spMkLst>
            <pc:docMk/>
            <pc:sldMk cId="2717216868" sldId="285"/>
            <ac:spMk id="2" creationId="{774A1B62-8AFD-4A41-A8B0-D479E23ACB02}"/>
          </ac:spMkLst>
        </pc:spChg>
        <pc:spChg chg="mod">
          <ac:chgData name="Roberta Lulli" userId="a624f2085899d1a3" providerId="LiveId" clId="{B9EDE984-E21C-4621-97B4-5135B827AC74}" dt="2021-04-13T14:50:34.641" v="4329" actId="27636"/>
          <ac:spMkLst>
            <pc:docMk/>
            <pc:sldMk cId="2717216868" sldId="285"/>
            <ac:spMk id="3" creationId="{06C1074B-5D79-4B5F-9996-62FFF06E81C1}"/>
          </ac:spMkLst>
        </pc:spChg>
        <pc:spChg chg="add del mod">
          <ac:chgData name="Roberta Lulli" userId="a624f2085899d1a3" providerId="LiveId" clId="{B9EDE984-E21C-4621-97B4-5135B827AC74}" dt="2021-04-13T12:32:16.457" v="3809" actId="767"/>
          <ac:spMkLst>
            <pc:docMk/>
            <pc:sldMk cId="2717216868" sldId="285"/>
            <ac:spMk id="4" creationId="{14DBFCBF-C968-4DAA-8F10-571101FE4FC3}"/>
          </ac:spMkLst>
        </pc:spChg>
        <pc:spChg chg="add mod">
          <ac:chgData name="Roberta Lulli" userId="a624f2085899d1a3" providerId="LiveId" clId="{B9EDE984-E21C-4621-97B4-5135B827AC74}" dt="2021-04-13T14:50:40.892" v="4330" actId="1076"/>
          <ac:spMkLst>
            <pc:docMk/>
            <pc:sldMk cId="2717216868" sldId="285"/>
            <ac:spMk id="5" creationId="{D975210E-D1B4-464F-BA99-BCA8669A929F}"/>
          </ac:spMkLst>
        </pc:spChg>
        <pc:spChg chg="add mod">
          <ac:chgData name="Roberta Lulli" userId="a624f2085899d1a3" providerId="LiveId" clId="{B9EDE984-E21C-4621-97B4-5135B827AC74}" dt="2021-04-13T14:50:44.506" v="4331" actId="1076"/>
          <ac:spMkLst>
            <pc:docMk/>
            <pc:sldMk cId="2717216868" sldId="285"/>
            <ac:spMk id="6" creationId="{71184A52-FC8A-4391-88CF-CA38C8E2AED7}"/>
          </ac:spMkLst>
        </pc:spChg>
      </pc:sldChg>
      <pc:sldChg chg="modSp new mod modNotesTx">
        <pc:chgData name="Roberta Lulli" userId="a624f2085899d1a3" providerId="LiveId" clId="{B9EDE984-E21C-4621-97B4-5135B827AC74}" dt="2021-04-13T15:58:45.339" v="4798" actId="20577"/>
        <pc:sldMkLst>
          <pc:docMk/>
          <pc:sldMk cId="3299293392" sldId="286"/>
        </pc:sldMkLst>
        <pc:spChg chg="mod">
          <ac:chgData name="Roberta Lulli" userId="a624f2085899d1a3" providerId="LiveId" clId="{B9EDE984-E21C-4621-97B4-5135B827AC74}" dt="2021-04-13T15:03:01.075" v="4472" actId="20577"/>
          <ac:spMkLst>
            <pc:docMk/>
            <pc:sldMk cId="3299293392" sldId="286"/>
            <ac:spMk id="2" creationId="{98811FB9-C355-4543-A207-11257E06F596}"/>
          </ac:spMkLst>
        </pc:spChg>
        <pc:spChg chg="mod">
          <ac:chgData name="Roberta Lulli" userId="a624f2085899d1a3" providerId="LiveId" clId="{B9EDE984-E21C-4621-97B4-5135B827AC74}" dt="2021-04-13T15:58:45.339" v="4798" actId="20577"/>
          <ac:spMkLst>
            <pc:docMk/>
            <pc:sldMk cId="3299293392" sldId="286"/>
            <ac:spMk id="3" creationId="{34986DFE-D834-44A8-8F86-B2BA1A7414DB}"/>
          </ac:spMkLst>
        </pc:spChg>
      </pc:sldChg>
      <pc:sldChg chg="addSp delSp modSp new mod modNotesTx">
        <pc:chgData name="Roberta Lulli" userId="a624f2085899d1a3" providerId="LiveId" clId="{B9EDE984-E21C-4621-97B4-5135B827AC74}" dt="2021-04-13T17:58:57.780" v="5641" actId="20577"/>
        <pc:sldMkLst>
          <pc:docMk/>
          <pc:sldMk cId="2314985220" sldId="287"/>
        </pc:sldMkLst>
        <pc:spChg chg="mod">
          <ac:chgData name="Roberta Lulli" userId="a624f2085899d1a3" providerId="LiveId" clId="{B9EDE984-E21C-4621-97B4-5135B827AC74}" dt="2021-04-13T17:28:12.060" v="5530" actId="1076"/>
          <ac:spMkLst>
            <pc:docMk/>
            <pc:sldMk cId="2314985220" sldId="287"/>
            <ac:spMk id="2" creationId="{8A7C0DA3-5DA9-432D-A2E0-49EE8DDA2759}"/>
          </ac:spMkLst>
        </pc:spChg>
        <pc:spChg chg="mod">
          <ac:chgData name="Roberta Lulli" userId="a624f2085899d1a3" providerId="LiveId" clId="{B9EDE984-E21C-4621-97B4-5135B827AC74}" dt="2021-04-13T17:58:57.780" v="5641" actId="20577"/>
          <ac:spMkLst>
            <pc:docMk/>
            <pc:sldMk cId="2314985220" sldId="287"/>
            <ac:spMk id="3" creationId="{49F352FC-C6BD-4767-B298-EA1582F362AE}"/>
          </ac:spMkLst>
        </pc:spChg>
        <pc:spChg chg="add del mod">
          <ac:chgData name="Roberta Lulli" userId="a624f2085899d1a3" providerId="LiveId" clId="{B9EDE984-E21C-4621-97B4-5135B827AC74}" dt="2021-04-13T16:38:58.525" v="5038" actId="478"/>
          <ac:spMkLst>
            <pc:docMk/>
            <pc:sldMk cId="2314985220" sldId="287"/>
            <ac:spMk id="4" creationId="{F1D65C44-88FC-40D4-8BB2-197CA08A33B6}"/>
          </ac:spMkLst>
        </pc:spChg>
        <pc:spChg chg="add mod">
          <ac:chgData name="Roberta Lulli" userId="a624f2085899d1a3" providerId="LiveId" clId="{B9EDE984-E21C-4621-97B4-5135B827AC74}" dt="2021-04-13T17:28:22.091" v="5532" actId="1076"/>
          <ac:spMkLst>
            <pc:docMk/>
            <pc:sldMk cId="2314985220" sldId="287"/>
            <ac:spMk id="5" creationId="{C8EF02BA-07EF-4155-ABD3-ADBA23A98290}"/>
          </ac:spMkLst>
        </pc:spChg>
        <pc:picChg chg="add mod modCrop">
          <ac:chgData name="Roberta Lulli" userId="a624f2085899d1a3" providerId="LiveId" clId="{B9EDE984-E21C-4621-97B4-5135B827AC74}" dt="2021-04-13T17:26:46.516" v="5461" actId="1076"/>
          <ac:picMkLst>
            <pc:docMk/>
            <pc:sldMk cId="2314985220" sldId="287"/>
            <ac:picMk id="7" creationId="{F368D0EC-3AA4-40BC-9305-7999A84772C8}"/>
          </ac:picMkLst>
        </pc:picChg>
      </pc:sldChg>
      <pc:sldChg chg="modSp new del mod">
        <pc:chgData name="Roberta Lulli" userId="a624f2085899d1a3" providerId="LiveId" clId="{B9EDE984-E21C-4621-97B4-5135B827AC74}" dt="2021-04-13T17:37:18.810" v="5597" actId="47"/>
        <pc:sldMkLst>
          <pc:docMk/>
          <pc:sldMk cId="3255872085" sldId="288"/>
        </pc:sldMkLst>
        <pc:spChg chg="mod">
          <ac:chgData name="Roberta Lulli" userId="a624f2085899d1a3" providerId="LiveId" clId="{B9EDE984-E21C-4621-97B4-5135B827AC74}" dt="2021-04-13T17:37:16.533" v="5596" actId="21"/>
          <ac:spMkLst>
            <pc:docMk/>
            <pc:sldMk cId="3255872085" sldId="288"/>
            <ac:spMk id="3" creationId="{37B2F773-F913-4CEF-BC49-865D212C7C59}"/>
          </ac:spMkLst>
        </pc:spChg>
      </pc:sldChg>
      <pc:sldChg chg="addSp delSp modSp new mod modNotesTx">
        <pc:chgData name="Roberta Lulli" userId="a624f2085899d1a3" providerId="LiveId" clId="{B9EDE984-E21C-4621-97B4-5135B827AC74}" dt="2021-04-13T20:31:57.050" v="6048" actId="1035"/>
        <pc:sldMkLst>
          <pc:docMk/>
          <pc:sldMk cId="3457390277" sldId="288"/>
        </pc:sldMkLst>
        <pc:spChg chg="mod">
          <ac:chgData name="Roberta Lulli" userId="a624f2085899d1a3" providerId="LiveId" clId="{B9EDE984-E21C-4621-97B4-5135B827AC74}" dt="2021-04-13T17:39:01.810" v="5613" actId="20577"/>
          <ac:spMkLst>
            <pc:docMk/>
            <pc:sldMk cId="3457390277" sldId="288"/>
            <ac:spMk id="2" creationId="{B8E1C656-B6B9-4B65-9216-70C958DC462C}"/>
          </ac:spMkLst>
        </pc:spChg>
        <pc:spChg chg="mod">
          <ac:chgData name="Roberta Lulli" userId="a624f2085899d1a3" providerId="LiveId" clId="{B9EDE984-E21C-4621-97B4-5135B827AC74}" dt="2021-04-13T17:43:25.486" v="5625" actId="14100"/>
          <ac:spMkLst>
            <pc:docMk/>
            <pc:sldMk cId="3457390277" sldId="288"/>
            <ac:spMk id="3" creationId="{2D05AACA-BC9F-4306-803C-552C23ACF4AA}"/>
          </ac:spMkLst>
        </pc:spChg>
        <pc:picChg chg="add del mod">
          <ac:chgData name="Roberta Lulli" userId="a624f2085899d1a3" providerId="LiveId" clId="{B9EDE984-E21C-4621-97B4-5135B827AC74}" dt="2021-04-13T17:47:13.441" v="5632" actId="478"/>
          <ac:picMkLst>
            <pc:docMk/>
            <pc:sldMk cId="3457390277" sldId="288"/>
            <ac:picMk id="4" creationId="{68B0C7FF-7C6E-4421-99F2-337F1C1A4A18}"/>
          </ac:picMkLst>
        </pc:picChg>
        <pc:picChg chg="add mod">
          <ac:chgData name="Roberta Lulli" userId="a624f2085899d1a3" providerId="LiveId" clId="{B9EDE984-E21C-4621-97B4-5135B827AC74}" dt="2021-04-13T20:31:57.050" v="6048" actId="1035"/>
          <ac:picMkLst>
            <pc:docMk/>
            <pc:sldMk cId="3457390277" sldId="288"/>
            <ac:picMk id="5" creationId="{56C70250-B9E0-46C9-A5AD-F79A5B977B11}"/>
          </ac:picMkLst>
        </pc:picChg>
        <pc:inkChg chg="add">
          <ac:chgData name="Roberta Lulli" userId="a624f2085899d1a3" providerId="LiveId" clId="{B9EDE984-E21C-4621-97B4-5135B827AC74}" dt="2021-04-13T18:00:02.631" v="5642" actId="9405"/>
          <ac:inkMkLst>
            <pc:docMk/>
            <pc:sldMk cId="3457390277" sldId="288"/>
            <ac:inkMk id="6" creationId="{643431CC-C509-4AF5-8A6A-F0A06BAF811C}"/>
          </ac:inkMkLst>
        </pc:inkChg>
        <pc:inkChg chg="add">
          <ac:chgData name="Roberta Lulli" userId="a624f2085899d1a3" providerId="LiveId" clId="{B9EDE984-E21C-4621-97B4-5135B827AC74}" dt="2021-04-13T18:00:07.492" v="5643" actId="9405"/>
          <ac:inkMkLst>
            <pc:docMk/>
            <pc:sldMk cId="3457390277" sldId="288"/>
            <ac:inkMk id="7" creationId="{577A8FE0-54BB-4A91-A89E-2BE45466E59C}"/>
          </ac:inkMkLst>
        </pc:inkChg>
        <pc:inkChg chg="add del">
          <ac:chgData name="Roberta Lulli" userId="a624f2085899d1a3" providerId="LiveId" clId="{B9EDE984-E21C-4621-97B4-5135B827AC74}" dt="2021-04-13T18:00:24.058" v="5645" actId="9405"/>
          <ac:inkMkLst>
            <pc:docMk/>
            <pc:sldMk cId="3457390277" sldId="288"/>
            <ac:inkMk id="8" creationId="{73A9BF9D-BF59-4601-9192-4C0B5AAD593D}"/>
          </ac:inkMkLst>
        </pc:inkChg>
        <pc:inkChg chg="add">
          <ac:chgData name="Roberta Lulli" userId="a624f2085899d1a3" providerId="LiveId" clId="{B9EDE984-E21C-4621-97B4-5135B827AC74}" dt="2021-04-13T18:00:31.941" v="5646" actId="9405"/>
          <ac:inkMkLst>
            <pc:docMk/>
            <pc:sldMk cId="3457390277" sldId="288"/>
            <ac:inkMk id="9" creationId="{DDD3D86A-CF33-434B-80DB-D7DF6AEFBC34}"/>
          </ac:inkMkLst>
        </pc:inkChg>
        <pc:inkChg chg="add">
          <ac:chgData name="Roberta Lulli" userId="a624f2085899d1a3" providerId="LiveId" clId="{B9EDE984-E21C-4621-97B4-5135B827AC74}" dt="2021-04-13T18:00:38.033" v="5647" actId="9405"/>
          <ac:inkMkLst>
            <pc:docMk/>
            <pc:sldMk cId="3457390277" sldId="288"/>
            <ac:inkMk id="10" creationId="{6AD3BEEA-751D-4E00-8671-D85917BA7FCD}"/>
          </ac:inkMkLst>
        </pc:inkChg>
        <pc:inkChg chg="add">
          <ac:chgData name="Roberta Lulli" userId="a624f2085899d1a3" providerId="LiveId" clId="{B9EDE984-E21C-4621-97B4-5135B827AC74}" dt="2021-04-13T18:00:42.372" v="5648" actId="9405"/>
          <ac:inkMkLst>
            <pc:docMk/>
            <pc:sldMk cId="3457390277" sldId="288"/>
            <ac:inkMk id="11" creationId="{08593404-1D4D-46A1-84A9-98659F90AE08}"/>
          </ac:inkMkLst>
        </pc:inkChg>
        <pc:inkChg chg="add">
          <ac:chgData name="Roberta Lulli" userId="a624f2085899d1a3" providerId="LiveId" clId="{B9EDE984-E21C-4621-97B4-5135B827AC74}" dt="2021-04-13T18:00:44.457" v="5649" actId="9405"/>
          <ac:inkMkLst>
            <pc:docMk/>
            <pc:sldMk cId="3457390277" sldId="288"/>
            <ac:inkMk id="12" creationId="{5D9AEC7A-E90E-4F4B-9AE3-720049C1A903}"/>
          </ac:inkMkLst>
        </pc:inkChg>
        <pc:inkChg chg="add">
          <ac:chgData name="Roberta Lulli" userId="a624f2085899d1a3" providerId="LiveId" clId="{B9EDE984-E21C-4621-97B4-5135B827AC74}" dt="2021-04-13T18:00:46.063" v="5650" actId="9405"/>
          <ac:inkMkLst>
            <pc:docMk/>
            <pc:sldMk cId="3457390277" sldId="288"/>
            <ac:inkMk id="13" creationId="{3E72C93D-0303-4893-B1C1-AF571055EFDC}"/>
          </ac:inkMkLst>
        </pc:inkChg>
        <pc:inkChg chg="add del">
          <ac:chgData name="Roberta Lulli" userId="a624f2085899d1a3" providerId="LiveId" clId="{B9EDE984-E21C-4621-97B4-5135B827AC74}" dt="2021-04-13T18:01:16.555" v="5652" actId="9405"/>
          <ac:inkMkLst>
            <pc:docMk/>
            <pc:sldMk cId="3457390277" sldId="288"/>
            <ac:inkMk id="14" creationId="{017E14D2-4D4F-4446-9E4E-7C55B6675636}"/>
          </ac:inkMkLst>
        </pc:inkChg>
        <pc:inkChg chg="add del">
          <ac:chgData name="Roberta Lulli" userId="a624f2085899d1a3" providerId="LiveId" clId="{B9EDE984-E21C-4621-97B4-5135B827AC74}" dt="2021-04-13T18:01:29.030" v="5656" actId="9405"/>
          <ac:inkMkLst>
            <pc:docMk/>
            <pc:sldMk cId="3457390277" sldId="288"/>
            <ac:inkMk id="15" creationId="{8B98220A-050B-41DE-9763-85B749DDED1B}"/>
          </ac:inkMkLst>
        </pc:inkChg>
        <pc:inkChg chg="add del">
          <ac:chgData name="Roberta Lulli" userId="a624f2085899d1a3" providerId="LiveId" clId="{B9EDE984-E21C-4621-97B4-5135B827AC74}" dt="2021-04-13T18:01:26.181" v="5655" actId="9405"/>
          <ac:inkMkLst>
            <pc:docMk/>
            <pc:sldMk cId="3457390277" sldId="288"/>
            <ac:inkMk id="16" creationId="{84EA2A50-B134-4C83-BE01-934EA2EE698C}"/>
          </ac:inkMkLst>
        </pc:inkChg>
        <pc:inkChg chg="add del">
          <ac:chgData name="Roberta Lulli" userId="a624f2085899d1a3" providerId="LiveId" clId="{B9EDE984-E21C-4621-97B4-5135B827AC74}" dt="2021-04-13T18:01:44.234" v="5662" actId="9405"/>
          <ac:inkMkLst>
            <pc:docMk/>
            <pc:sldMk cId="3457390277" sldId="288"/>
            <ac:inkMk id="17" creationId="{D53BEBF7-2508-4B62-B5F3-24B815D8EF66}"/>
          </ac:inkMkLst>
        </pc:inkChg>
        <pc:inkChg chg="add del">
          <ac:chgData name="Roberta Lulli" userId="a624f2085899d1a3" providerId="LiveId" clId="{B9EDE984-E21C-4621-97B4-5135B827AC74}" dt="2021-04-13T18:01:43.201" v="5661" actId="9405"/>
          <ac:inkMkLst>
            <pc:docMk/>
            <pc:sldMk cId="3457390277" sldId="288"/>
            <ac:inkMk id="18" creationId="{8DA8D65B-268C-40CE-AC34-547B6DBAE53D}"/>
          </ac:inkMkLst>
        </pc:inkChg>
        <pc:inkChg chg="add del">
          <ac:chgData name="Roberta Lulli" userId="a624f2085899d1a3" providerId="LiveId" clId="{B9EDE984-E21C-4621-97B4-5135B827AC74}" dt="2021-04-13T18:01:42.846" v="5660" actId="9405"/>
          <ac:inkMkLst>
            <pc:docMk/>
            <pc:sldMk cId="3457390277" sldId="288"/>
            <ac:inkMk id="19" creationId="{81C7EA89-ABF0-41BA-84D1-04CFD5708F42}"/>
          </ac:inkMkLst>
        </pc:inkChg>
        <pc:inkChg chg="add">
          <ac:chgData name="Roberta Lulli" userId="a624f2085899d1a3" providerId="LiveId" clId="{B9EDE984-E21C-4621-97B4-5135B827AC74}" dt="2021-04-13T18:01:47.130" v="5663" actId="9405"/>
          <ac:inkMkLst>
            <pc:docMk/>
            <pc:sldMk cId="3457390277" sldId="288"/>
            <ac:inkMk id="20" creationId="{008BCB4B-6A14-4158-8A26-DC43C3BC694D}"/>
          </ac:inkMkLst>
        </pc:inkChg>
      </pc:sldChg>
      <pc:sldChg chg="addSp modSp new mod modNotesTx">
        <pc:chgData name="Roberta Lulli" userId="a624f2085899d1a3" providerId="LiveId" clId="{B9EDE984-E21C-4621-97B4-5135B827AC74}" dt="2021-04-13T20:31:01.478" v="6046" actId="27636"/>
        <pc:sldMkLst>
          <pc:docMk/>
          <pc:sldMk cId="1192441578" sldId="289"/>
        </pc:sldMkLst>
        <pc:spChg chg="mod">
          <ac:chgData name="Roberta Lulli" userId="a624f2085899d1a3" providerId="LiveId" clId="{B9EDE984-E21C-4621-97B4-5135B827AC74}" dt="2021-04-13T20:30:10.954" v="6033" actId="1076"/>
          <ac:spMkLst>
            <pc:docMk/>
            <pc:sldMk cId="1192441578" sldId="289"/>
            <ac:spMk id="2" creationId="{E126AB3B-463C-4776-9DD5-3A10391C3E8A}"/>
          </ac:spMkLst>
        </pc:spChg>
        <pc:spChg chg="mod">
          <ac:chgData name="Roberta Lulli" userId="a624f2085899d1a3" providerId="LiveId" clId="{B9EDE984-E21C-4621-97B4-5135B827AC74}" dt="2021-04-13T20:31:01.478" v="6046" actId="27636"/>
          <ac:spMkLst>
            <pc:docMk/>
            <pc:sldMk cId="1192441578" sldId="289"/>
            <ac:spMk id="3" creationId="{BD8F1FF1-65F4-4316-B5A9-4D8D81F50EB9}"/>
          </ac:spMkLst>
        </pc:spChg>
        <pc:picChg chg="add mod modCrop">
          <ac:chgData name="Roberta Lulli" userId="a624f2085899d1a3" providerId="LiveId" clId="{B9EDE984-E21C-4621-97B4-5135B827AC74}" dt="2021-04-13T20:30:46.507" v="6041" actId="1076"/>
          <ac:picMkLst>
            <pc:docMk/>
            <pc:sldMk cId="1192441578" sldId="289"/>
            <ac:picMk id="5" creationId="{2420DF95-0C7F-48DC-95B1-39CA5ECE512A}"/>
          </ac:picMkLst>
        </pc:picChg>
      </pc:sldChg>
      <pc:sldChg chg="addSp delSp modSp new mod setBg">
        <pc:chgData name="Roberta Lulli" userId="a624f2085899d1a3" providerId="LiveId" clId="{B9EDE984-E21C-4621-97B4-5135B827AC74}" dt="2021-04-13T20:45:29.740" v="6180" actId="14100"/>
        <pc:sldMkLst>
          <pc:docMk/>
          <pc:sldMk cId="1101964317" sldId="290"/>
        </pc:sldMkLst>
        <pc:spChg chg="mod">
          <ac:chgData name="Roberta Lulli" userId="a624f2085899d1a3" providerId="LiveId" clId="{B9EDE984-E21C-4621-97B4-5135B827AC74}" dt="2021-04-13T20:40:28.899" v="6116" actId="20577"/>
          <ac:spMkLst>
            <pc:docMk/>
            <pc:sldMk cId="1101964317" sldId="290"/>
            <ac:spMk id="2" creationId="{D386211D-550A-4F36-AD89-E2EEC23A94AB}"/>
          </ac:spMkLst>
        </pc:spChg>
        <pc:spChg chg="mod">
          <ac:chgData name="Roberta Lulli" userId="a624f2085899d1a3" providerId="LiveId" clId="{B9EDE984-E21C-4621-97B4-5135B827AC74}" dt="2021-04-13T20:45:29.740" v="6180" actId="14100"/>
          <ac:spMkLst>
            <pc:docMk/>
            <pc:sldMk cId="1101964317" sldId="290"/>
            <ac:spMk id="3" creationId="{63047231-C501-43ED-915E-2BF779A1283B}"/>
          </ac:spMkLst>
        </pc:spChg>
        <pc:spChg chg="add del mod">
          <ac:chgData name="Roberta Lulli" userId="a624f2085899d1a3" providerId="LiveId" clId="{B9EDE984-E21C-4621-97B4-5135B827AC74}" dt="2021-04-13T20:16:05.865" v="5941" actId="478"/>
          <ac:spMkLst>
            <pc:docMk/>
            <pc:sldMk cId="1101964317" sldId="290"/>
            <ac:spMk id="5" creationId="{769CDBA8-60C4-45C7-94B0-2043BC453599}"/>
          </ac:spMkLst>
        </pc:spChg>
        <pc:spChg chg="add del">
          <ac:chgData name="Roberta Lulli" userId="a624f2085899d1a3" providerId="LiveId" clId="{B9EDE984-E21C-4621-97B4-5135B827AC74}" dt="2021-04-13T20:39:03.029" v="6054" actId="26606"/>
          <ac:spMkLst>
            <pc:docMk/>
            <pc:sldMk cId="1101964317" sldId="290"/>
            <ac:spMk id="11" creationId="{5E39A796-BE83-48B1-B33F-35C4A32AAB57}"/>
          </ac:spMkLst>
        </pc:spChg>
        <pc:spChg chg="add del">
          <ac:chgData name="Roberta Lulli" userId="a624f2085899d1a3" providerId="LiveId" clId="{B9EDE984-E21C-4621-97B4-5135B827AC74}" dt="2021-04-13T20:39:03.029" v="6054" actId="26606"/>
          <ac:spMkLst>
            <pc:docMk/>
            <pc:sldMk cId="1101964317" sldId="290"/>
            <ac:spMk id="13" creationId="{72F84B47-E267-4194-8194-831DB7B5547F}"/>
          </ac:spMkLst>
        </pc:spChg>
        <pc:picChg chg="add mod">
          <ac:chgData name="Roberta Lulli" userId="a624f2085899d1a3" providerId="LiveId" clId="{B9EDE984-E21C-4621-97B4-5135B827AC74}" dt="2021-04-13T20:40:10.771" v="6072" actId="14100"/>
          <ac:picMkLst>
            <pc:docMk/>
            <pc:sldMk cId="1101964317" sldId="290"/>
            <ac:picMk id="6" creationId="{7B994AA4-8926-4CD2-AFA8-2625D87DDE75}"/>
          </ac:picMkLst>
        </pc:picChg>
        <pc:inkChg chg="add">
          <ac:chgData name="Roberta Lulli" userId="a624f2085899d1a3" providerId="LiveId" clId="{B9EDE984-E21C-4621-97B4-5135B827AC74}" dt="2021-04-13T20:41:55.868" v="6119" actId="9405"/>
          <ac:inkMkLst>
            <pc:docMk/>
            <pc:sldMk cId="1101964317" sldId="290"/>
            <ac:inkMk id="7" creationId="{565F8EE3-23AD-43CC-B62B-A1057D5FA22E}"/>
          </ac:inkMkLst>
        </pc:inkChg>
      </pc:sldChg>
      <pc:sldChg chg="addSp delSp modSp new mod modNotesTx">
        <pc:chgData name="Roberta Lulli" userId="a624f2085899d1a3" providerId="LiveId" clId="{B9EDE984-E21C-4621-97B4-5135B827AC74}" dt="2021-04-13T21:07:49.186" v="6511" actId="1076"/>
        <pc:sldMkLst>
          <pc:docMk/>
          <pc:sldMk cId="3729608930" sldId="291"/>
        </pc:sldMkLst>
        <pc:spChg chg="del">
          <ac:chgData name="Roberta Lulli" userId="a624f2085899d1a3" providerId="LiveId" clId="{B9EDE984-E21C-4621-97B4-5135B827AC74}" dt="2021-04-13T20:50:35.096" v="6222" actId="478"/>
          <ac:spMkLst>
            <pc:docMk/>
            <pc:sldMk cId="3729608930" sldId="291"/>
            <ac:spMk id="2" creationId="{F9B0B679-AA70-43F8-A52D-4E4D17FD403F}"/>
          </ac:spMkLst>
        </pc:spChg>
        <pc:spChg chg="del">
          <ac:chgData name="Roberta Lulli" userId="a624f2085899d1a3" providerId="LiveId" clId="{B9EDE984-E21C-4621-97B4-5135B827AC74}" dt="2021-04-13T20:50:15.745" v="6214" actId="931"/>
          <ac:spMkLst>
            <pc:docMk/>
            <pc:sldMk cId="3729608930" sldId="291"/>
            <ac:spMk id="3" creationId="{691E4783-D6F9-4902-8644-49BDFBE16A4F}"/>
          </ac:spMkLst>
        </pc:spChg>
        <pc:spChg chg="add del mod">
          <ac:chgData name="Roberta Lulli" userId="a624f2085899d1a3" providerId="LiveId" clId="{B9EDE984-E21C-4621-97B4-5135B827AC74}" dt="2021-04-13T20:52:20.733" v="6230" actId="931"/>
          <ac:spMkLst>
            <pc:docMk/>
            <pc:sldMk cId="3729608930" sldId="291"/>
            <ac:spMk id="7" creationId="{ED36C7DE-2870-4DE1-BA81-B9E8AC3F165A}"/>
          </ac:spMkLst>
        </pc:spChg>
        <pc:spChg chg="add mod">
          <ac:chgData name="Roberta Lulli" userId="a624f2085899d1a3" providerId="LiveId" clId="{B9EDE984-E21C-4621-97B4-5135B827AC74}" dt="2021-04-13T21:07:41.156" v="6510" actId="20577"/>
          <ac:spMkLst>
            <pc:docMk/>
            <pc:sldMk cId="3729608930" sldId="291"/>
            <ac:spMk id="11" creationId="{989AC1A5-C3A3-48BB-ADA5-A63DC5E29580}"/>
          </ac:spMkLst>
        </pc:spChg>
        <pc:picChg chg="add del mod">
          <ac:chgData name="Roberta Lulli" userId="a624f2085899d1a3" providerId="LiveId" clId="{B9EDE984-E21C-4621-97B4-5135B827AC74}" dt="2021-04-13T20:51:27.161" v="6229" actId="478"/>
          <ac:picMkLst>
            <pc:docMk/>
            <pc:sldMk cId="3729608930" sldId="291"/>
            <ac:picMk id="5" creationId="{2401016D-A3E0-4054-A3C1-E1D731215C9D}"/>
          </ac:picMkLst>
        </pc:picChg>
        <pc:picChg chg="add mod">
          <ac:chgData name="Roberta Lulli" userId="a624f2085899d1a3" providerId="LiveId" clId="{B9EDE984-E21C-4621-97B4-5135B827AC74}" dt="2021-04-13T21:07:49.186" v="6511" actId="1076"/>
          <ac:picMkLst>
            <pc:docMk/>
            <pc:sldMk cId="3729608930" sldId="291"/>
            <ac:picMk id="9" creationId="{F4E73CEF-6E9F-48E2-9CAF-02F92A82C0A2}"/>
          </ac:picMkLst>
        </pc:picChg>
      </pc:sldChg>
      <pc:sldChg chg="modSp new mod modNotesTx">
        <pc:chgData name="Roberta Lulli" userId="a624f2085899d1a3" providerId="LiveId" clId="{B9EDE984-E21C-4621-97B4-5135B827AC74}" dt="2021-04-13T21:28:14.268" v="6601" actId="20577"/>
        <pc:sldMkLst>
          <pc:docMk/>
          <pc:sldMk cId="3823900598" sldId="292"/>
        </pc:sldMkLst>
        <pc:spChg chg="mod">
          <ac:chgData name="Roberta Lulli" userId="a624f2085899d1a3" providerId="LiveId" clId="{B9EDE984-E21C-4621-97B4-5135B827AC74}" dt="2021-04-13T21:21:02.831" v="6537" actId="14100"/>
          <ac:spMkLst>
            <pc:docMk/>
            <pc:sldMk cId="3823900598" sldId="292"/>
            <ac:spMk id="2" creationId="{E5FF07F3-24EE-4328-A7C2-C4232CDD74FE}"/>
          </ac:spMkLst>
        </pc:spChg>
        <pc:spChg chg="mod">
          <ac:chgData name="Roberta Lulli" userId="a624f2085899d1a3" providerId="LiveId" clId="{B9EDE984-E21C-4621-97B4-5135B827AC74}" dt="2021-04-13T21:28:14.268" v="6601" actId="20577"/>
          <ac:spMkLst>
            <pc:docMk/>
            <pc:sldMk cId="3823900598" sldId="292"/>
            <ac:spMk id="3" creationId="{74F39B7E-EC83-4255-8ED9-10814CBBB075}"/>
          </ac:spMkLst>
        </pc:spChg>
      </pc:sldChg>
    </pc:docChg>
  </pc:docChgLst>
  <pc:docChgLst>
    <pc:chgData name="Roberta Lulli" userId="a624f2085899d1a3" providerId="LiveId" clId="{4EFD337F-64C3-465C-88C5-EAA9E38AECC4}"/>
    <pc:docChg chg="undo custSel addSld delSld modSld sldOrd">
      <pc:chgData name="Roberta Lulli" userId="a624f2085899d1a3" providerId="LiveId" clId="{4EFD337F-64C3-465C-88C5-EAA9E38AECC4}" dt="2021-04-14T09:21:41.671" v="5630" actId="962"/>
      <pc:docMkLst>
        <pc:docMk/>
      </pc:docMkLst>
      <pc:sldChg chg="modSp mod modNotesTx">
        <pc:chgData name="Roberta Lulli" userId="a624f2085899d1a3" providerId="LiveId" clId="{4EFD337F-64C3-465C-88C5-EAA9E38AECC4}" dt="2021-04-14T07:19:05.705" v="4769" actId="20577"/>
        <pc:sldMkLst>
          <pc:docMk/>
          <pc:sldMk cId="2313104621" sldId="258"/>
        </pc:sldMkLst>
        <pc:picChg chg="mod">
          <ac:chgData name="Roberta Lulli" userId="a624f2085899d1a3" providerId="LiveId" clId="{4EFD337F-64C3-465C-88C5-EAA9E38AECC4}" dt="2021-04-14T07:11:39.201" v="3590" actId="962"/>
          <ac:picMkLst>
            <pc:docMk/>
            <pc:sldMk cId="2313104621" sldId="258"/>
            <ac:picMk id="3" creationId="{A5137308-557E-4231-A3A9-E715BADDA3C9}"/>
          </ac:picMkLst>
        </pc:picChg>
      </pc:sldChg>
      <pc:sldChg chg="modNotesTx">
        <pc:chgData name="Roberta Lulli" userId="a624f2085899d1a3" providerId="LiveId" clId="{4EFD337F-64C3-465C-88C5-EAA9E38AECC4}" dt="2021-04-14T08:40:24.078" v="4951" actId="20577"/>
        <pc:sldMkLst>
          <pc:docMk/>
          <pc:sldMk cId="2914251024" sldId="262"/>
        </pc:sldMkLst>
      </pc:sldChg>
      <pc:sldChg chg="modNotesTx">
        <pc:chgData name="Roberta Lulli" userId="a624f2085899d1a3" providerId="LiveId" clId="{4EFD337F-64C3-465C-88C5-EAA9E38AECC4}" dt="2021-04-14T08:34:36.210" v="4849" actId="20577"/>
        <pc:sldMkLst>
          <pc:docMk/>
          <pc:sldMk cId="2796074454" sldId="264"/>
        </pc:sldMkLst>
      </pc:sldChg>
      <pc:sldChg chg="modSp mod modNotesTx">
        <pc:chgData name="Roberta Lulli" userId="a624f2085899d1a3" providerId="LiveId" clId="{4EFD337F-64C3-465C-88C5-EAA9E38AECC4}" dt="2021-04-14T08:41:11.110" v="4958" actId="20577"/>
        <pc:sldMkLst>
          <pc:docMk/>
          <pc:sldMk cId="3575254469" sldId="265"/>
        </pc:sldMkLst>
        <pc:picChg chg="mod">
          <ac:chgData name="Roberta Lulli" userId="a624f2085899d1a3" providerId="LiveId" clId="{4EFD337F-64C3-465C-88C5-EAA9E38AECC4}" dt="2021-04-14T07:06:59.316" v="2770" actId="962"/>
          <ac:picMkLst>
            <pc:docMk/>
            <pc:sldMk cId="3575254469" sldId="265"/>
            <ac:picMk id="5" creationId="{20AF3F00-A4D4-4643-8792-F74478B0A890}"/>
          </ac:picMkLst>
        </pc:picChg>
      </pc:sldChg>
      <pc:sldChg chg="modNotesTx">
        <pc:chgData name="Roberta Lulli" userId="a624f2085899d1a3" providerId="LiveId" clId="{4EFD337F-64C3-465C-88C5-EAA9E38AECC4}" dt="2021-04-14T08:23:18.151" v="4801" actId="20577"/>
        <pc:sldMkLst>
          <pc:docMk/>
          <pc:sldMk cId="2840967103" sldId="267"/>
        </pc:sldMkLst>
      </pc:sldChg>
      <pc:sldChg chg="modSp mod">
        <pc:chgData name="Roberta Lulli" userId="a624f2085899d1a3" providerId="LiveId" clId="{4EFD337F-64C3-465C-88C5-EAA9E38AECC4}" dt="2021-04-14T07:04:20.963" v="2274" actId="962"/>
        <pc:sldMkLst>
          <pc:docMk/>
          <pc:sldMk cId="3062044066" sldId="269"/>
        </pc:sldMkLst>
        <pc:picChg chg="mod">
          <ac:chgData name="Roberta Lulli" userId="a624f2085899d1a3" providerId="LiveId" clId="{4EFD337F-64C3-465C-88C5-EAA9E38AECC4}" dt="2021-04-14T07:04:20.963" v="2274" actId="962"/>
          <ac:picMkLst>
            <pc:docMk/>
            <pc:sldMk cId="3062044066" sldId="269"/>
            <ac:picMk id="5" creationId="{91068B1F-ECD9-4D03-9B67-74B39E77AD73}"/>
          </ac:picMkLst>
        </pc:picChg>
      </pc:sldChg>
      <pc:sldChg chg="modSp mod modNotesTx">
        <pc:chgData name="Roberta Lulli" userId="a624f2085899d1a3" providerId="LiveId" clId="{4EFD337F-64C3-465C-88C5-EAA9E38AECC4}" dt="2021-04-14T08:49:18.888" v="5038" actId="12"/>
        <pc:sldMkLst>
          <pc:docMk/>
          <pc:sldMk cId="1996849027" sldId="271"/>
        </pc:sldMkLst>
        <pc:spChg chg="mod">
          <ac:chgData name="Roberta Lulli" userId="a624f2085899d1a3" providerId="LiveId" clId="{4EFD337F-64C3-465C-88C5-EAA9E38AECC4}" dt="2021-04-14T08:48:51.232" v="5037" actId="20577"/>
          <ac:spMkLst>
            <pc:docMk/>
            <pc:sldMk cId="1996849027" sldId="271"/>
            <ac:spMk id="2" creationId="{576A4B88-E4EF-4267-A2B8-494C94651411}"/>
          </ac:spMkLst>
        </pc:spChg>
      </pc:sldChg>
      <pc:sldChg chg="modSp mod modNotesTx">
        <pc:chgData name="Roberta Lulli" userId="a624f2085899d1a3" providerId="LiveId" clId="{4EFD337F-64C3-465C-88C5-EAA9E38AECC4}" dt="2021-04-14T08:48:16.730" v="5025" actId="20577"/>
        <pc:sldMkLst>
          <pc:docMk/>
          <pc:sldMk cId="3533268304" sldId="272"/>
        </pc:sldMkLst>
        <pc:spChg chg="mod">
          <ac:chgData name="Roberta Lulli" userId="a624f2085899d1a3" providerId="LiveId" clId="{4EFD337F-64C3-465C-88C5-EAA9E38AECC4}" dt="2021-04-14T08:44:27.892" v="4971" actId="27636"/>
          <ac:spMkLst>
            <pc:docMk/>
            <pc:sldMk cId="3533268304" sldId="272"/>
            <ac:spMk id="7" creationId="{2648DDCA-079C-42C0-B2EA-6516E4E3ADF0}"/>
          </ac:spMkLst>
        </pc:spChg>
      </pc:sldChg>
      <pc:sldChg chg="addSp delSp modSp mod">
        <pc:chgData name="Roberta Lulli" userId="a624f2085899d1a3" providerId="LiveId" clId="{4EFD337F-64C3-465C-88C5-EAA9E38AECC4}" dt="2021-04-14T09:11:12.741" v="5094" actId="9405"/>
        <pc:sldMkLst>
          <pc:docMk/>
          <pc:sldMk cId="983103190" sldId="273"/>
        </pc:sldMkLst>
        <pc:spChg chg="mod">
          <ac:chgData name="Roberta Lulli" userId="a624f2085899d1a3" providerId="LiveId" clId="{4EFD337F-64C3-465C-88C5-EAA9E38AECC4}" dt="2021-04-14T09:07:17.460" v="5084" actId="12"/>
          <ac:spMkLst>
            <pc:docMk/>
            <pc:sldMk cId="983103190" sldId="273"/>
            <ac:spMk id="3" creationId="{8D2B5EEF-3916-42DF-B897-C01B4389C80B}"/>
          </ac:spMkLst>
        </pc:spChg>
        <pc:picChg chg="add mod">
          <ac:chgData name="Roberta Lulli" userId="a624f2085899d1a3" providerId="LiveId" clId="{4EFD337F-64C3-465C-88C5-EAA9E38AECC4}" dt="2021-04-14T09:10:58.279" v="5090" actId="1076"/>
          <ac:picMkLst>
            <pc:docMk/>
            <pc:sldMk cId="983103190" sldId="273"/>
            <ac:picMk id="4" creationId="{608093CC-465C-4946-A061-FA67FCE2D097}"/>
          </ac:picMkLst>
        </pc:picChg>
        <pc:inkChg chg="add del">
          <ac:chgData name="Roberta Lulli" userId="a624f2085899d1a3" providerId="LiveId" clId="{4EFD337F-64C3-465C-88C5-EAA9E38AECC4}" dt="2021-04-14T09:11:08.681" v="5092" actId="9405"/>
          <ac:inkMkLst>
            <pc:docMk/>
            <pc:sldMk cId="983103190" sldId="273"/>
            <ac:inkMk id="5" creationId="{808366BE-98D1-4E24-9295-8E3BA5B541D3}"/>
          </ac:inkMkLst>
        </pc:inkChg>
        <pc:inkChg chg="add">
          <ac:chgData name="Roberta Lulli" userId="a624f2085899d1a3" providerId="LiveId" clId="{4EFD337F-64C3-465C-88C5-EAA9E38AECC4}" dt="2021-04-14T09:11:10.472" v="5093" actId="9405"/>
          <ac:inkMkLst>
            <pc:docMk/>
            <pc:sldMk cId="983103190" sldId="273"/>
            <ac:inkMk id="6" creationId="{23330B6B-385C-47CD-99B1-579CF571E669}"/>
          </ac:inkMkLst>
        </pc:inkChg>
        <pc:inkChg chg="add">
          <ac:chgData name="Roberta Lulli" userId="a624f2085899d1a3" providerId="LiveId" clId="{4EFD337F-64C3-465C-88C5-EAA9E38AECC4}" dt="2021-04-14T09:11:12.741" v="5094" actId="9405"/>
          <ac:inkMkLst>
            <pc:docMk/>
            <pc:sldMk cId="983103190" sldId="273"/>
            <ac:inkMk id="7" creationId="{AA2E7B33-7EFA-4B57-87A5-DA3073562F22}"/>
          </ac:inkMkLst>
        </pc:inkChg>
      </pc:sldChg>
      <pc:sldChg chg="modSp mod modNotesTx">
        <pc:chgData name="Roberta Lulli" userId="a624f2085899d1a3" providerId="LiveId" clId="{4EFD337F-64C3-465C-88C5-EAA9E38AECC4}" dt="2021-04-14T07:19:39.484" v="4773" actId="20577"/>
        <pc:sldMkLst>
          <pc:docMk/>
          <pc:sldMk cId="1130009573" sldId="274"/>
        </pc:sldMkLst>
        <pc:picChg chg="mod">
          <ac:chgData name="Roberta Lulli" userId="a624f2085899d1a3" providerId="LiveId" clId="{4EFD337F-64C3-465C-88C5-EAA9E38AECC4}" dt="2021-04-14T07:16:34.116" v="4574" actId="962"/>
          <ac:picMkLst>
            <pc:docMk/>
            <pc:sldMk cId="1130009573" sldId="274"/>
            <ac:picMk id="7" creationId="{C993B432-84AD-4CD9-845A-058EDEBDAF15}"/>
          </ac:picMkLst>
        </pc:picChg>
        <pc:picChg chg="mod">
          <ac:chgData name="Roberta Lulli" userId="a624f2085899d1a3" providerId="LiveId" clId="{4EFD337F-64C3-465C-88C5-EAA9E38AECC4}" dt="2021-04-14T07:17:13.441" v="4654" actId="962"/>
          <ac:picMkLst>
            <pc:docMk/>
            <pc:sldMk cId="1130009573" sldId="274"/>
            <ac:picMk id="9" creationId="{B6CE7484-88D9-4820-99DA-A15CD1E4B42C}"/>
          </ac:picMkLst>
        </pc:picChg>
      </pc:sldChg>
      <pc:sldChg chg="modSp mod ord">
        <pc:chgData name="Roberta Lulli" userId="a624f2085899d1a3" providerId="LiveId" clId="{4EFD337F-64C3-465C-88C5-EAA9E38AECC4}" dt="2021-04-14T09:12:07.873" v="5096"/>
        <pc:sldMkLst>
          <pc:docMk/>
          <pc:sldMk cId="2691455294" sldId="275"/>
        </pc:sldMkLst>
        <pc:picChg chg="mod">
          <ac:chgData name="Roberta Lulli" userId="a624f2085899d1a3" providerId="LiveId" clId="{4EFD337F-64C3-465C-88C5-EAA9E38AECC4}" dt="2021-04-14T07:17:40.081" v="4726" actId="962"/>
          <ac:picMkLst>
            <pc:docMk/>
            <pc:sldMk cId="2691455294" sldId="275"/>
            <ac:picMk id="5" creationId="{7621072B-B721-4CF6-98C1-1BA287591236}"/>
          </ac:picMkLst>
        </pc:picChg>
      </pc:sldChg>
      <pc:sldChg chg="del">
        <pc:chgData name="Roberta Lulli" userId="a624f2085899d1a3" providerId="LiveId" clId="{4EFD337F-64C3-465C-88C5-EAA9E38AECC4}" dt="2021-04-14T07:19:48.101" v="4774" actId="47"/>
        <pc:sldMkLst>
          <pc:docMk/>
          <pc:sldMk cId="3753287693" sldId="276"/>
        </pc:sldMkLst>
      </pc:sldChg>
      <pc:sldChg chg="modSp mod modNotesTx">
        <pc:chgData name="Roberta Lulli" userId="a624f2085899d1a3" providerId="LiveId" clId="{4EFD337F-64C3-465C-88C5-EAA9E38AECC4}" dt="2021-04-14T08:25:46.212" v="4805" actId="20577"/>
        <pc:sldMkLst>
          <pc:docMk/>
          <pc:sldMk cId="71189552" sldId="277"/>
        </pc:sldMkLst>
        <pc:picChg chg="mod">
          <ac:chgData name="Roberta Lulli" userId="a624f2085899d1a3" providerId="LiveId" clId="{4EFD337F-64C3-465C-88C5-EAA9E38AECC4}" dt="2021-04-14T06:55:55.653" v="451" actId="962"/>
          <ac:picMkLst>
            <pc:docMk/>
            <pc:sldMk cId="71189552" sldId="277"/>
            <ac:picMk id="4" creationId="{55D64BFB-656D-4C01-B084-BD1C56D57DA3}"/>
          </ac:picMkLst>
        </pc:picChg>
        <pc:picChg chg="mod">
          <ac:chgData name="Roberta Lulli" userId="a624f2085899d1a3" providerId="LiveId" clId="{4EFD337F-64C3-465C-88C5-EAA9E38AECC4}" dt="2021-04-14T06:58:46.455" v="1087" actId="962"/>
          <ac:picMkLst>
            <pc:docMk/>
            <pc:sldMk cId="71189552" sldId="277"/>
            <ac:picMk id="5" creationId="{E83E8050-7294-483D-9CFA-50DAF0FC3DE4}"/>
          </ac:picMkLst>
        </pc:picChg>
      </pc:sldChg>
      <pc:sldChg chg="modSp mod modNotesTx">
        <pc:chgData name="Roberta Lulli" userId="a624f2085899d1a3" providerId="LiveId" clId="{4EFD337F-64C3-465C-88C5-EAA9E38AECC4}" dt="2021-04-14T08:38:39.777" v="4933" actId="20577"/>
        <pc:sldMkLst>
          <pc:docMk/>
          <pc:sldMk cId="2782589036" sldId="278"/>
        </pc:sldMkLst>
        <pc:picChg chg="mod">
          <ac:chgData name="Roberta Lulli" userId="a624f2085899d1a3" providerId="LiveId" clId="{4EFD337F-64C3-465C-88C5-EAA9E38AECC4}" dt="2021-04-14T07:03:08.642" v="2184" actId="962"/>
          <ac:picMkLst>
            <pc:docMk/>
            <pc:sldMk cId="2782589036" sldId="278"/>
            <ac:picMk id="5" creationId="{794C9686-89DB-421F-86A8-40C4025EF35F}"/>
          </ac:picMkLst>
        </pc:picChg>
      </pc:sldChg>
      <pc:sldChg chg="modNotesTx">
        <pc:chgData name="Roberta Lulli" userId="a624f2085899d1a3" providerId="LiveId" clId="{4EFD337F-64C3-465C-88C5-EAA9E38AECC4}" dt="2021-04-14T08:35:44.716" v="4875" actId="20577"/>
        <pc:sldMkLst>
          <pc:docMk/>
          <pc:sldMk cId="203376289" sldId="279"/>
        </pc:sldMkLst>
      </pc:sldChg>
      <pc:sldChg chg="add del modNotesTx">
        <pc:chgData name="Roberta Lulli" userId="a624f2085899d1a3" providerId="LiveId" clId="{4EFD337F-64C3-465C-88C5-EAA9E38AECC4}" dt="2021-04-14T08:38:04.405" v="4926" actId="20577"/>
        <pc:sldMkLst>
          <pc:docMk/>
          <pc:sldMk cId="2652680342" sldId="280"/>
        </pc:sldMkLst>
      </pc:sldChg>
      <pc:sldChg chg="modSp mod modNotesTx">
        <pc:chgData name="Roberta Lulli" userId="a624f2085899d1a3" providerId="LiveId" clId="{4EFD337F-64C3-465C-88C5-EAA9E38AECC4}" dt="2021-04-14T08:36:40.443" v="4887" actId="20577"/>
        <pc:sldMkLst>
          <pc:docMk/>
          <pc:sldMk cId="291734872" sldId="281"/>
        </pc:sldMkLst>
        <pc:picChg chg="mod">
          <ac:chgData name="Roberta Lulli" userId="a624f2085899d1a3" providerId="LiveId" clId="{4EFD337F-64C3-465C-88C5-EAA9E38AECC4}" dt="2021-04-14T07:02:32.633" v="2091" actId="962"/>
          <ac:picMkLst>
            <pc:docMk/>
            <pc:sldMk cId="291734872" sldId="281"/>
            <ac:picMk id="4" creationId="{3B24B25C-B2D7-47C2-ACE9-CC65A77692E1}"/>
          </ac:picMkLst>
        </pc:picChg>
      </pc:sldChg>
      <pc:sldChg chg="modSp mod modNotesTx">
        <pc:chgData name="Roberta Lulli" userId="a624f2085899d1a3" providerId="LiveId" clId="{4EFD337F-64C3-465C-88C5-EAA9E38AECC4}" dt="2021-04-14T08:40:34.910" v="4952" actId="20577"/>
        <pc:sldMkLst>
          <pc:docMk/>
          <pc:sldMk cId="1105255748" sldId="282"/>
        </pc:sldMkLst>
        <pc:picChg chg="mod">
          <ac:chgData name="Roberta Lulli" userId="a624f2085899d1a3" providerId="LiveId" clId="{4EFD337F-64C3-465C-88C5-EAA9E38AECC4}" dt="2021-04-14T07:05:22.159" v="2420" actId="962"/>
          <ac:picMkLst>
            <pc:docMk/>
            <pc:sldMk cId="1105255748" sldId="282"/>
            <ac:picMk id="14" creationId="{F3A05F7F-6088-4DEB-9866-730EB980EF96}"/>
          </ac:picMkLst>
        </pc:picChg>
      </pc:sldChg>
      <pc:sldChg chg="modSp mod modNotesTx">
        <pc:chgData name="Roberta Lulli" userId="a624f2085899d1a3" providerId="LiveId" clId="{4EFD337F-64C3-465C-88C5-EAA9E38AECC4}" dt="2021-04-14T07:18:30.708" v="4761" actId="20577"/>
        <pc:sldMkLst>
          <pc:docMk/>
          <pc:sldMk cId="477336736" sldId="283"/>
        </pc:sldMkLst>
        <pc:picChg chg="mod">
          <ac:chgData name="Roberta Lulli" userId="a624f2085899d1a3" providerId="LiveId" clId="{4EFD337F-64C3-465C-88C5-EAA9E38AECC4}" dt="2021-04-14T07:06:31.798" v="2708" actId="962"/>
          <ac:picMkLst>
            <pc:docMk/>
            <pc:sldMk cId="477336736" sldId="283"/>
            <ac:picMk id="5" creationId="{3D3B18E5-B81A-40CB-B32B-AED124F05EB3}"/>
          </ac:picMkLst>
        </pc:picChg>
      </pc:sldChg>
      <pc:sldChg chg="modSp mod">
        <pc:chgData name="Roberta Lulli" userId="a624f2085899d1a3" providerId="LiveId" clId="{4EFD337F-64C3-465C-88C5-EAA9E38AECC4}" dt="2021-04-14T07:53:30.067" v="4775" actId="14100"/>
        <pc:sldMkLst>
          <pc:docMk/>
          <pc:sldMk cId="2314985220" sldId="287"/>
        </pc:sldMkLst>
        <pc:spChg chg="mod">
          <ac:chgData name="Roberta Lulli" userId="a624f2085899d1a3" providerId="LiveId" clId="{4EFD337F-64C3-465C-88C5-EAA9E38AECC4}" dt="2021-04-14T07:53:30.067" v="4775" actId="14100"/>
          <ac:spMkLst>
            <pc:docMk/>
            <pc:sldMk cId="2314985220" sldId="287"/>
            <ac:spMk id="3" creationId="{49F352FC-C6BD-4767-B298-EA1582F362AE}"/>
          </ac:spMkLst>
        </pc:spChg>
        <pc:picChg chg="mod">
          <ac:chgData name="Roberta Lulli" userId="a624f2085899d1a3" providerId="LiveId" clId="{4EFD337F-64C3-465C-88C5-EAA9E38AECC4}" dt="2021-04-14T07:08:20.018" v="2972" actId="962"/>
          <ac:picMkLst>
            <pc:docMk/>
            <pc:sldMk cId="2314985220" sldId="287"/>
            <ac:picMk id="7" creationId="{F368D0EC-3AA4-40BC-9305-7999A84772C8}"/>
          </ac:picMkLst>
        </pc:picChg>
      </pc:sldChg>
      <pc:sldChg chg="modSp mod modNotesTx">
        <pc:chgData name="Roberta Lulli" userId="a624f2085899d1a3" providerId="LiveId" clId="{4EFD337F-64C3-465C-88C5-EAA9E38AECC4}" dt="2021-04-14T08:42:35.106" v="4962"/>
        <pc:sldMkLst>
          <pc:docMk/>
          <pc:sldMk cId="3457390277" sldId="288"/>
        </pc:sldMkLst>
        <pc:picChg chg="mod">
          <ac:chgData name="Roberta Lulli" userId="a624f2085899d1a3" providerId="LiveId" clId="{4EFD337F-64C3-465C-88C5-EAA9E38AECC4}" dt="2021-04-14T07:10:40.173" v="3378" actId="962"/>
          <ac:picMkLst>
            <pc:docMk/>
            <pc:sldMk cId="3457390277" sldId="288"/>
            <ac:picMk id="5" creationId="{56C70250-B9E0-46C9-A5AD-F79A5B977B11}"/>
          </ac:picMkLst>
        </pc:picChg>
        <pc:inkChg chg="mod">
          <ac:chgData name="Roberta Lulli" userId="a624f2085899d1a3" providerId="LiveId" clId="{4EFD337F-64C3-465C-88C5-EAA9E38AECC4}" dt="2021-04-14T07:08:32.774" v="2974" actId="1076"/>
          <ac:inkMkLst>
            <pc:docMk/>
            <pc:sldMk cId="3457390277" sldId="288"/>
            <ac:inkMk id="7" creationId="{577A8FE0-54BB-4A91-A89E-2BE45466E59C}"/>
          </ac:inkMkLst>
        </pc:inkChg>
        <pc:inkChg chg="mod">
          <ac:chgData name="Roberta Lulli" userId="a624f2085899d1a3" providerId="LiveId" clId="{4EFD337F-64C3-465C-88C5-EAA9E38AECC4}" dt="2021-04-14T07:08:25.629" v="2973" actId="1076"/>
          <ac:inkMkLst>
            <pc:docMk/>
            <pc:sldMk cId="3457390277" sldId="288"/>
            <ac:inkMk id="20" creationId="{008BCB4B-6A14-4158-8A26-DC43C3BC694D}"/>
          </ac:inkMkLst>
        </pc:inkChg>
      </pc:sldChg>
      <pc:sldChg chg="modSp mod">
        <pc:chgData name="Roberta Lulli" userId="a624f2085899d1a3" providerId="LiveId" clId="{4EFD337F-64C3-465C-88C5-EAA9E38AECC4}" dt="2021-04-14T08:45:55.999" v="5011" actId="12"/>
        <pc:sldMkLst>
          <pc:docMk/>
          <pc:sldMk cId="1192441578" sldId="289"/>
        </pc:sldMkLst>
        <pc:spChg chg="mod">
          <ac:chgData name="Roberta Lulli" userId="a624f2085899d1a3" providerId="LiveId" clId="{4EFD337F-64C3-465C-88C5-EAA9E38AECC4}" dt="2021-04-14T08:45:55.999" v="5011" actId="12"/>
          <ac:spMkLst>
            <pc:docMk/>
            <pc:sldMk cId="1192441578" sldId="289"/>
            <ac:spMk id="3" creationId="{BD8F1FF1-65F4-4316-B5A9-4D8D81F50EB9}"/>
          </ac:spMkLst>
        </pc:spChg>
        <pc:picChg chg="mod">
          <ac:chgData name="Roberta Lulli" userId="a624f2085899d1a3" providerId="LiveId" clId="{4EFD337F-64C3-465C-88C5-EAA9E38AECC4}" dt="2021-04-14T07:15:19.092" v="4364" actId="962"/>
          <ac:picMkLst>
            <pc:docMk/>
            <pc:sldMk cId="1192441578" sldId="289"/>
            <ac:picMk id="5" creationId="{2420DF95-0C7F-48DC-95B1-39CA5ECE512A}"/>
          </ac:picMkLst>
        </pc:picChg>
      </pc:sldChg>
      <pc:sldChg chg="modSp mod modNotesTx">
        <pc:chgData name="Roberta Lulli" userId="a624f2085899d1a3" providerId="LiveId" clId="{4EFD337F-64C3-465C-88C5-EAA9E38AECC4}" dt="2021-04-14T08:47:45.876" v="5024"/>
        <pc:sldMkLst>
          <pc:docMk/>
          <pc:sldMk cId="1101964317" sldId="290"/>
        </pc:sldMkLst>
        <pc:picChg chg="mod">
          <ac:chgData name="Roberta Lulli" userId="a624f2085899d1a3" providerId="LiveId" clId="{4EFD337F-64C3-465C-88C5-EAA9E38AECC4}" dt="2021-04-14T07:16:02.593" v="4488" actId="962"/>
          <ac:picMkLst>
            <pc:docMk/>
            <pc:sldMk cId="1101964317" sldId="290"/>
            <ac:picMk id="6" creationId="{7B994AA4-8926-4CD2-AFA8-2625D87DDE75}"/>
          </ac:picMkLst>
        </pc:picChg>
      </pc:sldChg>
      <pc:sldChg chg="modSp mod">
        <pc:chgData name="Roberta Lulli" userId="a624f2085899d1a3" providerId="LiveId" clId="{4EFD337F-64C3-465C-88C5-EAA9E38AECC4}" dt="2021-04-14T07:12:35.753" v="3798" actId="962"/>
        <pc:sldMkLst>
          <pc:docMk/>
          <pc:sldMk cId="3729608930" sldId="291"/>
        </pc:sldMkLst>
        <pc:picChg chg="mod">
          <ac:chgData name="Roberta Lulli" userId="a624f2085899d1a3" providerId="LiveId" clId="{4EFD337F-64C3-465C-88C5-EAA9E38AECC4}" dt="2021-04-14T07:12:35.753" v="3798" actId="962"/>
          <ac:picMkLst>
            <pc:docMk/>
            <pc:sldMk cId="3729608930" sldId="291"/>
            <ac:picMk id="9" creationId="{F4E73CEF-6E9F-48E2-9CAF-02F92A82C0A2}"/>
          </ac:picMkLst>
        </pc:picChg>
      </pc:sldChg>
      <pc:sldChg chg="addSp delSp modSp mod">
        <pc:chgData name="Roberta Lulli" userId="a624f2085899d1a3" providerId="LiveId" clId="{4EFD337F-64C3-465C-88C5-EAA9E38AECC4}" dt="2021-04-14T09:21:41.671" v="5630" actId="962"/>
        <pc:sldMkLst>
          <pc:docMk/>
          <pc:sldMk cId="3823900598" sldId="292"/>
        </pc:sldMkLst>
        <pc:grpChg chg="mod">
          <ac:chgData name="Roberta Lulli" userId="a624f2085899d1a3" providerId="LiveId" clId="{4EFD337F-64C3-465C-88C5-EAA9E38AECC4}" dt="2021-04-14T09:14:18.715" v="5103"/>
          <ac:grpSpMkLst>
            <pc:docMk/>
            <pc:sldMk cId="3823900598" sldId="292"/>
            <ac:grpSpMk id="8" creationId="{CBE94398-8105-43FA-97F3-1104E9811D52}"/>
          </ac:grpSpMkLst>
        </pc:grpChg>
        <pc:picChg chg="add mod">
          <ac:chgData name="Roberta Lulli" userId="a624f2085899d1a3" providerId="LiveId" clId="{4EFD337F-64C3-465C-88C5-EAA9E38AECC4}" dt="2021-04-14T09:21:41.671" v="5630" actId="962"/>
          <ac:picMkLst>
            <pc:docMk/>
            <pc:sldMk cId="3823900598" sldId="292"/>
            <ac:picMk id="10" creationId="{F493FE9D-FB27-44AD-BBBC-38F77A086042}"/>
          </ac:picMkLst>
        </pc:picChg>
        <pc:inkChg chg="add">
          <ac:chgData name="Roberta Lulli" userId="a624f2085899d1a3" providerId="LiveId" clId="{4EFD337F-64C3-465C-88C5-EAA9E38AECC4}" dt="2021-04-14T09:14:14.167" v="5097" actId="9405"/>
          <ac:inkMkLst>
            <pc:docMk/>
            <pc:sldMk cId="3823900598" sldId="292"/>
            <ac:inkMk id="4" creationId="{D95A088A-57CF-487D-AD8A-2A73D355AEF5}"/>
          </ac:inkMkLst>
        </pc:inkChg>
        <pc:inkChg chg="add mod">
          <ac:chgData name="Roberta Lulli" userId="a624f2085899d1a3" providerId="LiveId" clId="{4EFD337F-64C3-465C-88C5-EAA9E38AECC4}" dt="2021-04-14T09:14:18.715" v="5103"/>
          <ac:inkMkLst>
            <pc:docMk/>
            <pc:sldMk cId="3823900598" sldId="292"/>
            <ac:inkMk id="5" creationId="{BCCDE484-11DF-4D9D-9346-C30D406E7459}"/>
          </ac:inkMkLst>
        </pc:inkChg>
        <pc:inkChg chg="add del mod">
          <ac:chgData name="Roberta Lulli" userId="a624f2085899d1a3" providerId="LiveId" clId="{4EFD337F-64C3-465C-88C5-EAA9E38AECC4}" dt="2021-04-14T09:14:20.020" v="5104" actId="9405"/>
          <ac:inkMkLst>
            <pc:docMk/>
            <pc:sldMk cId="3823900598" sldId="292"/>
            <ac:inkMk id="6" creationId="{F2BB871E-2341-49A7-B81E-22527A8F7BE3}"/>
          </ac:inkMkLst>
        </pc:inkChg>
        <pc:inkChg chg="add del mod">
          <ac:chgData name="Roberta Lulli" userId="a624f2085899d1a3" providerId="LiveId" clId="{4EFD337F-64C3-465C-88C5-EAA9E38AECC4}" dt="2021-04-14T09:14:18.715" v="5103"/>
          <ac:inkMkLst>
            <pc:docMk/>
            <pc:sldMk cId="3823900598" sldId="292"/>
            <ac:inkMk id="7" creationId="{3BEE8E10-3B83-4EE2-AA25-18ECF8AD216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09:11:12.7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>
                <a:latin typeface="Verdana" panose="020B0604030504040204" pitchFamily="34" charset="0"/>
                <a:ea typeface="Verdana" panose="020B0604030504040204" pitchFamily="34" charset="0"/>
              </a:rPr>
              <a:t>VIVID-T </a:t>
            </a:r>
            <a:br>
              <a:rPr lang="en-US" b="1" baseline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baseline="0" dirty="0">
                <a:latin typeface="Verdana" panose="020B0604030504040204" pitchFamily="34" charset="0"/>
                <a:ea typeface="Verdana" panose="020B0604030504040204" pitchFamily="34" charset="0"/>
              </a:rPr>
              <a:t>Digital Accessibility Training 1</a:t>
            </a:r>
            <a:br>
              <a:rPr lang="en-US" b="1" baseline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baseline="0" dirty="0">
                <a:latin typeface="Verdana" panose="020B0604030504040204" pitchFamily="34" charset="0"/>
                <a:ea typeface="Verdana" panose="020B0604030504040204" pitchFamily="34" charset="0"/>
              </a:rPr>
              <a:t>Make Word documents accessible </a:t>
            </a:r>
          </a:p>
          <a:p>
            <a:r>
              <a:rPr lang="en-US" b="0" baseline="0" dirty="0">
                <a:latin typeface="Verdana" panose="020B0604030504040204" pitchFamily="34" charset="0"/>
                <a:ea typeface="Verdana" panose="020B0604030504040204" pitchFamily="34" charset="0"/>
              </a:rPr>
              <a:t>Roberta Lulli, Digital Accessibility Trainer </a:t>
            </a:r>
          </a:p>
          <a:p>
            <a:r>
              <a:rPr lang="en-US" b="0" baseline="0" dirty="0">
                <a:latin typeface="Verdana" panose="020B0604030504040204" pitchFamily="34" charset="0"/>
                <a:ea typeface="Verdana" panose="020B0604030504040204" pitchFamily="34" charset="0"/>
              </a:rPr>
              <a:t>15th April 2021</a:t>
            </a:r>
          </a:p>
          <a:p>
            <a:endParaRPr lang="en-US" b="1" baseline="0" dirty="0"/>
          </a:p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Headings and structure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Headings provide the organization of the content within the document.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 good heading structure is often the most important accessibility consideration in Word documents.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Screen readers give users the ability to navigate a document using headings as long as the headings are organized properly.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Semantic structure through headings provides individuals using assistive technology with valuable information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0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Headings and styles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most important heading is the Heading 1 usually the title and is used only once.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Word Styles contain preconfigured headings understood by assistive technology (e.g., Heading 1- Heading 6). These headings are available under the Styles section in the Home tab of the Ribbon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Apply the “Heading 1” style for the main heading and “Heading 2” for sub-headings.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7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How to verify headings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Every heading in a document can be verified using the Navigation Pane, located in the Show group on the View tab of the Ribbon.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This pane also allows users to navigate to any section of the document by clicking on the corresponding heading.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4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Fonts and size check list</a:t>
            </a:r>
            <a:endParaRPr lang="en-GB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Recommended 12 point or larger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Use a sans serif font – such as Arial, Helvetica or Verdana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Be consistent with the fonts used in the document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Using italics or upper-case letters for emphasis is not recommended.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Use bold to add emphasis rather than italics or UPPERCASE but use it sparingly!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0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Serif fonts / Sans Serif Fonts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Serif fonts: Times New Romans, Garamond, Perpetua, Cambria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Sans Serif Fonts: Verdana, Arial, Calibri,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Hevetica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small features on the ends of strokes in some fonts are known as “Serifs.”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serif font is more ornamental and has serifs extending from the ends while the sans serif font on the right has clean and very precise ends.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“Sans serif” means “without the decorative line” and it’s considered accessible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Fonts that are very elaborate or ornate can be difficult to read or see clearly as the letter shapes are not well defined or regular in shape and size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84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Line Spacing and Text Alignment</a:t>
            </a:r>
          </a:p>
          <a:p>
            <a:r>
              <a:rPr lang="en-US" dirty="0"/>
              <a:t>Line spacing impacts readability. If text is tightly packed together, it’s harder to read. 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Double or 1.5 spacing between lines can make a document more accessible.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Left aligned text</a:t>
            </a:r>
          </a:p>
          <a:p>
            <a:r>
              <a:rPr lang="en-US" dirty="0"/>
              <a:t>If text is justified, it opens gaps between words which are described as ‘text rivers’ or a ‘rivers of white’. These spaces can make the text harder to read.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9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Color contrast </a:t>
            </a:r>
          </a:p>
          <a:p>
            <a:r>
              <a:rPr lang="en-US" dirty="0"/>
              <a:t>Text has adequate contrast to background (e.g. black and white)</a:t>
            </a:r>
          </a:p>
          <a:p>
            <a:r>
              <a:rPr lang="en-US" dirty="0"/>
              <a:t>Text and background colors have a contrast ratio of at least 4.5:1 (large text that is ≥14 point and bold or ≥18 point can have a ratio of 3:1). 4.5:1 is the minimum required by WCAG.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49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of good and poor color contrast with two websites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20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Alt text (alternative text)</a:t>
            </a:r>
          </a:p>
          <a:p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Alt text is a contraction of “alternative text”.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Alternatives text describes an image, provides a textual alternative to non-text content.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When a screen reader encounters an image in a Word document, the alternative text will be read out to the user, helping them understand what's going on in the image.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Words bring image to life!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9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add Alt Text</a:t>
            </a:r>
          </a:p>
          <a:p>
            <a:r>
              <a:rPr lang="en-US" dirty="0"/>
              <a:t>Alt text can be added easily within most platforms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Right-click the picture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Click on Edit Alt Text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In the "Description" field, enter a description of the image.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7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Today’s agenda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Welcome and warming up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Introduction to accessibility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Explore word documents and tools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Let’s practice together!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Last questions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1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write effective Alt Text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dirty="0"/>
              <a:t>Describe the content of the image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dirty="0"/>
              <a:t>Keep it short and concise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dirty="0"/>
              <a:t>Never start with “Image of …” or “Picture of …”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dirty="0"/>
              <a:t>Use keywords and avoid flowering language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dirty="0"/>
              <a:t>Include text that's part of the image.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dirty="0"/>
              <a:t>Don't add alt text to 'decorative' images.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82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Hyperlinks</a:t>
            </a:r>
          </a:p>
          <a:p>
            <a:r>
              <a:rPr lang="en-US" dirty="0"/>
              <a:t>You can make hyperlinks more accessible by changing their display text to something more natural and meaningful.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the link makes sense when read out of context.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Front-load with the most important words, e.g. instead of “Learn more about barriers to inclusion in the workplace,” use “Barriers to inclusion in the workplace.”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the link’s purpose is a download, include details about the type and size of what will be downloaded, e.g. “Disability strategy 2021”(PDF, 7MB).”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1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Table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Include a Header Row: The first row of the table should state what kind of information is contained in each column (rows go across and columns go down).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Use a Simple Table Structure: avoid merged or split cells. All of these will make it very difficult, if not impossible, for screen readers to read the information in the table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Use alt text to add a short summary of the information provided in the table so that screen reader users can decide if they want to read the table in its entirety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Avoid Blank Cells if Possible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Don't Use Screenshots of Tables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88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Check Accessibility 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Check accessibility bottom is on the Review tab</a:t>
            </a:r>
          </a:p>
          <a:p>
            <a:r>
              <a:rPr lang="en-US" dirty="0"/>
              <a:t>Don't see Accessibility Checker?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If you don't see the Check Accessibility button on the Review tab, follow these steps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Select File &gt; Info.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Select the Check for Issues button.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It’s a great way to learn.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0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Accessibility Checker </a:t>
            </a:r>
          </a:p>
          <a:p>
            <a:endParaRPr lang="en-US" dirty="0"/>
          </a:p>
          <a:p>
            <a:r>
              <a:rPr lang="en-US" dirty="0"/>
              <a:t>The Accessibility Checker is a great tool in Office products that we can use to check our document for accessibility issues.  However, it will not catch everything. It doesn’t fix problems for you, either. </a:t>
            </a:r>
          </a:p>
          <a:p>
            <a:r>
              <a:rPr lang="en-US" dirty="0"/>
              <a:t>It will: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Alert you to issues (Error) that would be a barrier to accessibility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Explain why you should fix issues and how to fix them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It won’t: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Check for poor color contrast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Check when headings are not real headings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Inaccurate content of Alt Text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Call out lists that are not formatted as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76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checker’s Inspection Results </a:t>
            </a:r>
          </a:p>
          <a:p>
            <a:r>
              <a:rPr lang="en-US" dirty="0"/>
              <a:t>Three categories: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Errors: content that makes a document very difficult or impossible for people with disabilities to access. Example: an image with no alt text.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Warnings: content that in most - but not all - cases makes the document difficult for people with disabilities to access. Example: a link with text that is not descriptive of its function.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Tips: content that people with disabilities can access, but that might be better organized or presented. Example: skipping from a first-level heading to a third-level heading.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80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Document properties </a:t>
            </a:r>
            <a:endParaRPr lang="en-GB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Document properties permits the creator to enter information about: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Title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Author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Key search words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Language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Comments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8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Convert Word Document to PDF</a:t>
            </a:r>
            <a:br>
              <a:rPr lang="en-US" dirty="0"/>
            </a:br>
            <a:r>
              <a:rPr lang="en-US" dirty="0"/>
              <a:t>You can convert the Word file to an accessible PDF document.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Make sure the original Word document is accessible</a:t>
            </a:r>
          </a:p>
          <a:p>
            <a:endParaRPr lang="en-US" dirty="0"/>
          </a:p>
          <a:p>
            <a:r>
              <a:rPr lang="en-US" dirty="0"/>
              <a:t>The exported PDF will preserve the accessible features of the Word document, including: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heading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alternate text for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Tables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process of creating an accessible PDF requires the installation of Adobe Acrobat Pro.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86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Thank you for your attention</a:t>
            </a:r>
          </a:p>
          <a:p>
            <a:r>
              <a:rPr lang="en-GB" dirty="0"/>
              <a:t>The European Disability Forum</a:t>
            </a:r>
          </a:p>
          <a:p>
            <a:r>
              <a:rPr lang="en-GB" dirty="0"/>
              <a:t>http://www.edf-feph.org/</a:t>
            </a:r>
          </a:p>
          <a:p>
            <a:r>
              <a:rPr lang="en-GB" dirty="0"/>
              <a:t>Avenue</a:t>
            </a:r>
            <a:r>
              <a:rPr lang="en-GB" baseline="0" dirty="0"/>
              <a:t> des Arts 7-8, </a:t>
            </a:r>
            <a:r>
              <a:rPr lang="en-GB" baseline="0" dirty="0" err="1"/>
              <a:t>Bruxelles</a:t>
            </a:r>
            <a:r>
              <a:rPr lang="en-GB" baseline="0" dirty="0"/>
              <a:t> 1210</a:t>
            </a:r>
          </a:p>
          <a:p>
            <a:r>
              <a:rPr lang="en-GB" baseline="0" dirty="0"/>
              <a:t>Belgium</a:t>
            </a:r>
          </a:p>
          <a:p>
            <a:r>
              <a:rPr lang="en-GB" baseline="0" dirty="0"/>
              <a:t>Twitter: @</a:t>
            </a:r>
            <a:r>
              <a:rPr lang="en-GB" baseline="0" dirty="0" err="1"/>
              <a:t>MyEdf</a:t>
            </a:r>
            <a:endParaRPr lang="en-GB" baseline="0" dirty="0"/>
          </a:p>
          <a:p>
            <a:r>
              <a:rPr lang="en-GB" baseline="0" dirty="0"/>
              <a:t>Facebook: @?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Welcome and warming up!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Crippen is a cartoonist, real name Dave Lupton.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Few words from participants about accessibility and barriers from (10 minutes)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8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 and definition of Digital accessibility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Accessibility is all about making something easily available for as many people as possible. It benefits everyone. It's about ability, not disability.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Digital accessibility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According to W3C, accessibility “means that websites, tools, and technologies are designed and developed so that people with disabilities can use them. More specifically, people can: perceive, understand, navigate, interact with the Web and contribute to the Web.”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7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Web Content Accessibility Guidelines (WCAG)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World Wide Web Consortium (W3C) develops international Web standards called W3C Recommendations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Web Content Accessibility Guidelines (WCAG) provide a framework for making web content more accessible, for people with disabilities.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Strategies, standards, resources to make the Web accessible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Web Content Accessibility Guidelines (WCAG) is comprehensive but incredibly detailed, and quite difficult to gain a rapid understanding of.  WCAG version 2.0 was published in 2008 and updated to WCAG 2.1.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2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Guiding WCAG 2.0 principles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These are the 4 guiding principles for creating accessible web content as suggested by WCAG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Robust: content must be robust enough that it can be interpreted reliably by a wide variety of users agents, including assistive technologies.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Perceivable: information and user interface components must be presentable to users in ways they can perceive.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Operable: users interface components and navigation must be operable.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Understandable: information and the operation of users interface must be understandable.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9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Pour stands for: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Operable: All functionality that is available by mouse is also available by keyboard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Perceivable: Brief descriptions of non-text content such as audio and video files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Understandable: Text is readable and understandable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Robust: Content is compatible with different browsers and assistive technologies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4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Accessible Word Document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is important making accessible Word Document?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Making documents accessible benefits individuals and businesses – but also society as a whole.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Equal access to information, regardless of ability, is a human right and is essential for all individuals to participate fully in society.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accessible document can be read using any of a variety of assistive technologies, such as screen readers, magnification software, or speech recognition programs.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Reaching a wider audience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8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Make your check list.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Ask yourself:  "Is my document accessible to all people who might use it?“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Follows simple steps and make your document accessible: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Headings, style, font size, structure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Use List formatting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Add Alt -Text (alternatives text)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Meaningful hyperlinks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Check the color contrast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Add document info and properties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Use Tables wisely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8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7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62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8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7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01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03-06-21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88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ourcontrast.cc/" TargetMode="External"/><Relationship Id="rId4" Type="http://schemas.openxmlformats.org/officeDocument/2006/relationships/hyperlink" Target="https://webaim.org/resources/contrastcheck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f-feph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standards-guidelin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483" y="3295558"/>
            <a:ext cx="9652764" cy="19147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BE" sz="4400" dirty="0"/>
              <a:t>VIVID-T </a:t>
            </a:r>
            <a:br>
              <a:rPr lang="fr-BE" sz="4400" dirty="0"/>
            </a:br>
            <a:r>
              <a:rPr lang="fr-BE" sz="4400" dirty="0"/>
              <a:t>Digital </a:t>
            </a:r>
            <a:r>
              <a:rPr lang="fr-BE" sz="4400" b="1" dirty="0">
                <a:solidFill>
                  <a:srgbClr val="0070C0"/>
                </a:solidFill>
              </a:rPr>
              <a:t>Accessibility Training 1</a:t>
            </a:r>
            <a:br>
              <a:rPr lang="fr-BE" b="1" dirty="0">
                <a:solidFill>
                  <a:srgbClr val="0070C0"/>
                </a:solidFill>
              </a:rPr>
            </a:br>
            <a:r>
              <a:rPr lang="fr-BE" sz="3100" b="1" dirty="0">
                <a:solidFill>
                  <a:srgbClr val="0070C0"/>
                </a:solidFill>
              </a:rPr>
              <a:t>Make Word documents accessible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865" y="5035321"/>
            <a:ext cx="9144000" cy="1339973"/>
          </a:xfrm>
        </p:spPr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r>
              <a:rPr lang="en-US" dirty="0"/>
              <a:t>Roberta Lulli, Digital Accessibility Trainer </a:t>
            </a:r>
          </a:p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  <a:endParaRPr lang="en-GB" dirty="0"/>
          </a:p>
        </p:txBody>
      </p:sp>
      <p:pic>
        <p:nvPicPr>
          <p:cNvPr id="6" name="Picture 5" descr="European Disability Foum logo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23" y="647129"/>
            <a:ext cx="2187206" cy="2158968"/>
          </a:xfrm>
          <a:prstGeom prst="rect">
            <a:avLst/>
          </a:prstGeom>
        </p:spPr>
      </p:pic>
      <p:pic>
        <p:nvPicPr>
          <p:cNvPr id="4" name="Picture 3" descr="VIVID-T logo&#10;Disability Inclusion Humanitarian Action Volunteering ">
            <a:extLst>
              <a:ext uri="{FF2B5EF4-FFF2-40B4-BE49-F238E27FC236}">
                <a16:creationId xmlns:a16="http://schemas.microsoft.com/office/drawing/2014/main" id="{256544F7-9C58-4780-96AF-A76B530A0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929" y="482706"/>
            <a:ext cx="3191032" cy="2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674" y="381465"/>
            <a:ext cx="8956729" cy="1044379"/>
          </a:xfrm>
        </p:spPr>
        <p:txBody>
          <a:bodyPr/>
          <a:lstStyle/>
          <a:p>
            <a:r>
              <a:rPr lang="it-IT" dirty="0" err="1"/>
              <a:t>Headings</a:t>
            </a:r>
            <a:r>
              <a:rPr lang="it-IT" dirty="0"/>
              <a:t> and </a:t>
            </a:r>
            <a:r>
              <a:rPr lang="it-IT" dirty="0" err="1"/>
              <a:t>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18" y="1536546"/>
            <a:ext cx="10515600" cy="46094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Headings provide the organization of the content within the document.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 good heading structure is often the most important accessibility consideration in Word documents.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Screen readers give users the ability to navigate a document using headings as long as the headings are organized properly.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Semantic structure through headings provides individuals using assistive technology with valuable information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425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C182-7B5C-49CC-A658-5755B1CD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Headings and styles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DF7A1-08ED-431C-A68D-5246E6E43D45}"/>
              </a:ext>
            </a:extLst>
          </p:cNvPr>
          <p:cNvSpPr txBox="1"/>
          <p:nvPr/>
        </p:nvSpPr>
        <p:spPr>
          <a:xfrm>
            <a:off x="520700" y="2952428"/>
            <a:ext cx="11150600" cy="3341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Word Styles contain preconfigured headings understood by assistive technology (e.g., Heading 1- Heading 6). These headings are available under the Styles section in the Home tab of the Ribbon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Apply the “Heading 1” style for the main heading and “Heading 2” for sub-headings.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 descr="Home tab of the ribbon showing heading 1 and heading 2">
            <a:extLst>
              <a:ext uri="{FF2B5EF4-FFF2-40B4-BE49-F238E27FC236}">
                <a16:creationId xmlns:a16="http://schemas.microsoft.com/office/drawing/2014/main" id="{F3A05F7F-6088-4DEB-9866-730EB980E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47" y="1525296"/>
            <a:ext cx="7207140" cy="11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64D5-413A-4BC4-A9B3-EA162650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3" y="401761"/>
            <a:ext cx="7887346" cy="86541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</a:t>
            </a:r>
            <a:r>
              <a:rPr lang="en-GB" sz="4900" dirty="0"/>
              <a:t>Verify Headings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71F2-185E-4D05-A5A8-A787FF25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60" y="3270142"/>
            <a:ext cx="11137470" cy="2999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Every heading in a document can be verified using the Navigation Pane, located in the Show group on the View tab of the Ribbon.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This pane also allows users to navigate to any section of the document by clicking on the corresponding heading.</a:t>
            </a:r>
            <a:endParaRPr lang="en-GB" sz="2400" dirty="0"/>
          </a:p>
        </p:txBody>
      </p:sp>
      <p:pic>
        <p:nvPicPr>
          <p:cNvPr id="5" name="Picture 4" descr="Home tab showing the botton view and navigation pane.">
            <a:extLst>
              <a:ext uri="{FF2B5EF4-FFF2-40B4-BE49-F238E27FC236}">
                <a16:creationId xmlns:a16="http://schemas.microsoft.com/office/drawing/2014/main" id="{3D3B18E5-B81A-40CB-B32B-AED124F05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26" y="1267174"/>
            <a:ext cx="6028009" cy="17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8746"/>
          </a:xfrm>
        </p:spPr>
        <p:txBody>
          <a:bodyPr>
            <a:normAutofit/>
          </a:bodyPr>
          <a:lstStyle/>
          <a:p>
            <a:r>
              <a:rPr lang="it-IT" dirty="0"/>
              <a:t>Fonts and size check list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BEA8E-98FB-42BA-A8B3-2106B3BA1F21}"/>
              </a:ext>
            </a:extLst>
          </p:cNvPr>
          <p:cNvSpPr txBox="1"/>
          <p:nvPr/>
        </p:nvSpPr>
        <p:spPr>
          <a:xfrm>
            <a:off x="694512" y="1446807"/>
            <a:ext cx="93345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Recommended 12 point or larger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Use a sans serif font – such as Arial, Helvetica or Verdana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Be consistent with the fonts used in the document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Using italics or upper-case letters for emphasis is not recommended.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Use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bold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to add emphasis rather than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</a:rPr>
              <a:t>italics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or UPPERCASE but use it sparingly!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Segnaposto contenuto 4" descr="Two blue letters A a">
            <a:extLst>
              <a:ext uri="{FF2B5EF4-FFF2-40B4-BE49-F238E27FC236}">
                <a16:creationId xmlns:a16="http://schemas.microsoft.com/office/drawing/2014/main" id="{20AF3F00-A4D4-4643-8792-F74478B0A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0" y="689799"/>
            <a:ext cx="2574106" cy="2001778"/>
          </a:xfrm>
        </p:spPr>
      </p:pic>
    </p:spTree>
    <p:extLst>
      <p:ext uri="{BB962C8B-B14F-4D97-AF65-F5344CB8AC3E}">
        <p14:creationId xmlns:p14="http://schemas.microsoft.com/office/powerpoint/2010/main" val="357525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0DA3-5DA9-432D-A2E0-49EE8DD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803"/>
            <a:ext cx="10515600" cy="1325563"/>
          </a:xfrm>
        </p:spPr>
        <p:txBody>
          <a:bodyPr/>
          <a:lstStyle/>
          <a:p>
            <a:r>
              <a:rPr lang="en-GB" dirty="0"/>
              <a:t>Serif Fonts  /   Sans Serif Fonts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352FC-C6BD-4767-B298-EA1582F3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94" y="1237125"/>
            <a:ext cx="7192735" cy="5465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imes New Romans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Garamond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3200" dirty="0">
                <a:latin typeface="Perpetua" panose="02020502060401020303" pitchFamily="18" charset="0"/>
                <a:cs typeface="Times New Roman" panose="02020603050405020304" pitchFamily="18" charset="0"/>
              </a:rPr>
              <a:t>Perpetua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Cambria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The small features on the ends of strokes are known as “Serifs.”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 “Sans serif” means “without the decorative line” and it’s considered accessible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F02BA-07EF-4155-ABD3-ADBA23A98290}"/>
              </a:ext>
            </a:extLst>
          </p:cNvPr>
          <p:cNvSpPr txBox="1"/>
          <p:nvPr/>
        </p:nvSpPr>
        <p:spPr>
          <a:xfrm>
            <a:off x="5864678" y="1248920"/>
            <a:ext cx="57857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+mj-lt"/>
              </a:rPr>
              <a:t>Calibri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Helvetica</a:t>
            </a:r>
          </a:p>
        </p:txBody>
      </p:sp>
      <p:pic>
        <p:nvPicPr>
          <p:cNvPr id="7" name="Picture 6" descr="Two letters B.&#10;First one has small features at the end of strokes&#10;second one without serifs">
            <a:extLst>
              <a:ext uri="{FF2B5EF4-FFF2-40B4-BE49-F238E27FC236}">
                <a16:creationId xmlns:a16="http://schemas.microsoft.com/office/drawing/2014/main" id="{F368D0EC-3AA4-40BC-9305-7999A8477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4109" r="14565"/>
          <a:stretch/>
        </p:blipFill>
        <p:spPr>
          <a:xfrm>
            <a:off x="7761516" y="3619552"/>
            <a:ext cx="3592284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C656-B6B9-4B65-9216-70C958DC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3" y="161645"/>
            <a:ext cx="10515600" cy="1150258"/>
          </a:xfrm>
        </p:spPr>
        <p:txBody>
          <a:bodyPr>
            <a:normAutofit/>
          </a:bodyPr>
          <a:lstStyle/>
          <a:p>
            <a:r>
              <a:rPr lang="en-GB" dirty="0"/>
              <a:t>Line Spacing and Text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AACA-BC9F-4306-803C-552C23ACF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383"/>
            <a:ext cx="10515600" cy="207690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Double or 1.5 spacing between lines can make a document more accessible.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Left aligned text</a:t>
            </a:r>
          </a:p>
          <a:p>
            <a:endParaRPr lang="en-GB" dirty="0"/>
          </a:p>
        </p:txBody>
      </p:sp>
      <p:pic>
        <p:nvPicPr>
          <p:cNvPr id="5" name="Picture 4" descr="On the right a justified text with gaps between words showed by a yellow draw.&#10;On the left a left alighted text ">
            <a:extLst>
              <a:ext uri="{FF2B5EF4-FFF2-40B4-BE49-F238E27FC236}">
                <a16:creationId xmlns:a16="http://schemas.microsoft.com/office/drawing/2014/main" id="{56C70250-B9E0-46C9-A5AD-F79A5B97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058" y="2247254"/>
            <a:ext cx="7308742" cy="41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0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052"/>
            <a:ext cx="10515600" cy="1325563"/>
          </a:xfrm>
        </p:spPr>
        <p:txBody>
          <a:bodyPr/>
          <a:lstStyle/>
          <a:p>
            <a:r>
              <a:rPr lang="fr-BE" dirty="0"/>
              <a:t>Colors Contrast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28025-84CB-4AA2-B0AB-0F5AFD997FBC}"/>
              </a:ext>
            </a:extLst>
          </p:cNvPr>
          <p:cNvSpPr txBox="1"/>
          <p:nvPr/>
        </p:nvSpPr>
        <p:spPr>
          <a:xfrm>
            <a:off x="624492" y="1351508"/>
            <a:ext cx="107293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Text has adequate contrast to background (e.g. black and white)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Text and background colors have a contrast ratio of at least 4.5:1 (large text that is ≥14 point and bold or ≥18 point can have a ratio of 3:1).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 This is 4.5:1 the minimum required by WCAG.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Example of the 4.5:1 contrast ratio and a table where the color contrast is very low. ">
            <a:extLst>
              <a:ext uri="{FF2B5EF4-FFF2-40B4-BE49-F238E27FC236}">
                <a16:creationId xmlns:a16="http://schemas.microsoft.com/office/drawing/2014/main" id="{A5137308-557E-4231-A3A9-E715BADD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243876"/>
            <a:ext cx="5121888" cy="1984732"/>
          </a:xfrm>
          <a:prstGeom prst="rect">
            <a:avLst/>
          </a:prstGeom>
        </p:spPr>
      </p:pic>
      <p:pic>
        <p:nvPicPr>
          <p:cNvPr id="6" name="Picture 5" descr="Demografics where the number are in white and the background is white too.&#10;A good example of a poor color contrast ">
            <a:extLst>
              <a:ext uri="{FF2B5EF4-FFF2-40B4-BE49-F238E27FC236}">
                <a16:creationId xmlns:a16="http://schemas.microsoft.com/office/drawing/2014/main" id="{CC919EAB-8D58-4B58-9A73-ABD77AA3E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80" y="4003951"/>
            <a:ext cx="5607420" cy="24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0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etter H Good high Contrasting Colors examples:&#10;yellow and black&#10;with and black&#10;blue and white&#10;yellow and blue&#10;Poor colors contrasting:&#10;white and yellow &#10;green and white &#10;pink and blue &#10;blue and turquoise&#10;pink and turquoise  &#10; ">
            <a:extLst>
              <a:ext uri="{FF2B5EF4-FFF2-40B4-BE49-F238E27FC236}">
                <a16:creationId xmlns:a16="http://schemas.microsoft.com/office/drawing/2014/main" id="{8FBD55B8-7C7B-4372-AD57-A7CD0402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9" y="365125"/>
            <a:ext cx="11019295" cy="1325563"/>
          </a:xfrm>
        </p:spPr>
        <p:txBody>
          <a:bodyPr/>
          <a:lstStyle/>
          <a:p>
            <a:r>
              <a:rPr lang="en-GB" dirty="0"/>
              <a:t>Example of good and poor </a:t>
            </a:r>
            <a:r>
              <a:rPr lang="en-GB" dirty="0" err="1"/>
              <a:t>color</a:t>
            </a:r>
            <a:r>
              <a:rPr lang="en-GB" dirty="0"/>
              <a:t> contrast </a:t>
            </a:r>
          </a:p>
        </p:txBody>
      </p:sp>
      <p:pic>
        <p:nvPicPr>
          <p:cNvPr id="5" name="Content Placeholder 4" descr="Example of Good high contrasting colors with the letter H:&#10;yellow and black &#10;black and white &#10;blue and white&#10;yellow and blue&#10;Poor low contrasting color:&#10;yellow on white background &#10;white and green &#10;pink and blue&#10;blue and turquoise&#10; &#10;">
            <a:extLst>
              <a:ext uri="{FF2B5EF4-FFF2-40B4-BE49-F238E27FC236}">
                <a16:creationId xmlns:a16="http://schemas.microsoft.com/office/drawing/2014/main" id="{4E519A58-284F-4A31-BB89-A85D5502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59034"/>
            <a:ext cx="7539043" cy="3269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E7F52-B13F-4F90-A940-13130A5BDD74}"/>
              </a:ext>
            </a:extLst>
          </p:cNvPr>
          <p:cNvSpPr txBox="1"/>
          <p:nvPr/>
        </p:nvSpPr>
        <p:spPr>
          <a:xfrm>
            <a:off x="1171412" y="5496448"/>
            <a:ext cx="7352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Contrast Checker Web accessibility in Mind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Color Contrast Checker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84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AB3B-463C-4776-9DD5-3A10391C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00" y="218168"/>
            <a:ext cx="1075810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ALT Text /Alternative text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F1FF1-65F4-4316-B5A9-4D8D81F5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00" y="1401517"/>
            <a:ext cx="5096330" cy="523831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400" dirty="0"/>
              <a:t>Alt text is a contraction of “alternative text”. </a:t>
            </a:r>
          </a:p>
          <a:p>
            <a:pPr marL="0" indent="0">
              <a:lnSpc>
                <a:spcPct val="170000"/>
              </a:lnSpc>
              <a:buNone/>
            </a:pPr>
            <a:endParaRPr lang="en-US" sz="4400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4400" dirty="0"/>
              <a:t>Alt text (alternative text) describes an image, provides a textual alternative to non-text content.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4400" dirty="0"/>
              <a:t>Words bring image to life!</a:t>
            </a:r>
          </a:p>
          <a:p>
            <a:endParaRPr lang="en-GB" dirty="0"/>
          </a:p>
        </p:txBody>
      </p:sp>
      <p:pic>
        <p:nvPicPr>
          <p:cNvPr id="5" name="Picture 4" descr="two cats in two images.&#10;the first shows the image without al test the screen reader can read IMG_584792&#10;the second with alt text the screen reader cam read Cute cat&#10;">
            <a:extLst>
              <a:ext uri="{FF2B5EF4-FFF2-40B4-BE49-F238E27FC236}">
                <a16:creationId xmlns:a16="http://schemas.microsoft.com/office/drawing/2014/main" id="{2420DF95-0C7F-48DC-95B1-39CA5ECE5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16815" r="3234" b="11825"/>
          <a:stretch/>
        </p:blipFill>
        <p:spPr>
          <a:xfrm>
            <a:off x="6096000" y="1401517"/>
            <a:ext cx="5785757" cy="49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4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211D-550A-4F36-AD89-E2EEC23A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45" y="171404"/>
            <a:ext cx="10659532" cy="1318729"/>
          </a:xfrm>
        </p:spPr>
        <p:txBody>
          <a:bodyPr/>
          <a:lstStyle/>
          <a:p>
            <a:r>
              <a:rPr lang="en-GB" dirty="0"/>
              <a:t>How to add Alt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7231-C501-43ED-915E-2BF779A1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72" y="1332856"/>
            <a:ext cx="5521892" cy="49284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Alt text can be added easily.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Follow these steps: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Right-click the picture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Click on Edit Alt Text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In the "Description" field, enter a description of the image.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GB" dirty="0"/>
          </a:p>
        </p:txBody>
      </p:sp>
      <p:pic>
        <p:nvPicPr>
          <p:cNvPr id="6" name="Picture 5" descr="showing how to add alt text:&#10;Edit alt text">
            <a:extLst>
              <a:ext uri="{FF2B5EF4-FFF2-40B4-BE49-F238E27FC236}">
                <a16:creationId xmlns:a16="http://schemas.microsoft.com/office/drawing/2014/main" id="{7B994AA4-8926-4CD2-AFA8-2625D87D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37" y="1332855"/>
            <a:ext cx="5488218" cy="51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6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>
            <a:normAutofit/>
          </a:bodyPr>
          <a:lstStyle/>
          <a:p>
            <a:r>
              <a:rPr lang="it-IT" sz="4000" b="1" dirty="0" err="1">
                <a:solidFill>
                  <a:srgbClr val="0070C0"/>
                </a:solidFill>
              </a:rPr>
              <a:t>Today’s</a:t>
            </a:r>
            <a:r>
              <a:rPr lang="it-IT" sz="4000" b="1" dirty="0">
                <a:solidFill>
                  <a:srgbClr val="0070C0"/>
                </a:solidFill>
              </a:rPr>
              <a:t> Agenda 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50091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Welcome and warming up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Introduction to accessibility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Explore word documents and tools 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Let’s practice together!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Last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96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15DDC-911F-4481-B981-11608E98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r>
              <a:rPr lang="en-GB" dirty="0"/>
              <a:t>How to write effective Alt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8DDCA-079C-42C0-B2EA-6516E4E3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633"/>
            <a:ext cx="10515600" cy="4849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Describe the content of the image.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Keep it short and concise.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Never start with “Image of …” or “Picture of …”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Use keywords and avoid flowering language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Include text that's part of the image.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Don't add alt text to 'decorative' images.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68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A4B88-E4EF-4267-A2B8-494C9465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7" y="327294"/>
            <a:ext cx="9902125" cy="1120775"/>
          </a:xfrm>
        </p:spPr>
        <p:txBody>
          <a:bodyPr/>
          <a:lstStyle/>
          <a:p>
            <a:r>
              <a:rPr lang="it-IT" dirty="0"/>
              <a:t>Hyperlinks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379473-2C31-42CF-9531-8EE19A2F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194934"/>
            <a:ext cx="11000014" cy="52979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You can make hyperlinks more accessible by changing their display text to something more natural and meaningful.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/>
              <a:t>Make sure the link makes sense when read out of context.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/>
              <a:t>Front-load with the most important words, e.g. instead of “Learn more about barriers to inclusion in the workplace,” use “Barriers to inclusion in the workplace.”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/>
              <a:t>If the link’s purpose is a download, include details about the type and size of what will be downloaded, e.g. “Disability strategy 2021”(PDF, 7MB).”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99684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07F3-24EE-4328-A7C2-C4232CDD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027"/>
          </a:xfrm>
        </p:spPr>
        <p:txBody>
          <a:bodyPr>
            <a:normAutofit/>
          </a:bodyPr>
          <a:lstStyle/>
          <a:p>
            <a:r>
              <a:rPr lang="en-GB" dirty="0"/>
              <a:t>Tables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9B7E-EC83-4255-8ED9-10814CBB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431152"/>
            <a:ext cx="6269987" cy="46596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Tables are a great way to organize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Include a Header Row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a Simple Table Structure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Add Alt Text to the Table / summary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Avoid Blank Cells if Possible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Don't Use Screenshots of Tables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 descr="Main tab, inserto botton and table options">
            <a:extLst>
              <a:ext uri="{FF2B5EF4-FFF2-40B4-BE49-F238E27FC236}">
                <a16:creationId xmlns:a16="http://schemas.microsoft.com/office/drawing/2014/main" id="{F493FE9D-FB27-44AD-BBBC-38F77A086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87" y="1262723"/>
            <a:ext cx="4653507" cy="49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0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05896-EAE7-42F1-B65E-5F58E06E1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16"/>
            <a:ext cx="10515600" cy="1220980"/>
          </a:xfrm>
        </p:spPr>
        <p:txBody>
          <a:bodyPr/>
          <a:lstStyle/>
          <a:p>
            <a:r>
              <a:rPr lang="en-GB" dirty="0"/>
              <a:t>Check Accessibility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5B340-1DB5-4CD2-9990-532CDA42130B}"/>
              </a:ext>
            </a:extLst>
          </p:cNvPr>
          <p:cNvSpPr txBox="1"/>
          <p:nvPr/>
        </p:nvSpPr>
        <p:spPr>
          <a:xfrm>
            <a:off x="310545" y="1586105"/>
            <a:ext cx="655641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Check accessibility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botton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is on the Review tab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  Don't see Accessibility Checker?</a:t>
            </a:r>
          </a:p>
          <a:p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If you don't see the Check Accessibility button on the Review tab, follow these steps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Select File &gt; Info.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Select the Check for Issues button.</a:t>
            </a:r>
          </a:p>
          <a:p>
            <a:endParaRPr lang="en-GB" dirty="0"/>
          </a:p>
        </p:txBody>
      </p:sp>
      <p:pic>
        <p:nvPicPr>
          <p:cNvPr id="9" name="Picture 8" descr="Check accessibility on the rewiew tab">
            <a:extLst>
              <a:ext uri="{FF2B5EF4-FFF2-40B4-BE49-F238E27FC236}">
                <a16:creationId xmlns:a16="http://schemas.microsoft.com/office/drawing/2014/main" id="{B6CE7484-88D9-4820-99DA-A15CD1E4B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53" y="696479"/>
            <a:ext cx="3418491" cy="1535579"/>
          </a:xfrm>
          <a:prstGeom prst="rect">
            <a:avLst/>
          </a:prstGeom>
        </p:spPr>
      </p:pic>
      <p:pic>
        <p:nvPicPr>
          <p:cNvPr id="7" name="Content Placeholder 6" descr="showing Check accessibility from info.">
            <a:extLst>
              <a:ext uri="{FF2B5EF4-FFF2-40B4-BE49-F238E27FC236}">
                <a16:creationId xmlns:a16="http://schemas.microsoft.com/office/drawing/2014/main" id="{C993B432-84AD-4CD9-845A-058EDEBDA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56" y="2448732"/>
            <a:ext cx="4925875" cy="3938687"/>
          </a:xfrm>
        </p:spPr>
      </p:pic>
    </p:spTree>
    <p:extLst>
      <p:ext uri="{BB962C8B-B14F-4D97-AF65-F5344CB8AC3E}">
        <p14:creationId xmlns:p14="http://schemas.microsoft.com/office/powerpoint/2010/main" val="113000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1B62-8AFD-4A41-A8B0-D479E23A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63"/>
            <a:ext cx="10515600" cy="1325563"/>
          </a:xfrm>
        </p:spPr>
        <p:txBody>
          <a:bodyPr/>
          <a:lstStyle/>
          <a:p>
            <a:r>
              <a:rPr lang="en-GB" dirty="0"/>
              <a:t>Accessibility Checker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074B-5D79-4B5F-9996-62FFF06E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682"/>
            <a:ext cx="10515600" cy="15261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Accessibility Checker is a great tool in Office products that we can use to check our document for accessibility issues.  However, it will not catch everything.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5210E-D1B4-464F-BA99-BCA8669A929F}"/>
              </a:ext>
            </a:extLst>
          </p:cNvPr>
          <p:cNvSpPr txBox="1"/>
          <p:nvPr/>
        </p:nvSpPr>
        <p:spPr>
          <a:xfrm>
            <a:off x="838200" y="2836517"/>
            <a:ext cx="47298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It will: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Alert you to issues (Error) that would be a barrier to accessibility 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Explain why you should fix issues and how to fix them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84A52-FC8A-4391-88CF-CA38C8E2AED7}"/>
              </a:ext>
            </a:extLst>
          </p:cNvPr>
          <p:cNvSpPr txBox="1"/>
          <p:nvPr/>
        </p:nvSpPr>
        <p:spPr>
          <a:xfrm>
            <a:off x="6096000" y="2803859"/>
            <a:ext cx="5465736" cy="328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It won’t: 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Check when headings are not real headings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Inaccurate content of Alt Text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Call out lists that are not formatted as lists</a:t>
            </a:r>
          </a:p>
        </p:txBody>
      </p:sp>
    </p:spTree>
    <p:extLst>
      <p:ext uri="{BB962C8B-B14F-4D97-AF65-F5344CB8AC3E}">
        <p14:creationId xmlns:p14="http://schemas.microsoft.com/office/powerpoint/2010/main" val="271721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1FB9-C355-4543-A207-11257E06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65126"/>
            <a:ext cx="10798629" cy="1068614"/>
          </a:xfrm>
        </p:spPr>
        <p:txBody>
          <a:bodyPr/>
          <a:lstStyle/>
          <a:p>
            <a:r>
              <a:rPr lang="en-GB" dirty="0"/>
              <a:t>The checker’s Inspection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86DFE-D834-44A8-8F86-B2BA1A741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253330"/>
            <a:ext cx="10515600" cy="52395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Errors: </a:t>
            </a:r>
            <a:r>
              <a:rPr lang="en-US" sz="2400" dirty="0"/>
              <a:t>content that makes a document very difficult or impossible to access. Example: an image with no alt text.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Warnings: </a:t>
            </a:r>
            <a:r>
              <a:rPr lang="en-US" sz="2400" dirty="0"/>
              <a:t>content that in most cases makes the document difficult to access. Example: a link with text that is not descriptive of its function.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Tips: </a:t>
            </a:r>
            <a:r>
              <a:rPr lang="en-US" sz="2400" dirty="0"/>
              <a:t>accessible content, but that might be better organized or presented. Example: skipping from a first-level heading to a third-level heading.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9293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DB3A2-F686-4109-A160-C9FE03E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06"/>
            <a:ext cx="10515600" cy="1325563"/>
          </a:xfrm>
        </p:spPr>
        <p:txBody>
          <a:bodyPr/>
          <a:lstStyle/>
          <a:p>
            <a:r>
              <a:rPr lang="it-IT" dirty="0"/>
              <a:t>Document properties 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2B5EEF-3916-42DF-B897-C01B4389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15272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Document properties permits the creator to enter information about: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Title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Author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Key search words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Language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Comments </a:t>
            </a:r>
            <a:endParaRPr lang="en-GB" sz="2400" dirty="0"/>
          </a:p>
        </p:txBody>
      </p:sp>
      <p:pic>
        <p:nvPicPr>
          <p:cNvPr id="4" name="Picture 3" descr="Showing the properties of the document:&#10;where to write the author, language, title, comments. &#10;We go to file and info">
            <a:extLst>
              <a:ext uri="{FF2B5EF4-FFF2-40B4-BE49-F238E27FC236}">
                <a16:creationId xmlns:a16="http://schemas.microsoft.com/office/drawing/2014/main" id="{608093CC-465C-4946-A061-FA67FCE2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61" y="2041485"/>
            <a:ext cx="6791871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2E7B33-7EFA-4B57-87A5-DA3073562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-1159766" y="282445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2E7B33-7EFA-4B57-87A5-DA3073562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77766" y="2806457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3103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87E8A-2602-420F-9B14-12B5B9F0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70" y="365125"/>
            <a:ext cx="10936060" cy="1241415"/>
          </a:xfrm>
        </p:spPr>
        <p:txBody>
          <a:bodyPr>
            <a:noAutofit/>
          </a:bodyPr>
          <a:lstStyle/>
          <a:p>
            <a:br>
              <a:rPr lang="it-IT" dirty="0"/>
            </a:br>
            <a:r>
              <a:rPr lang="it-IT" dirty="0"/>
              <a:t>Convert Word Document to PDF</a:t>
            </a:r>
            <a:br>
              <a:rPr lang="it-IT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98114-7A4E-48C2-AC88-9026F91F49A3}"/>
              </a:ext>
            </a:extLst>
          </p:cNvPr>
          <p:cNvSpPr txBox="1"/>
          <p:nvPr/>
        </p:nvSpPr>
        <p:spPr>
          <a:xfrm>
            <a:off x="417740" y="1606540"/>
            <a:ext cx="74036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Make sure the original Word document is accessible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exported PDF will preserve the accessible features of the Word document, including: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Heading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Alternate text for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process of creating an accessible PDF requires the installation of Adobe Acrobat Pro.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Segnaposto contenuto 4" descr="word document to pfd ">
            <a:extLst>
              <a:ext uri="{FF2B5EF4-FFF2-40B4-BE49-F238E27FC236}">
                <a16:creationId xmlns:a16="http://schemas.microsoft.com/office/drawing/2014/main" id="{7621072B-B721-4CF6-98C1-1BA287591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5" y="2323946"/>
            <a:ext cx="3813505" cy="2585323"/>
          </a:xfrm>
        </p:spPr>
      </p:pic>
    </p:spTree>
    <p:extLst>
      <p:ext uri="{BB962C8B-B14F-4D97-AF65-F5344CB8AC3E}">
        <p14:creationId xmlns:p14="http://schemas.microsoft.com/office/powerpoint/2010/main" val="2691455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25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European Disability Forum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www.edf-feph.org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Avenue des Arts 7-8, </a:t>
            </a:r>
            <a:r>
              <a:rPr lang="en-GB" dirty="0" err="1"/>
              <a:t>Bruxelles</a:t>
            </a:r>
            <a:r>
              <a:rPr lang="en-GB" dirty="0"/>
              <a:t> 1210, Belgium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Twitter: @</a:t>
            </a:r>
            <a:r>
              <a:rPr lang="en-GB" dirty="0" err="1"/>
              <a:t>MyEDF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Facebook: @</a:t>
            </a:r>
            <a:r>
              <a:rPr lang="en-GB" dirty="0" err="1"/>
              <a:t>MyEDF</a:t>
            </a:r>
            <a:endParaRPr lang="en-GB" dirty="0"/>
          </a:p>
        </p:txBody>
      </p:sp>
      <p:pic>
        <p:nvPicPr>
          <p:cNvPr id="12" name="Content Placeholder 11" descr="European Disability Forum Log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7" y="2048427"/>
            <a:ext cx="2798095" cy="30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AC481-3660-43B4-AD8A-5487095D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132"/>
            <a:ext cx="10515600" cy="1325563"/>
          </a:xfrm>
        </p:spPr>
        <p:txBody>
          <a:bodyPr/>
          <a:lstStyle/>
          <a:p>
            <a:r>
              <a:rPr lang="en-GB" dirty="0"/>
              <a:t>Welcome and warming up!</a:t>
            </a:r>
          </a:p>
        </p:txBody>
      </p:sp>
      <p:pic>
        <p:nvPicPr>
          <p:cNvPr id="4" name="Segnaposto contenuto 3" descr="A women who is blind is trying to touch and read a  bar when is written &quot;Environmental barrier&quot; but she is saying:&#10;And they're not even in braille!">
            <a:extLst>
              <a:ext uri="{FF2B5EF4-FFF2-40B4-BE49-F238E27FC236}">
                <a16:creationId xmlns:a16="http://schemas.microsoft.com/office/drawing/2014/main" id="{55D64BFB-656D-4C01-B084-BD1C56D57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815" y="1690688"/>
            <a:ext cx="4369491" cy="4496844"/>
          </a:xfrm>
          <a:prstGeom prst="rect">
            <a:avLst/>
          </a:prstGeom>
        </p:spPr>
      </p:pic>
      <p:pic>
        <p:nvPicPr>
          <p:cNvPr id="5" name="Immagine 4" descr="Woman say to a man in a wheelchair:&#10;So, what's the matter with you dear?!&#10;the man replied: Apart from your attitude and these barriers  you mean?!&#10;There are not ramps just stairs, the man find a barrier.">
            <a:extLst>
              <a:ext uri="{FF2B5EF4-FFF2-40B4-BE49-F238E27FC236}">
                <a16:creationId xmlns:a16="http://schemas.microsoft.com/office/drawing/2014/main" id="{E83E8050-7294-483D-9CFA-50DAF0FC3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915" y="1690688"/>
            <a:ext cx="6206270" cy="44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640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Introduction to Accessibility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7" y="1435253"/>
            <a:ext cx="11283043" cy="508861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dirty="0"/>
              <a:t>Accessibility is all about making something easily available for as many people as possible. It benefits everyone.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dirty="0"/>
              <a:t>It's about ability, not disability!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800" b="1" dirty="0">
                <a:solidFill>
                  <a:srgbClr val="0070C0"/>
                </a:solidFill>
              </a:rPr>
              <a:t>  </a:t>
            </a:r>
            <a:r>
              <a:rPr lang="en-US" sz="12800" b="1" dirty="0">
                <a:solidFill>
                  <a:srgbClr val="005DA2"/>
                </a:solidFill>
              </a:rPr>
              <a:t>Digital </a:t>
            </a:r>
            <a:r>
              <a:rPr lang="en-US" sz="12800" b="1" dirty="0">
                <a:solidFill>
                  <a:srgbClr val="0062AC"/>
                </a:solidFill>
              </a:rPr>
              <a:t>accessibility</a:t>
            </a:r>
            <a:r>
              <a:rPr lang="en-US" sz="12800" b="1" dirty="0">
                <a:solidFill>
                  <a:srgbClr val="005DA2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9600" dirty="0"/>
              <a:t>According to W3C, accessibility “means that websites, tools, and technologies are designed and developed so that people with disabilities can use them. More specifically, people can: perceive, understand, navigate, interact with the Web and contribute to the Web.”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 descr="Computer, laptop, iPad and telephone  surrounded by five senses symbols like brain, hear, hand, eye. ">
            <a:extLst>
              <a:ext uri="{FF2B5EF4-FFF2-40B4-BE49-F238E27FC236}">
                <a16:creationId xmlns:a16="http://schemas.microsoft.com/office/drawing/2014/main" id="{692EF2B5-96F6-4F19-85E9-EA797A6D8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282" y="1893775"/>
            <a:ext cx="4318517" cy="21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DDE5-5E03-49EB-AD87-B2E3CDF0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613"/>
            <a:ext cx="10646044" cy="1370685"/>
          </a:xfrm>
        </p:spPr>
        <p:txBody>
          <a:bodyPr>
            <a:normAutofit/>
          </a:bodyPr>
          <a:lstStyle/>
          <a:p>
            <a:r>
              <a:rPr lang="en-US" dirty="0"/>
              <a:t>Web Content Accessibility Guidelines (WCAG)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12DD9-5683-4DB0-A6EF-AAF8043E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601"/>
            <a:ext cx="10515600" cy="42032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9600" dirty="0"/>
              <a:t>The World Wide Web Consortium (W3C) develops international Web standards called W3C Recommendations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9600" dirty="0"/>
              <a:t>The Web Content Accessibility Guidelines (WCAG) provide a framework for making web content more accessible, for people with disabilities.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9600" dirty="0"/>
              <a:t>Strategies, standards, resources to make the Web accessible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>
                <a:hlinkClick r:id="rId3"/>
              </a:rPr>
              <a:t>W3C standard guidelines</a:t>
            </a:r>
            <a:endParaRPr lang="en-US" sz="96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7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5C22-4CA0-46E3-A236-5A3C0F60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2" y="280799"/>
            <a:ext cx="11053862" cy="1325563"/>
          </a:xfrm>
        </p:spPr>
        <p:txBody>
          <a:bodyPr>
            <a:normAutofit/>
          </a:bodyPr>
          <a:lstStyle/>
          <a:p>
            <a:r>
              <a:rPr lang="en-US" dirty="0"/>
              <a:t>Guiding WCAG 2.0 principles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21DED-4CE7-4023-A9E5-9ECFBB382D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2596" y="2644170"/>
            <a:ext cx="4587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These are the 4 guiding principles for creating accessible web content as suggested by WCAG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Content Placeholder 3" descr="4 principle&#10;Robust: content must be robust enough that it can be interpreted reliably by a wide variety of users agents, including assistive technologies.&#10;Perceivable: information and user interface components must be presentable to users in ways they can perceive.&#10;Operable: users interface components and navigation must be operable.&#10;Understandable: information and the operation of users interface must be understandable. ">
            <a:extLst>
              <a:ext uri="{FF2B5EF4-FFF2-40B4-BE49-F238E27FC236}">
                <a16:creationId xmlns:a16="http://schemas.microsoft.com/office/drawing/2014/main" id="{3B24B25C-B2D7-47C2-ACE9-CC65A7769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3187" y="1453243"/>
            <a:ext cx="6460091" cy="50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8BCB-1623-4675-B931-9E4E70B6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POUR stands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726D-38DA-41C6-B8A3-63236A53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Perceivable: </a:t>
            </a:r>
            <a:r>
              <a:rPr lang="en-US" sz="2400" dirty="0"/>
              <a:t>Users must be able to perceive it in some way, using one or more of their senses.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Operable: </a:t>
            </a:r>
            <a:r>
              <a:rPr lang="en-US" sz="2400" dirty="0"/>
              <a:t>User interface components and navigation must be operable (</a:t>
            </a:r>
            <a:r>
              <a:rPr lang="en-US" sz="2400" dirty="0" err="1"/>
              <a:t>e.g.buttons</a:t>
            </a:r>
            <a:r>
              <a:rPr lang="en-US" sz="2400" dirty="0"/>
              <a:t> must be clickable in some way — mouse, keyboard, voice command, etc.).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Understandable: </a:t>
            </a:r>
            <a:r>
              <a:rPr lang="en-US" sz="2400" dirty="0"/>
              <a:t>The content must be understandable to its users.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Robust: </a:t>
            </a:r>
            <a:r>
              <a:rPr lang="en-US" sz="2400" dirty="0"/>
              <a:t>The content must be developed using well-adopted web standards that will work across different browsers, now and in the future.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268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24CB-602B-4799-878D-3741D109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816"/>
            <a:ext cx="10515600" cy="1246699"/>
          </a:xfrm>
        </p:spPr>
        <p:txBody>
          <a:bodyPr/>
          <a:lstStyle/>
          <a:p>
            <a:r>
              <a:rPr lang="en-GB" dirty="0"/>
              <a:t>Accessible Word document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CF184-0E89-4248-8606-A5FBEE5147EB}"/>
              </a:ext>
            </a:extLst>
          </p:cNvPr>
          <p:cNvSpPr txBox="1"/>
          <p:nvPr/>
        </p:nvSpPr>
        <p:spPr>
          <a:xfrm>
            <a:off x="636536" y="1221487"/>
            <a:ext cx="853846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Making documents accessible benefits individuals and businesses – but also society as a whole.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Equal access to information, regardless of ability, is a Human Rights and is essential for all individuals to participate fully in society.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Accessible document can be read using any of a variety of assistive technologies, such as screen readers, magnification software, or speech recognition programs.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Reaching a wider audience</a:t>
            </a:r>
          </a:p>
        </p:txBody>
      </p:sp>
      <p:pic>
        <p:nvPicPr>
          <p:cNvPr id="5" name="Content Placeholder 4" descr="blue and with word simbol">
            <a:extLst>
              <a:ext uri="{FF2B5EF4-FFF2-40B4-BE49-F238E27FC236}">
                <a16:creationId xmlns:a16="http://schemas.microsoft.com/office/drawing/2014/main" id="{794C9686-89DB-421F-86A8-40C4025EF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43" y="1379198"/>
            <a:ext cx="2601687" cy="2473779"/>
          </a:xfrm>
        </p:spPr>
      </p:pic>
    </p:spTree>
    <p:extLst>
      <p:ext uri="{BB962C8B-B14F-4D97-AF65-F5344CB8AC3E}">
        <p14:creationId xmlns:p14="http://schemas.microsoft.com/office/powerpoint/2010/main" val="278258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431"/>
            <a:ext cx="10515600" cy="1186089"/>
          </a:xfrm>
        </p:spPr>
        <p:txBody>
          <a:bodyPr/>
          <a:lstStyle/>
          <a:p>
            <a:r>
              <a:rPr lang="en-GB" dirty="0"/>
              <a:t>Make your check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930" y="1193370"/>
            <a:ext cx="10383864" cy="52697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5DA2"/>
                </a:solidFill>
              </a:rPr>
              <a:t>Is my document accessible to all people who might use it?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Headings, style, font size, structure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List formatting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Add </a:t>
            </a:r>
            <a:r>
              <a:rPr lang="en-US" sz="2400" b="1" dirty="0"/>
              <a:t>Alt -Text (alternatives text)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Meaningful hyperlinks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Check the color contrast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Add document info and properties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Tables wisely</a:t>
            </a:r>
          </a:p>
        </p:txBody>
      </p:sp>
      <p:pic>
        <p:nvPicPr>
          <p:cNvPr id="5" name="Picture 4" descr="Check list and tick all the boxes ">
            <a:extLst>
              <a:ext uri="{FF2B5EF4-FFF2-40B4-BE49-F238E27FC236}">
                <a16:creationId xmlns:a16="http://schemas.microsoft.com/office/drawing/2014/main" id="{91068B1F-ECD9-4D03-9B67-74B39E77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28" y="2658608"/>
            <a:ext cx="2726872" cy="2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3153</Words>
  <Application>Microsoft Office PowerPoint</Application>
  <PresentationFormat>Widescreen</PresentationFormat>
  <Paragraphs>384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Garamond</vt:lpstr>
      <vt:lpstr>Helvetica</vt:lpstr>
      <vt:lpstr>Perpetua</vt:lpstr>
      <vt:lpstr>Times New Roman</vt:lpstr>
      <vt:lpstr>Verdana</vt:lpstr>
      <vt:lpstr>Wingdings</vt:lpstr>
      <vt:lpstr>Office Theme</vt:lpstr>
      <vt:lpstr>VIVID-T  Digital Accessibility Training 1 Make Word documents accessible  </vt:lpstr>
      <vt:lpstr>Today’s Agenda </vt:lpstr>
      <vt:lpstr>Welcome and warming up!</vt:lpstr>
      <vt:lpstr>Introduction to Accessibility </vt:lpstr>
      <vt:lpstr>Web Content Accessibility Guidelines (WCAG) </vt:lpstr>
      <vt:lpstr>Guiding WCAG 2.0 principles</vt:lpstr>
      <vt:lpstr>POUR stands for</vt:lpstr>
      <vt:lpstr>Accessible Word document</vt:lpstr>
      <vt:lpstr>Make your check list </vt:lpstr>
      <vt:lpstr>Headings and structure</vt:lpstr>
      <vt:lpstr>Headings and styles   </vt:lpstr>
      <vt:lpstr>  Verify Headings </vt:lpstr>
      <vt:lpstr>Fonts and size check list </vt:lpstr>
      <vt:lpstr>Serif Fonts  /   Sans Serif Fonts </vt:lpstr>
      <vt:lpstr>Line Spacing and Text Alignment</vt:lpstr>
      <vt:lpstr>Colors Contrast </vt:lpstr>
      <vt:lpstr>Example of good and poor color contrast </vt:lpstr>
      <vt:lpstr> ALT Text /Alternative text  </vt:lpstr>
      <vt:lpstr>How to add Alt Text</vt:lpstr>
      <vt:lpstr>How to write effective Alt Text</vt:lpstr>
      <vt:lpstr>Hyperlinks</vt:lpstr>
      <vt:lpstr>Tables </vt:lpstr>
      <vt:lpstr>Check Accessibility </vt:lpstr>
      <vt:lpstr>Accessibility Checker  </vt:lpstr>
      <vt:lpstr>The checker’s Inspection Results </vt:lpstr>
      <vt:lpstr>Document properties  </vt:lpstr>
      <vt:lpstr> Convert Word Document to PDF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Training - Word</dc:title>
  <dc:creator>r_lulli@hotmail.com</dc:creator>
  <cp:keywords>accessibility, alt tex, inclusion, wcag</cp:keywords>
  <cp:lastModifiedBy>Roberta Lulli</cp:lastModifiedBy>
  <cp:revision>100</cp:revision>
  <dcterms:created xsi:type="dcterms:W3CDTF">2019-03-25T10:17:14Z</dcterms:created>
  <dcterms:modified xsi:type="dcterms:W3CDTF">2021-06-03T12:21:29Z</dcterms:modified>
</cp:coreProperties>
</file>