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13" roundtripDataSignature="AMtx7mjOye93/FCrJ0XdcH4DM6umI4NRo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customschemas.google.com/relationships/presentationmetadata" Target="meta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lang="en-GB" sz="1200">
                <a:solidFill>
                  <a:schemeClr val="dk1"/>
                </a:solidFill>
                <a:latin typeface="Arial"/>
                <a:ea typeface="Arial"/>
                <a:cs typeface="Arial"/>
                <a:sym typeface="Arial"/>
              </a:rPr>
              <a:t>- This task aims at increasing the scope of resources made available on the W3C WAI website to include information about accessibility training and certification offers</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The full process is being conducted in coordination with the Education and Outreach Working Group, ensuring we go through all the states of development with proper feedback from multiple stakeholders, which gives us great confidence that the final result will be useful, usable and accessible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As part of the process we began by establishing use cases and a list of requirements that was approved by the EOWG in May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(demo requirements analysis)</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One aspect to highlight is the care taken to ensure the taxonomy for describing offers does not get to complex. Another important aspect is that one of the criteria to describe the entries on this list will be their coverage of the learning outcomes from the WAI Curricula on Web Accessibility. This will allow for a more targeted search of offerings, as well as providing a concrete basis for comparing courses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(back to slide)</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Based on the requirements analysis, and reusing the already existing components and styles from the WAI website, a first version of the prototype was created and following the EOWG process was already reviewed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This review period ended in August, and we are currently working on improving the prototype based on the feedback received, which puts us slightly ahead of schedule</a:t>
            </a:r>
            <a:endParaRPr/>
          </a:p>
          <a:p>
            <a:pPr indent="-171450" lvl="0" marL="171450" rtl="0" algn="l">
              <a:spcBef>
                <a:spcPts val="0"/>
              </a:spcBef>
              <a:spcAft>
                <a:spcPts val="0"/>
              </a:spcAft>
              <a:buClr>
                <a:schemeClr val="dk1"/>
              </a:buClr>
              <a:buSzPts val="1200"/>
              <a:buFont typeface="Arial"/>
              <a:buChar char="-"/>
            </a:pPr>
            <a:r>
              <a:rPr b="0" lang="en-GB" sz="1200">
                <a:solidFill>
                  <a:schemeClr val="dk1"/>
                </a:solidFill>
                <a:latin typeface="Arial"/>
                <a:ea typeface="Arial"/>
                <a:cs typeface="Arial"/>
                <a:sym typeface="Arial"/>
              </a:rPr>
              <a:t>(demo - show details of an entry and show filters)</a:t>
            </a:r>
            <a:endParaRPr/>
          </a:p>
          <a:p>
            <a:pPr indent="-171450" lvl="0" marL="171450" rtl="0" algn="l">
              <a:spcBef>
                <a:spcPts val="0"/>
              </a:spcBef>
              <a:spcAft>
                <a:spcPts val="0"/>
              </a:spcAft>
              <a:buClr>
                <a:schemeClr val="dk1"/>
              </a:buClr>
              <a:buSzPts val="1200"/>
              <a:buFont typeface="Arial"/>
              <a:buChar char="-"/>
            </a:pPr>
            <a:r>
              <a:rPr b="0" lang="en-GB" sz="1200">
                <a:solidFill>
                  <a:schemeClr val="dk1"/>
                </a:solidFill>
                <a:latin typeface="Arial"/>
                <a:ea typeface="Arial"/>
                <a:cs typeface="Arial"/>
                <a:sym typeface="Arial"/>
              </a:rPr>
              <a:t>(back to slide)</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Besides continuing to iteratively develop the list interface, we will shortly begin working on the part of the process for submitting entries to the list, and in collaboration with EOWG define the workflow for moderating the entries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Finally, it's important to highlight that some of the development work conducted in this task will be reused in the development of other WAI resources includes the one that is going to be presented next</a:t>
            </a:r>
            <a:endParaRPr/>
          </a:p>
        </p:txBody>
      </p:sp>
      <p:sp>
        <p:nvSpPr>
          <p:cNvPr id="108" name="Google Shape;108;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612b8b5057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4" name="Google Shape;114;g2612b8b5057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lang="en-GB" sz="1200">
                <a:solidFill>
                  <a:schemeClr val="dk1"/>
                </a:solidFill>
                <a:latin typeface="Arial"/>
                <a:ea typeface="Arial"/>
                <a:cs typeface="Arial"/>
                <a:sym typeface="Arial"/>
              </a:rPr>
              <a:t>- This task aims at increasing the scope of resources made available on the W3C WAI website to include information about accessibility training and certification offers</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The full process is being conducted in coordination with the Education and Outreach Working Group, ensuring we go through all the states of development with proper feedback from multiple stakeholders, which gives us great confidence that the final result will be useful, usable and accessible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As part of the process we began by establishing use cases and a list of requirements that was approved by the EOWG in May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(demo requirements analysis)</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One aspect to highlight is the care taken to ensure the taxonomy for describing offers does not get to complex. Another important aspect is that one of the criteria to describe the entries on this list will be their coverage of the learning outcomes from the WAI Curricula on Web Accessibility. This will allow for a more targeted search of offerings, as well as providing a concrete basis for comparing courses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(back to slide)</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Based on the requirements analysis, and reusing the already existing components and styles from the WAI website, a first version of the prototype was created and following the EOWG process was already reviewed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This review period ended in August, and we are currently working on improving the prototype based on the feedback received, which puts us slightly ahead of schedule</a:t>
            </a:r>
            <a:endParaRPr/>
          </a:p>
          <a:p>
            <a:pPr indent="-171450" lvl="0" marL="171450" rtl="0" algn="l">
              <a:spcBef>
                <a:spcPts val="0"/>
              </a:spcBef>
              <a:spcAft>
                <a:spcPts val="0"/>
              </a:spcAft>
              <a:buClr>
                <a:schemeClr val="dk1"/>
              </a:buClr>
              <a:buSzPts val="1200"/>
              <a:buFont typeface="Arial"/>
              <a:buChar char="-"/>
            </a:pPr>
            <a:r>
              <a:rPr b="0" lang="en-GB" sz="1200">
                <a:solidFill>
                  <a:schemeClr val="dk1"/>
                </a:solidFill>
                <a:latin typeface="Arial"/>
                <a:ea typeface="Arial"/>
                <a:cs typeface="Arial"/>
                <a:sym typeface="Arial"/>
              </a:rPr>
              <a:t>(demo - show details of an entry and show filters)</a:t>
            </a:r>
            <a:endParaRPr/>
          </a:p>
          <a:p>
            <a:pPr indent="-171450" lvl="0" marL="171450" rtl="0" algn="l">
              <a:spcBef>
                <a:spcPts val="0"/>
              </a:spcBef>
              <a:spcAft>
                <a:spcPts val="0"/>
              </a:spcAft>
              <a:buClr>
                <a:schemeClr val="dk1"/>
              </a:buClr>
              <a:buSzPts val="1200"/>
              <a:buFont typeface="Arial"/>
              <a:buChar char="-"/>
            </a:pPr>
            <a:r>
              <a:rPr b="0" lang="en-GB" sz="1200">
                <a:solidFill>
                  <a:schemeClr val="dk1"/>
                </a:solidFill>
                <a:latin typeface="Arial"/>
                <a:ea typeface="Arial"/>
                <a:cs typeface="Arial"/>
                <a:sym typeface="Arial"/>
              </a:rPr>
              <a:t>(back to slide)</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Besides continuing to iteratively develop the list interface, we will shortly begin working on the part of the process for submitting entries to the list, and in collaboration with EOWG define the workflow for moderating the entries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Finally, it's important to highlight that some of the development work conducted in this task will be reused in the development of other WAI resources includes the one that is going to be presented next</a:t>
            </a:r>
            <a:endParaRPr/>
          </a:p>
        </p:txBody>
      </p:sp>
      <p:sp>
        <p:nvSpPr>
          <p:cNvPr id="115" name="Google Shape;115;g2612b8b5057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1" name="Google Shape;12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lang="en-GB" sz="1200">
                <a:solidFill>
                  <a:schemeClr val="dk1"/>
                </a:solidFill>
                <a:latin typeface="Arial"/>
                <a:ea typeface="Arial"/>
                <a:cs typeface="Arial"/>
                <a:sym typeface="Arial"/>
              </a:rPr>
              <a:t>- This task aims at increasing the scope of resources made available on the W3C WAI website to include information about accessibility training and certification offers</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The full process is being conducted in coordination with the Education and Outreach Working Group, ensuring we go through all the states of development with proper feedback from multiple stakeholders, which gives us great confidence that the final result will be useful, usable and accessible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As part of the process we began by establishing use cases and a list of requirements that was approved by the EOWG in May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(demo requirements analysis)</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One aspect to highlight is the care taken to ensure the taxonomy for describing offers does not get to complex. Another important aspect is that one of the criteria to describe the entries on this list will be their coverage of the learning outcomes from the WAI Curricula on Web Accessibility. This will allow for a more targeted search of offerings, as well as providing a concrete basis for comparing courses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(back to slide)</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Based on the requirements analysis, and reusing the already existing components and styles from the WAI website, a first version of the prototype was created and following the EOWG process was already reviewed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This review period ended in August, and we are currently working on improving the prototype based on the feedback received, which puts us slightly ahead of schedule</a:t>
            </a:r>
            <a:endParaRPr/>
          </a:p>
          <a:p>
            <a:pPr indent="-171450" lvl="0" marL="171450" rtl="0" algn="l">
              <a:spcBef>
                <a:spcPts val="0"/>
              </a:spcBef>
              <a:spcAft>
                <a:spcPts val="0"/>
              </a:spcAft>
              <a:buClr>
                <a:schemeClr val="dk1"/>
              </a:buClr>
              <a:buSzPts val="1200"/>
              <a:buFont typeface="Arial"/>
              <a:buChar char="-"/>
            </a:pPr>
            <a:r>
              <a:rPr b="0" lang="en-GB" sz="1200">
                <a:solidFill>
                  <a:schemeClr val="dk1"/>
                </a:solidFill>
                <a:latin typeface="Arial"/>
                <a:ea typeface="Arial"/>
                <a:cs typeface="Arial"/>
                <a:sym typeface="Arial"/>
              </a:rPr>
              <a:t>(demo - show details of an entry and show filters)</a:t>
            </a:r>
            <a:endParaRPr/>
          </a:p>
          <a:p>
            <a:pPr indent="-171450" lvl="0" marL="171450" rtl="0" algn="l">
              <a:spcBef>
                <a:spcPts val="0"/>
              </a:spcBef>
              <a:spcAft>
                <a:spcPts val="0"/>
              </a:spcAft>
              <a:buClr>
                <a:schemeClr val="dk1"/>
              </a:buClr>
              <a:buSzPts val="1200"/>
              <a:buFont typeface="Arial"/>
              <a:buChar char="-"/>
            </a:pPr>
            <a:r>
              <a:rPr b="0" lang="en-GB" sz="1200">
                <a:solidFill>
                  <a:schemeClr val="dk1"/>
                </a:solidFill>
                <a:latin typeface="Arial"/>
                <a:ea typeface="Arial"/>
                <a:cs typeface="Arial"/>
                <a:sym typeface="Arial"/>
              </a:rPr>
              <a:t>(back to slide)</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Besides continuing to iteratively develop the list interface, we will shortly begin working on the part of the process for submitting entries to the list, and in collaboration with EOWG define the workflow for moderating the entries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Finally, it's important to highlight that some of the development work conducted in this task will be reused in the development of other WAI resources includes the one that is going to be presented next</a:t>
            </a:r>
            <a:endParaRPr/>
          </a:p>
        </p:txBody>
      </p:sp>
      <p:sp>
        <p:nvSpPr>
          <p:cNvPr id="122" name="Google Shape;122;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612b8b5057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8" name="Google Shape;128;g2612b8b5057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lang="en-GB" sz="1200">
                <a:solidFill>
                  <a:schemeClr val="dk1"/>
                </a:solidFill>
                <a:latin typeface="Arial"/>
                <a:ea typeface="Arial"/>
                <a:cs typeface="Arial"/>
                <a:sym typeface="Arial"/>
              </a:rPr>
              <a:t>- This task aims at increasing the scope of resources made available on the W3C WAI website to include information about accessibility training and certification offers</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The full process is being conducted in coordination with the Education and Outreach Working Group, ensuring we go through all the states of development with proper feedback from multiple stakeholders, which gives us great confidence that the final result will be useful, usable and accessible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As part of the process we began by establishing use cases and a list of requirements that was approved by the EOWG in May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(demo requirements analysis)</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One aspect to highlight is the care taken to ensure the taxonomy for describing offers does not get to complex. Another important aspect is that one of the criteria to describe the entries on this list will be their coverage of the learning outcomes from the WAI Curricula on Web Accessibility. This will allow for a more targeted search of offerings, as well as providing a concrete basis for comparing courses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(back to slide)</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Based on the requirements analysis, and reusing the already existing components and styles from the WAI website, a first version of the prototype was created and following the EOWG process was already reviewed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This review period ended in August, and we are currently working on improving the prototype based on the feedback received, which puts us slightly ahead of schedule</a:t>
            </a:r>
            <a:endParaRPr/>
          </a:p>
          <a:p>
            <a:pPr indent="-171450" lvl="0" marL="171450" rtl="0" algn="l">
              <a:spcBef>
                <a:spcPts val="0"/>
              </a:spcBef>
              <a:spcAft>
                <a:spcPts val="0"/>
              </a:spcAft>
              <a:buClr>
                <a:schemeClr val="dk1"/>
              </a:buClr>
              <a:buSzPts val="1200"/>
              <a:buFont typeface="Arial"/>
              <a:buChar char="-"/>
            </a:pPr>
            <a:r>
              <a:rPr b="0" lang="en-GB" sz="1200">
                <a:solidFill>
                  <a:schemeClr val="dk1"/>
                </a:solidFill>
                <a:latin typeface="Arial"/>
                <a:ea typeface="Arial"/>
                <a:cs typeface="Arial"/>
                <a:sym typeface="Arial"/>
              </a:rPr>
              <a:t>(demo - show details of an entry and show filters)</a:t>
            </a:r>
            <a:endParaRPr/>
          </a:p>
          <a:p>
            <a:pPr indent="-171450" lvl="0" marL="171450" rtl="0" algn="l">
              <a:spcBef>
                <a:spcPts val="0"/>
              </a:spcBef>
              <a:spcAft>
                <a:spcPts val="0"/>
              </a:spcAft>
              <a:buClr>
                <a:schemeClr val="dk1"/>
              </a:buClr>
              <a:buSzPts val="1200"/>
              <a:buFont typeface="Arial"/>
              <a:buChar char="-"/>
            </a:pPr>
            <a:r>
              <a:rPr b="0" lang="en-GB" sz="1200">
                <a:solidFill>
                  <a:schemeClr val="dk1"/>
                </a:solidFill>
                <a:latin typeface="Arial"/>
                <a:ea typeface="Arial"/>
                <a:cs typeface="Arial"/>
                <a:sym typeface="Arial"/>
              </a:rPr>
              <a:t>(back to slide)</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Besides continuing to iteratively develop the list interface, we will shortly begin working on the part of the process for submitting entries to the list, and in collaboration with EOWG define the workflow for moderating the entries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Finally, it's important to highlight that some of the development work conducted in this task will be reused in the development of other WAI resources includes the one that is going to be presented next</a:t>
            </a:r>
            <a:endParaRPr/>
          </a:p>
        </p:txBody>
      </p:sp>
      <p:sp>
        <p:nvSpPr>
          <p:cNvPr id="129" name="Google Shape;129;g2612b8b5057_0_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612b8b5057_0_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 name="Google Shape;135;g2612b8b5057_0_1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lang="en-GB" sz="1200">
                <a:solidFill>
                  <a:schemeClr val="dk1"/>
                </a:solidFill>
                <a:latin typeface="Arial"/>
                <a:ea typeface="Arial"/>
                <a:cs typeface="Arial"/>
                <a:sym typeface="Arial"/>
              </a:rPr>
              <a:t>- This task aims at increasing the scope of resources made available on the W3C WAI website to include information about accessibility training and certification offers</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The full process is being conducted in coordination with the Education and Outreach Working Group, ensuring we go through all the states of development with proper feedback from multiple stakeholders, which gives us great confidence that the final result will be useful, usable and accessible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As part of the process we began by establishing use cases and a list of requirements that was approved by the EOWG in May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(demo requirements analysis)</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One aspect to highlight is the care taken to ensure the taxonomy for describing offers does not get to complex. Another important aspect is that one of the criteria to describe the entries on this list will be their coverage of the learning outcomes from the WAI Curricula on Web Accessibility. This will allow for a more targeted search of offerings, as well as providing a concrete basis for comparing courses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(back to slide)</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Based on the requirements analysis, and reusing the already existing components and styles from the WAI website, a first version of the prototype was created and following the EOWG process was already reviewed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This review period ended in August, and we are currently working on improving the prototype based on the feedback received, which puts us slightly ahead of schedule</a:t>
            </a:r>
            <a:endParaRPr/>
          </a:p>
          <a:p>
            <a:pPr indent="-171450" lvl="0" marL="171450" rtl="0" algn="l">
              <a:spcBef>
                <a:spcPts val="0"/>
              </a:spcBef>
              <a:spcAft>
                <a:spcPts val="0"/>
              </a:spcAft>
              <a:buClr>
                <a:schemeClr val="dk1"/>
              </a:buClr>
              <a:buSzPts val="1200"/>
              <a:buFont typeface="Arial"/>
              <a:buChar char="-"/>
            </a:pPr>
            <a:r>
              <a:rPr b="0" lang="en-GB" sz="1200">
                <a:solidFill>
                  <a:schemeClr val="dk1"/>
                </a:solidFill>
                <a:latin typeface="Arial"/>
                <a:ea typeface="Arial"/>
                <a:cs typeface="Arial"/>
                <a:sym typeface="Arial"/>
              </a:rPr>
              <a:t>(demo - show details of an entry and show filters)</a:t>
            </a:r>
            <a:endParaRPr/>
          </a:p>
          <a:p>
            <a:pPr indent="-171450" lvl="0" marL="171450" rtl="0" algn="l">
              <a:spcBef>
                <a:spcPts val="0"/>
              </a:spcBef>
              <a:spcAft>
                <a:spcPts val="0"/>
              </a:spcAft>
              <a:buClr>
                <a:schemeClr val="dk1"/>
              </a:buClr>
              <a:buSzPts val="1200"/>
              <a:buFont typeface="Arial"/>
              <a:buChar char="-"/>
            </a:pPr>
            <a:r>
              <a:rPr b="0" lang="en-GB" sz="1200">
                <a:solidFill>
                  <a:schemeClr val="dk1"/>
                </a:solidFill>
                <a:latin typeface="Arial"/>
                <a:ea typeface="Arial"/>
                <a:cs typeface="Arial"/>
                <a:sym typeface="Arial"/>
              </a:rPr>
              <a:t>(back to slide)</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Besides continuing to iteratively develop the list interface, we will shortly begin working on the part of the process for submitting entries to the list, and in collaboration with EOWG define the workflow for moderating the entries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Finally, it's important to highlight that some of the development work conducted in this task will be reused in the development of other WAI resources includes the one that is going to be presented next</a:t>
            </a:r>
            <a:endParaRPr/>
          </a:p>
        </p:txBody>
      </p:sp>
      <p:sp>
        <p:nvSpPr>
          <p:cNvPr id="136" name="Google Shape;136;g2612b8b5057_0_1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612b8b5057_0_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g2612b8b5057_0_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lang="en-GB" sz="1200">
                <a:solidFill>
                  <a:schemeClr val="dk1"/>
                </a:solidFill>
                <a:latin typeface="Arial"/>
                <a:ea typeface="Arial"/>
                <a:cs typeface="Arial"/>
                <a:sym typeface="Arial"/>
              </a:rPr>
              <a:t>- This task aims at increasing the scope of resources made available on the W3C WAI website to include information about accessibility training and certification offers</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The full process is being conducted in coordination with the Education and Outreach Working Group, ensuring we go through all the states of development with proper feedback from multiple stakeholders, which gives us great confidence that the final result will be useful, usable and accessible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As part of the process we began by establishing use cases and a list of requirements that was approved by the EOWG in May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(demo requirements analysis)</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One aspect to highlight is the care taken to ensure the taxonomy for describing offers does not get to complex. Another important aspect is that one of the criteria to describe the entries on this list will be their coverage of the learning outcomes from the WAI Curricula on Web Accessibility. This will allow for a more targeted search of offerings, as well as providing a concrete basis for comparing courses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(back to slide)</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Based on the requirements analysis, and reusing the already existing components and styles from the WAI website, a first version of the prototype was created and following the EOWG process was already reviewed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This review period ended in August, and we are currently working on improving the prototype based on the feedback received, which puts us slightly ahead of schedule</a:t>
            </a:r>
            <a:endParaRPr/>
          </a:p>
          <a:p>
            <a:pPr indent="-171450" lvl="0" marL="171450" rtl="0" algn="l">
              <a:spcBef>
                <a:spcPts val="0"/>
              </a:spcBef>
              <a:spcAft>
                <a:spcPts val="0"/>
              </a:spcAft>
              <a:buClr>
                <a:schemeClr val="dk1"/>
              </a:buClr>
              <a:buSzPts val="1200"/>
              <a:buFont typeface="Arial"/>
              <a:buChar char="-"/>
            </a:pPr>
            <a:r>
              <a:rPr b="0" lang="en-GB" sz="1200">
                <a:solidFill>
                  <a:schemeClr val="dk1"/>
                </a:solidFill>
                <a:latin typeface="Arial"/>
                <a:ea typeface="Arial"/>
                <a:cs typeface="Arial"/>
                <a:sym typeface="Arial"/>
              </a:rPr>
              <a:t>(demo - show details of an entry and show filters)</a:t>
            </a:r>
            <a:endParaRPr/>
          </a:p>
          <a:p>
            <a:pPr indent="-171450" lvl="0" marL="171450" rtl="0" algn="l">
              <a:spcBef>
                <a:spcPts val="0"/>
              </a:spcBef>
              <a:spcAft>
                <a:spcPts val="0"/>
              </a:spcAft>
              <a:buClr>
                <a:schemeClr val="dk1"/>
              </a:buClr>
              <a:buSzPts val="1200"/>
              <a:buFont typeface="Arial"/>
              <a:buChar char="-"/>
            </a:pPr>
            <a:r>
              <a:rPr b="0" lang="en-GB" sz="1200">
                <a:solidFill>
                  <a:schemeClr val="dk1"/>
                </a:solidFill>
                <a:latin typeface="Arial"/>
                <a:ea typeface="Arial"/>
                <a:cs typeface="Arial"/>
                <a:sym typeface="Arial"/>
              </a:rPr>
              <a:t>(back to slide)</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Besides continuing to iteratively develop the list interface, we will shortly begin working on the part of the process for submitting entries to the list, and in collaboration with EOWG define the workflow for moderating the entries </a:t>
            </a:r>
            <a:endParaRPr/>
          </a:p>
          <a:p>
            <a:pPr indent="0" lvl="0" marL="0" rtl="0" algn="l">
              <a:spcBef>
                <a:spcPts val="0"/>
              </a:spcBef>
              <a:spcAft>
                <a:spcPts val="0"/>
              </a:spcAft>
              <a:buNone/>
            </a:pPr>
            <a:r>
              <a:rPr b="0" lang="en-GB" sz="1200">
                <a:solidFill>
                  <a:schemeClr val="dk1"/>
                </a:solidFill>
                <a:latin typeface="Arial"/>
                <a:ea typeface="Arial"/>
                <a:cs typeface="Arial"/>
                <a:sym typeface="Arial"/>
              </a:rPr>
              <a:t>- Finally, it's important to highlight that some of the development work conducted in this task will be reused in the development of other WAI resources includes the one that is going to be presented next</a:t>
            </a:r>
            <a:endParaRPr/>
          </a:p>
        </p:txBody>
      </p:sp>
      <p:sp>
        <p:nvSpPr>
          <p:cNvPr id="143" name="Google Shape;143;g2612b8b5057_0_1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7" name="Shape 17"/>
        <p:cNvGrpSpPr/>
        <p:nvPr/>
      </p:nvGrpSpPr>
      <p:grpSpPr>
        <a:xfrm>
          <a:off x="0" y="0"/>
          <a:ext cx="0" cy="0"/>
          <a:chOff x="0" y="0"/>
          <a:chExt cx="0" cy="0"/>
        </a:xfrm>
      </p:grpSpPr>
      <p:sp>
        <p:nvSpPr>
          <p:cNvPr id="18" name="Google Shape;18;p9"/>
          <p:cNvSpPr/>
          <p:nvPr/>
        </p:nvSpPr>
        <p:spPr>
          <a:xfrm>
            <a:off x="203200" y="153923"/>
            <a:ext cx="8940800" cy="65532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9" name="Google Shape;19;p9"/>
          <p:cNvSpPr/>
          <p:nvPr/>
        </p:nvSpPr>
        <p:spPr>
          <a:xfrm>
            <a:off x="9347200" y="152399"/>
            <a:ext cx="2641600" cy="6556248"/>
          </a:xfrm>
          <a:prstGeom prst="rect">
            <a:avLst/>
          </a:prstGeom>
          <a:solidFill>
            <a:srgbClr val="345D7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0" name="Google Shape;20;p9"/>
          <p:cNvSpPr txBox="1"/>
          <p:nvPr>
            <p:ph type="title"/>
          </p:nvPr>
        </p:nvSpPr>
        <p:spPr>
          <a:xfrm>
            <a:off x="609600" y="2052960"/>
            <a:ext cx="8432800" cy="18288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Clr>
                <a:schemeClr val="lt1"/>
              </a:buClr>
              <a:buSzPts val="4200"/>
              <a:buFont typeface="Arial"/>
              <a:buNone/>
              <a:defRPr sz="4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9"/>
          <p:cNvSpPr txBox="1"/>
          <p:nvPr>
            <p:ph idx="1" type="subTitle"/>
          </p:nvPr>
        </p:nvSpPr>
        <p:spPr>
          <a:xfrm>
            <a:off x="9347200" y="2052960"/>
            <a:ext cx="2641600" cy="1828800"/>
          </a:xfrm>
          <a:prstGeom prst="rect">
            <a:avLst/>
          </a:prstGeom>
          <a:noFill/>
          <a:ln>
            <a:noFill/>
          </a:ln>
        </p:spPr>
        <p:txBody>
          <a:bodyPr anchorCtr="0" anchor="ctr" bIns="45700" lIns="91425" spcFirstLastPara="1" rIns="91425" wrap="square" tIns="45700">
            <a:normAutofit/>
          </a:bodyPr>
          <a:lstStyle>
            <a:lvl1pPr lvl="0" algn="l">
              <a:spcBef>
                <a:spcPts val="380"/>
              </a:spcBef>
              <a:spcAft>
                <a:spcPts val="0"/>
              </a:spcAft>
              <a:buSzPts val="1900"/>
              <a:buNone/>
              <a:defRPr sz="1900">
                <a:solidFill>
                  <a:srgbClr val="FFFFFF"/>
                </a:solidFill>
              </a:defRPr>
            </a:lvl1pPr>
            <a:lvl2pPr lvl="1" algn="ctr">
              <a:spcBef>
                <a:spcPts val="400"/>
              </a:spcBef>
              <a:spcAft>
                <a:spcPts val="0"/>
              </a:spcAft>
              <a:buSzPts val="2000"/>
              <a:buNone/>
              <a:defRPr>
                <a:solidFill>
                  <a:srgbClr val="888888"/>
                </a:solidFill>
              </a:defRPr>
            </a:lvl2pPr>
            <a:lvl3pPr lvl="2" algn="ctr">
              <a:spcBef>
                <a:spcPts val="320"/>
              </a:spcBef>
              <a:spcAft>
                <a:spcPts val="0"/>
              </a:spcAft>
              <a:buSzPts val="1600"/>
              <a:buNone/>
              <a:defRPr>
                <a:solidFill>
                  <a:srgbClr val="888888"/>
                </a:solidFill>
              </a:defRPr>
            </a:lvl3pPr>
            <a:lvl4pPr lvl="3" algn="ctr">
              <a:spcBef>
                <a:spcPts val="280"/>
              </a:spcBef>
              <a:spcAft>
                <a:spcPts val="0"/>
              </a:spcAft>
              <a:buSzPts val="1400"/>
              <a:buNone/>
              <a:defRPr>
                <a:solidFill>
                  <a:srgbClr val="888888"/>
                </a:solidFill>
              </a:defRPr>
            </a:lvl4pPr>
            <a:lvl5pPr lvl="4" algn="ctr">
              <a:spcBef>
                <a:spcPts val="260"/>
              </a:spcBef>
              <a:spcAft>
                <a:spcPts val="0"/>
              </a:spcAft>
              <a:buSzPts val="1300"/>
              <a:buNone/>
              <a:defRPr>
                <a:solidFill>
                  <a:srgbClr val="888888"/>
                </a:solidFill>
              </a:defRPr>
            </a:lvl5pPr>
            <a:lvl6pPr lvl="5" algn="ctr">
              <a:spcBef>
                <a:spcPts val="240"/>
              </a:spcBef>
              <a:spcAft>
                <a:spcPts val="0"/>
              </a:spcAft>
              <a:buSzPts val="1200"/>
              <a:buNone/>
              <a:defRPr>
                <a:solidFill>
                  <a:srgbClr val="888888"/>
                </a:solidFill>
              </a:defRPr>
            </a:lvl6pPr>
            <a:lvl7pPr lvl="6" algn="ctr">
              <a:spcBef>
                <a:spcPts val="240"/>
              </a:spcBef>
              <a:spcAft>
                <a:spcPts val="0"/>
              </a:spcAft>
              <a:buSzPts val="1200"/>
              <a:buNone/>
              <a:defRPr>
                <a:solidFill>
                  <a:srgbClr val="888888"/>
                </a:solidFill>
              </a:defRPr>
            </a:lvl7pPr>
            <a:lvl8pPr lvl="7" algn="ctr">
              <a:spcBef>
                <a:spcPts val="240"/>
              </a:spcBef>
              <a:spcAft>
                <a:spcPts val="0"/>
              </a:spcAft>
              <a:buSzPts val="1200"/>
              <a:buNone/>
              <a:defRPr>
                <a:solidFill>
                  <a:srgbClr val="888888"/>
                </a:solidFill>
              </a:defRPr>
            </a:lvl8pPr>
            <a:lvl9pPr lvl="8" algn="ctr">
              <a:spcBef>
                <a:spcPts val="240"/>
              </a:spcBef>
              <a:spcAft>
                <a:spcPts val="0"/>
              </a:spcAft>
              <a:buSzPts val="1200"/>
              <a:buNone/>
              <a:defRPr>
                <a:solidFill>
                  <a:srgbClr val="888888"/>
                </a:solidFill>
              </a:defRPr>
            </a:lvl9pPr>
          </a:lstStyle>
          <a:p/>
        </p:txBody>
      </p:sp>
      <p:sp>
        <p:nvSpPr>
          <p:cNvPr id="22" name="Google Shape;22;p9"/>
          <p:cNvSpPr txBox="1"/>
          <p:nvPr>
            <p:ph idx="10" type="dt"/>
          </p:nvPr>
        </p:nvSpPr>
        <p:spPr>
          <a:xfrm>
            <a:off x="494517" y="6356350"/>
            <a:ext cx="2844800"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7EF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9"/>
          <p:cNvSpPr txBox="1"/>
          <p:nvPr>
            <p:ph idx="11" type="ftr"/>
          </p:nvPr>
        </p:nvSpPr>
        <p:spPr>
          <a:xfrm>
            <a:off x="4064000" y="6356350"/>
            <a:ext cx="4470400" cy="27432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7EF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9"/>
          <p:cNvSpPr txBox="1"/>
          <p:nvPr>
            <p:ph idx="12" type="sldNum"/>
          </p:nvPr>
        </p:nvSpPr>
        <p:spPr>
          <a:xfrm>
            <a:off x="10979573" y="6355080"/>
            <a:ext cx="777288" cy="27432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b="0" i="0" sz="1100" u="none" cap="none" strike="noStrike">
                <a:solidFill>
                  <a:schemeClr val="lt1"/>
                </a:solidFill>
                <a:latin typeface="Arial"/>
                <a:ea typeface="Arial"/>
                <a:cs typeface="Arial"/>
                <a:sym typeface="Arial"/>
              </a:defRPr>
            </a:lvl1pPr>
            <a:lvl2pPr indent="0" lvl="1" marL="0" algn="ctr">
              <a:spcBef>
                <a:spcPts val="0"/>
              </a:spcBef>
              <a:buNone/>
              <a:defRPr b="0" i="0" sz="1100" u="none" cap="none" strike="noStrike">
                <a:solidFill>
                  <a:schemeClr val="lt1"/>
                </a:solidFill>
                <a:latin typeface="Arial"/>
                <a:ea typeface="Arial"/>
                <a:cs typeface="Arial"/>
                <a:sym typeface="Arial"/>
              </a:defRPr>
            </a:lvl2pPr>
            <a:lvl3pPr indent="0" lvl="2" marL="0" algn="ctr">
              <a:spcBef>
                <a:spcPts val="0"/>
              </a:spcBef>
              <a:buNone/>
              <a:defRPr b="0" i="0" sz="1100" u="none" cap="none" strike="noStrike">
                <a:solidFill>
                  <a:schemeClr val="lt1"/>
                </a:solidFill>
                <a:latin typeface="Arial"/>
                <a:ea typeface="Arial"/>
                <a:cs typeface="Arial"/>
                <a:sym typeface="Arial"/>
              </a:defRPr>
            </a:lvl3pPr>
            <a:lvl4pPr indent="0" lvl="3" marL="0" algn="ctr">
              <a:spcBef>
                <a:spcPts val="0"/>
              </a:spcBef>
              <a:buNone/>
              <a:defRPr b="0" i="0" sz="1100" u="none" cap="none" strike="noStrike">
                <a:solidFill>
                  <a:schemeClr val="lt1"/>
                </a:solidFill>
                <a:latin typeface="Arial"/>
                <a:ea typeface="Arial"/>
                <a:cs typeface="Arial"/>
                <a:sym typeface="Arial"/>
              </a:defRPr>
            </a:lvl4pPr>
            <a:lvl5pPr indent="0" lvl="4" marL="0" algn="ctr">
              <a:spcBef>
                <a:spcPts val="0"/>
              </a:spcBef>
              <a:buNone/>
              <a:defRPr b="0" i="0" sz="1100" u="none" cap="none" strike="noStrike">
                <a:solidFill>
                  <a:schemeClr val="lt1"/>
                </a:solidFill>
                <a:latin typeface="Arial"/>
                <a:ea typeface="Arial"/>
                <a:cs typeface="Arial"/>
                <a:sym typeface="Arial"/>
              </a:defRPr>
            </a:lvl5pPr>
            <a:lvl6pPr indent="0" lvl="5" marL="0" algn="ctr">
              <a:spcBef>
                <a:spcPts val="0"/>
              </a:spcBef>
              <a:buNone/>
              <a:defRPr b="0" i="0" sz="1100" u="none" cap="none" strike="noStrike">
                <a:solidFill>
                  <a:schemeClr val="lt1"/>
                </a:solidFill>
                <a:latin typeface="Arial"/>
                <a:ea typeface="Arial"/>
                <a:cs typeface="Arial"/>
                <a:sym typeface="Arial"/>
              </a:defRPr>
            </a:lvl6pPr>
            <a:lvl7pPr indent="0" lvl="6" marL="0" algn="ctr">
              <a:spcBef>
                <a:spcPts val="0"/>
              </a:spcBef>
              <a:buNone/>
              <a:defRPr b="0" i="0" sz="1100" u="none" cap="none" strike="noStrike">
                <a:solidFill>
                  <a:schemeClr val="lt1"/>
                </a:solidFill>
                <a:latin typeface="Arial"/>
                <a:ea typeface="Arial"/>
                <a:cs typeface="Arial"/>
                <a:sym typeface="Arial"/>
              </a:defRPr>
            </a:lvl7pPr>
            <a:lvl8pPr indent="0" lvl="7" marL="0" algn="ctr">
              <a:spcBef>
                <a:spcPts val="0"/>
              </a:spcBef>
              <a:buNone/>
              <a:defRPr b="0" i="0" sz="1100" u="none" cap="none" strike="noStrike">
                <a:solidFill>
                  <a:schemeClr val="lt1"/>
                </a:solidFill>
                <a:latin typeface="Arial"/>
                <a:ea typeface="Arial"/>
                <a:cs typeface="Arial"/>
                <a:sym typeface="Arial"/>
              </a:defRPr>
            </a:lvl8pPr>
            <a:lvl9pPr indent="0" lvl="8" marL="0" algn="ctr">
              <a:spcBef>
                <a:spcPts val="0"/>
              </a:spcBef>
              <a:buNone/>
              <a:defRPr b="0" i="0" sz="1100" u="none" cap="none" strike="noStrik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4" name="Shape 84"/>
        <p:cNvGrpSpPr/>
        <p:nvPr/>
      </p:nvGrpSpPr>
      <p:grpSpPr>
        <a:xfrm>
          <a:off x="0" y="0"/>
          <a:ext cx="0" cy="0"/>
          <a:chOff x="0" y="0"/>
          <a:chExt cx="0" cy="0"/>
        </a:xfrm>
      </p:grpSpPr>
      <p:sp>
        <p:nvSpPr>
          <p:cNvPr id="85" name="Google Shape;85;p18"/>
          <p:cNvSpPr txBox="1"/>
          <p:nvPr>
            <p:ph type="title"/>
          </p:nvPr>
        </p:nvSpPr>
        <p:spPr>
          <a:xfrm>
            <a:off x="508000" y="355847"/>
            <a:ext cx="11175013" cy="105439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18"/>
          <p:cNvSpPr txBox="1"/>
          <p:nvPr>
            <p:ph idx="1" type="body"/>
          </p:nvPr>
        </p:nvSpPr>
        <p:spPr>
          <a:xfrm rot="5400000">
            <a:off x="3909557" y="-1682487"/>
            <a:ext cx="4407408" cy="11210524"/>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7" name="Google Shape;87;p18"/>
          <p:cNvSpPr txBox="1"/>
          <p:nvPr>
            <p:ph idx="10" type="dt"/>
          </p:nvPr>
        </p:nvSpPr>
        <p:spPr>
          <a:xfrm>
            <a:off x="494517" y="6356350"/>
            <a:ext cx="2844800"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8"/>
          <p:cNvSpPr txBox="1"/>
          <p:nvPr>
            <p:ph idx="11" type="ftr"/>
          </p:nvPr>
        </p:nvSpPr>
        <p:spPr>
          <a:xfrm>
            <a:off x="4064000" y="6356350"/>
            <a:ext cx="4470400" cy="27432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8"/>
          <p:cNvSpPr txBox="1"/>
          <p:nvPr>
            <p:ph idx="12" type="sldNum"/>
          </p:nvPr>
        </p:nvSpPr>
        <p:spPr>
          <a:xfrm>
            <a:off x="10979573" y="6355080"/>
            <a:ext cx="777288" cy="27432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90" name="Shape 90"/>
        <p:cNvGrpSpPr/>
        <p:nvPr/>
      </p:nvGrpSpPr>
      <p:grpSpPr>
        <a:xfrm>
          <a:off x="0" y="0"/>
          <a:ext cx="0" cy="0"/>
          <a:chOff x="0" y="0"/>
          <a:chExt cx="0" cy="0"/>
        </a:xfrm>
      </p:grpSpPr>
      <p:sp>
        <p:nvSpPr>
          <p:cNvPr id="91" name="Google Shape;91;p19"/>
          <p:cNvSpPr/>
          <p:nvPr/>
        </p:nvSpPr>
        <p:spPr>
          <a:xfrm>
            <a:off x="203200" y="147319"/>
            <a:ext cx="8940800" cy="6556248"/>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2" name="Google Shape;92;p19"/>
          <p:cNvSpPr/>
          <p:nvPr/>
        </p:nvSpPr>
        <p:spPr>
          <a:xfrm>
            <a:off x="9347200" y="147319"/>
            <a:ext cx="2608061" cy="6556248"/>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3" name="Google Shape;93;p19"/>
          <p:cNvSpPr txBox="1"/>
          <p:nvPr>
            <p:ph type="title"/>
          </p:nvPr>
        </p:nvSpPr>
        <p:spPr>
          <a:xfrm rot="5400000">
            <a:off x="7742238" y="2082802"/>
            <a:ext cx="5851525" cy="22352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 name="Google Shape;94;p19"/>
          <p:cNvSpPr txBox="1"/>
          <p:nvPr>
            <p:ph idx="1" type="body"/>
          </p:nvPr>
        </p:nvSpPr>
        <p:spPr>
          <a:xfrm rot="5400000">
            <a:off x="1697038" y="-812799"/>
            <a:ext cx="5851525" cy="80264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95" name="Google Shape;95;p19"/>
          <p:cNvSpPr txBox="1"/>
          <p:nvPr>
            <p:ph idx="10" type="dt"/>
          </p:nvPr>
        </p:nvSpPr>
        <p:spPr>
          <a:xfrm>
            <a:off x="494517" y="6356350"/>
            <a:ext cx="2844800"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9"/>
          <p:cNvSpPr txBox="1"/>
          <p:nvPr>
            <p:ph idx="11" type="ftr"/>
          </p:nvPr>
        </p:nvSpPr>
        <p:spPr>
          <a:xfrm>
            <a:off x="4064000" y="6356350"/>
            <a:ext cx="4470400" cy="27432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19"/>
          <p:cNvSpPr txBox="1"/>
          <p:nvPr>
            <p:ph idx="12" type="sldNum"/>
          </p:nvPr>
        </p:nvSpPr>
        <p:spPr>
          <a:xfrm>
            <a:off x="10979573" y="6355080"/>
            <a:ext cx="777288" cy="27432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b="0" i="0" sz="1100" u="none" cap="none" strike="noStrike">
                <a:solidFill>
                  <a:srgbClr val="F7EFDC"/>
                </a:solidFill>
                <a:latin typeface="Arial"/>
                <a:ea typeface="Arial"/>
                <a:cs typeface="Arial"/>
                <a:sym typeface="Arial"/>
              </a:defRPr>
            </a:lvl1pPr>
            <a:lvl2pPr indent="0" lvl="1" marL="0" algn="ctr">
              <a:spcBef>
                <a:spcPts val="0"/>
              </a:spcBef>
              <a:buNone/>
              <a:defRPr b="0" i="0" sz="1100" u="none" cap="none" strike="noStrike">
                <a:solidFill>
                  <a:srgbClr val="F7EFDC"/>
                </a:solidFill>
                <a:latin typeface="Arial"/>
                <a:ea typeface="Arial"/>
                <a:cs typeface="Arial"/>
                <a:sym typeface="Arial"/>
              </a:defRPr>
            </a:lvl2pPr>
            <a:lvl3pPr indent="0" lvl="2" marL="0" algn="ctr">
              <a:spcBef>
                <a:spcPts val="0"/>
              </a:spcBef>
              <a:buNone/>
              <a:defRPr b="0" i="0" sz="1100" u="none" cap="none" strike="noStrike">
                <a:solidFill>
                  <a:srgbClr val="F7EFDC"/>
                </a:solidFill>
                <a:latin typeface="Arial"/>
                <a:ea typeface="Arial"/>
                <a:cs typeface="Arial"/>
                <a:sym typeface="Arial"/>
              </a:defRPr>
            </a:lvl3pPr>
            <a:lvl4pPr indent="0" lvl="3" marL="0" algn="ctr">
              <a:spcBef>
                <a:spcPts val="0"/>
              </a:spcBef>
              <a:buNone/>
              <a:defRPr b="0" i="0" sz="1100" u="none" cap="none" strike="noStrike">
                <a:solidFill>
                  <a:srgbClr val="F7EFDC"/>
                </a:solidFill>
                <a:latin typeface="Arial"/>
                <a:ea typeface="Arial"/>
                <a:cs typeface="Arial"/>
                <a:sym typeface="Arial"/>
              </a:defRPr>
            </a:lvl4pPr>
            <a:lvl5pPr indent="0" lvl="4" marL="0" algn="ctr">
              <a:spcBef>
                <a:spcPts val="0"/>
              </a:spcBef>
              <a:buNone/>
              <a:defRPr b="0" i="0" sz="1100" u="none" cap="none" strike="noStrike">
                <a:solidFill>
                  <a:srgbClr val="F7EFDC"/>
                </a:solidFill>
                <a:latin typeface="Arial"/>
                <a:ea typeface="Arial"/>
                <a:cs typeface="Arial"/>
                <a:sym typeface="Arial"/>
              </a:defRPr>
            </a:lvl5pPr>
            <a:lvl6pPr indent="0" lvl="5" marL="0" algn="ctr">
              <a:spcBef>
                <a:spcPts val="0"/>
              </a:spcBef>
              <a:buNone/>
              <a:defRPr b="0" i="0" sz="1100" u="none" cap="none" strike="noStrike">
                <a:solidFill>
                  <a:srgbClr val="F7EFDC"/>
                </a:solidFill>
                <a:latin typeface="Arial"/>
                <a:ea typeface="Arial"/>
                <a:cs typeface="Arial"/>
                <a:sym typeface="Arial"/>
              </a:defRPr>
            </a:lvl6pPr>
            <a:lvl7pPr indent="0" lvl="6" marL="0" algn="ctr">
              <a:spcBef>
                <a:spcPts val="0"/>
              </a:spcBef>
              <a:buNone/>
              <a:defRPr b="0" i="0" sz="1100" u="none" cap="none" strike="noStrike">
                <a:solidFill>
                  <a:srgbClr val="F7EFDC"/>
                </a:solidFill>
                <a:latin typeface="Arial"/>
                <a:ea typeface="Arial"/>
                <a:cs typeface="Arial"/>
                <a:sym typeface="Arial"/>
              </a:defRPr>
            </a:lvl7pPr>
            <a:lvl8pPr indent="0" lvl="7" marL="0" algn="ctr">
              <a:spcBef>
                <a:spcPts val="0"/>
              </a:spcBef>
              <a:buNone/>
              <a:defRPr b="0" i="0" sz="1100" u="none" cap="none" strike="noStrike">
                <a:solidFill>
                  <a:srgbClr val="F7EFDC"/>
                </a:solidFill>
                <a:latin typeface="Arial"/>
                <a:ea typeface="Arial"/>
                <a:cs typeface="Arial"/>
                <a:sym typeface="Arial"/>
              </a:defRPr>
            </a:lvl8pPr>
            <a:lvl9pPr indent="0" lvl="8" marL="0" algn="ctr">
              <a:spcBef>
                <a:spcPts val="0"/>
              </a:spcBef>
              <a:buNone/>
              <a:defRPr b="0" i="0" sz="1100" u="none" cap="none" strike="noStrike">
                <a:solidFill>
                  <a:srgbClr val="F7EFDC"/>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10"/>
          <p:cNvSpPr txBox="1"/>
          <p:nvPr>
            <p:ph type="title"/>
          </p:nvPr>
        </p:nvSpPr>
        <p:spPr>
          <a:xfrm>
            <a:off x="508000" y="355847"/>
            <a:ext cx="11175013" cy="105439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10"/>
          <p:cNvSpPr txBox="1"/>
          <p:nvPr>
            <p:ph idx="1" type="body"/>
          </p:nvPr>
        </p:nvSpPr>
        <p:spPr>
          <a:xfrm>
            <a:off x="507999" y="1719071"/>
            <a:ext cx="11210524" cy="440740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SzPts val="2400"/>
              <a:buChar char="◼"/>
              <a:defRPr sz="2400">
                <a:solidFill>
                  <a:schemeClr val="dk1"/>
                </a:solidFill>
              </a:defRPr>
            </a:lvl1pPr>
            <a:lvl2pPr indent="-355600" lvl="1" marL="914400" algn="l">
              <a:spcBef>
                <a:spcPts val="400"/>
              </a:spcBef>
              <a:spcAft>
                <a:spcPts val="0"/>
              </a:spcAft>
              <a:buSzPts val="2000"/>
              <a:buChar char="▪"/>
              <a:defRPr>
                <a:solidFill>
                  <a:schemeClr val="dk1"/>
                </a:solidFill>
              </a:defRPr>
            </a:lvl2pPr>
            <a:lvl3pPr indent="-330200" lvl="2" marL="1371600" algn="l">
              <a:spcBef>
                <a:spcPts val="320"/>
              </a:spcBef>
              <a:spcAft>
                <a:spcPts val="0"/>
              </a:spcAft>
              <a:buSzPts val="1600"/>
              <a:buChar char="▪"/>
              <a:defRPr>
                <a:solidFill>
                  <a:schemeClr val="dk1"/>
                </a:solidFill>
              </a:defRPr>
            </a:lvl3pPr>
            <a:lvl4pPr indent="-317500" lvl="3" marL="1828800" algn="l">
              <a:spcBef>
                <a:spcPts val="280"/>
              </a:spcBef>
              <a:spcAft>
                <a:spcPts val="0"/>
              </a:spcAft>
              <a:buSzPts val="1400"/>
              <a:buChar char="▪"/>
              <a:defRPr>
                <a:solidFill>
                  <a:schemeClr val="dk1"/>
                </a:solidFill>
              </a:defRPr>
            </a:lvl4pPr>
            <a:lvl5pPr indent="-311150" lvl="4" marL="2286000" algn="l">
              <a:spcBef>
                <a:spcPts val="260"/>
              </a:spcBef>
              <a:spcAft>
                <a:spcPts val="0"/>
              </a:spcAft>
              <a:buSzPts val="1300"/>
              <a:buChar char="▪"/>
              <a:defRPr>
                <a:solidFill>
                  <a:schemeClr val="dk1"/>
                </a:solidFill>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8" name="Google Shape;28;p10"/>
          <p:cNvSpPr txBox="1"/>
          <p:nvPr>
            <p:ph idx="10" type="dt"/>
          </p:nvPr>
        </p:nvSpPr>
        <p:spPr>
          <a:xfrm>
            <a:off x="494517" y="6356350"/>
            <a:ext cx="2844800"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0"/>
          <p:cNvSpPr txBox="1"/>
          <p:nvPr>
            <p:ph idx="11" type="ftr"/>
          </p:nvPr>
        </p:nvSpPr>
        <p:spPr>
          <a:xfrm>
            <a:off x="4064000" y="6356350"/>
            <a:ext cx="4470400" cy="27432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0"/>
          <p:cNvSpPr txBox="1"/>
          <p:nvPr>
            <p:ph idx="12" type="sldNum"/>
          </p:nvPr>
        </p:nvSpPr>
        <p:spPr>
          <a:xfrm>
            <a:off x="10979573" y="6355080"/>
            <a:ext cx="777288" cy="27432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31" name="Shape 31"/>
        <p:cNvGrpSpPr/>
        <p:nvPr/>
      </p:nvGrpSpPr>
      <p:grpSpPr>
        <a:xfrm>
          <a:off x="0" y="0"/>
          <a:ext cx="0" cy="0"/>
          <a:chOff x="0" y="0"/>
          <a:chExt cx="0" cy="0"/>
        </a:xfrm>
      </p:grpSpPr>
      <p:sp>
        <p:nvSpPr>
          <p:cNvPr id="32" name="Google Shape;32;p11"/>
          <p:cNvSpPr/>
          <p:nvPr/>
        </p:nvSpPr>
        <p:spPr>
          <a:xfrm>
            <a:off x="203200" y="153923"/>
            <a:ext cx="8940800" cy="6553200"/>
          </a:xfrm>
          <a:prstGeom prst="rect">
            <a:avLst/>
          </a:prstGeom>
          <a:solidFill>
            <a:srgbClr val="345D7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3" name="Google Shape;33;p11"/>
          <p:cNvSpPr/>
          <p:nvPr/>
        </p:nvSpPr>
        <p:spPr>
          <a:xfrm>
            <a:off x="9347200" y="152399"/>
            <a:ext cx="2641600" cy="6556248"/>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4" name="Google Shape;34;p11"/>
          <p:cNvSpPr txBox="1"/>
          <p:nvPr>
            <p:ph type="title"/>
          </p:nvPr>
        </p:nvSpPr>
        <p:spPr>
          <a:xfrm>
            <a:off x="508000" y="2892277"/>
            <a:ext cx="8432800" cy="16459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Clr>
                <a:schemeClr val="lt1"/>
              </a:buClr>
              <a:buSzPts val="4200"/>
              <a:buFont typeface="Arial"/>
              <a:buNone/>
              <a:defRPr sz="4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1"/>
          <p:cNvSpPr txBox="1"/>
          <p:nvPr>
            <p:ph idx="1" type="body"/>
          </p:nvPr>
        </p:nvSpPr>
        <p:spPr>
          <a:xfrm>
            <a:off x="9550400" y="2892277"/>
            <a:ext cx="2133601" cy="1645920"/>
          </a:xfrm>
          <a:prstGeom prst="rect">
            <a:avLst/>
          </a:prstGeom>
          <a:noFill/>
          <a:ln>
            <a:noFill/>
          </a:ln>
        </p:spPr>
        <p:txBody>
          <a:bodyPr anchorCtr="0" anchor="ctr" bIns="45700" lIns="91425" spcFirstLastPara="1" rIns="91425" wrap="square" tIns="45700">
            <a:normAutofit/>
          </a:bodyPr>
          <a:lstStyle>
            <a:lvl1pPr indent="-228600" lvl="0" marL="457200" algn="l">
              <a:spcBef>
                <a:spcPts val="400"/>
              </a:spcBef>
              <a:spcAft>
                <a:spcPts val="0"/>
              </a:spcAft>
              <a:buSzPts val="2000"/>
              <a:buNone/>
              <a:defRPr sz="2000">
                <a:solidFill>
                  <a:srgbClr val="F7EFDC"/>
                </a:solidFill>
              </a:defRPr>
            </a:lvl1pPr>
            <a:lvl2pPr indent="-228600" lvl="1" marL="914400" algn="l">
              <a:spcBef>
                <a:spcPts val="360"/>
              </a:spcBef>
              <a:spcAft>
                <a:spcPts val="0"/>
              </a:spcAft>
              <a:buSzPts val="1800"/>
              <a:buNone/>
              <a:defRPr sz="1800">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SzPts val="1400"/>
              <a:buNone/>
              <a:defRPr sz="1400">
                <a:solidFill>
                  <a:srgbClr val="888888"/>
                </a:solidFill>
              </a:defRPr>
            </a:lvl4pPr>
            <a:lvl5pPr indent="-228600" lvl="4" marL="2286000" algn="l">
              <a:spcBef>
                <a:spcPts val="280"/>
              </a:spcBef>
              <a:spcAft>
                <a:spcPts val="0"/>
              </a:spcAft>
              <a:buSzPts val="1400"/>
              <a:buNone/>
              <a:defRPr sz="1400">
                <a:solidFill>
                  <a:srgbClr val="888888"/>
                </a:solidFill>
              </a:defRPr>
            </a:lvl5pPr>
            <a:lvl6pPr indent="-228600" lvl="5" marL="2743200" algn="l">
              <a:spcBef>
                <a:spcPts val="280"/>
              </a:spcBef>
              <a:spcAft>
                <a:spcPts val="0"/>
              </a:spcAft>
              <a:buSzPts val="1400"/>
              <a:buNone/>
              <a:defRPr sz="1400">
                <a:solidFill>
                  <a:srgbClr val="888888"/>
                </a:solidFill>
              </a:defRPr>
            </a:lvl6pPr>
            <a:lvl7pPr indent="-228600" lvl="6" marL="3200400" algn="l">
              <a:spcBef>
                <a:spcPts val="280"/>
              </a:spcBef>
              <a:spcAft>
                <a:spcPts val="0"/>
              </a:spcAft>
              <a:buSzPts val="1400"/>
              <a:buNone/>
              <a:defRPr sz="1400">
                <a:solidFill>
                  <a:srgbClr val="888888"/>
                </a:solidFill>
              </a:defRPr>
            </a:lvl7pPr>
            <a:lvl8pPr indent="-228600" lvl="7" marL="3657600" algn="l">
              <a:spcBef>
                <a:spcPts val="280"/>
              </a:spcBef>
              <a:spcAft>
                <a:spcPts val="0"/>
              </a:spcAft>
              <a:buSzPts val="1400"/>
              <a:buNone/>
              <a:defRPr sz="1400">
                <a:solidFill>
                  <a:srgbClr val="888888"/>
                </a:solidFill>
              </a:defRPr>
            </a:lvl8pPr>
            <a:lvl9pPr indent="-228600" lvl="8" marL="4114800" algn="l">
              <a:spcBef>
                <a:spcPts val="280"/>
              </a:spcBef>
              <a:spcAft>
                <a:spcPts val="0"/>
              </a:spcAft>
              <a:buSzPts val="1400"/>
              <a:buNone/>
              <a:defRPr sz="1400">
                <a:solidFill>
                  <a:srgbClr val="888888"/>
                </a:solidFill>
              </a:defRPr>
            </a:lvl9pPr>
          </a:lstStyle>
          <a:p/>
        </p:txBody>
      </p:sp>
      <p:sp>
        <p:nvSpPr>
          <p:cNvPr id="36" name="Google Shape;36;p11"/>
          <p:cNvSpPr txBox="1"/>
          <p:nvPr>
            <p:ph idx="10" type="dt"/>
          </p:nvPr>
        </p:nvSpPr>
        <p:spPr>
          <a:xfrm>
            <a:off x="494517" y="6356350"/>
            <a:ext cx="2844800"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1"/>
          <p:cNvSpPr txBox="1"/>
          <p:nvPr>
            <p:ph idx="11" type="ftr"/>
          </p:nvPr>
        </p:nvSpPr>
        <p:spPr>
          <a:xfrm>
            <a:off x="4064000" y="6356350"/>
            <a:ext cx="4470400" cy="27432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1"/>
          <p:cNvSpPr txBox="1"/>
          <p:nvPr>
            <p:ph idx="12" type="sldNum"/>
          </p:nvPr>
        </p:nvSpPr>
        <p:spPr>
          <a:xfrm>
            <a:off x="10979573" y="6355080"/>
            <a:ext cx="777288" cy="27432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b="0" i="0" sz="1100" u="none" cap="none" strike="noStrike">
                <a:solidFill>
                  <a:srgbClr val="F7EFDC"/>
                </a:solidFill>
                <a:latin typeface="Arial"/>
                <a:ea typeface="Arial"/>
                <a:cs typeface="Arial"/>
                <a:sym typeface="Arial"/>
              </a:defRPr>
            </a:lvl1pPr>
            <a:lvl2pPr indent="0" lvl="1" marL="0" algn="ctr">
              <a:spcBef>
                <a:spcPts val="0"/>
              </a:spcBef>
              <a:buNone/>
              <a:defRPr b="0" i="0" sz="1100" u="none" cap="none" strike="noStrike">
                <a:solidFill>
                  <a:srgbClr val="F7EFDC"/>
                </a:solidFill>
                <a:latin typeface="Arial"/>
                <a:ea typeface="Arial"/>
                <a:cs typeface="Arial"/>
                <a:sym typeface="Arial"/>
              </a:defRPr>
            </a:lvl2pPr>
            <a:lvl3pPr indent="0" lvl="2" marL="0" algn="ctr">
              <a:spcBef>
                <a:spcPts val="0"/>
              </a:spcBef>
              <a:buNone/>
              <a:defRPr b="0" i="0" sz="1100" u="none" cap="none" strike="noStrike">
                <a:solidFill>
                  <a:srgbClr val="F7EFDC"/>
                </a:solidFill>
                <a:latin typeface="Arial"/>
                <a:ea typeface="Arial"/>
                <a:cs typeface="Arial"/>
                <a:sym typeface="Arial"/>
              </a:defRPr>
            </a:lvl3pPr>
            <a:lvl4pPr indent="0" lvl="3" marL="0" algn="ctr">
              <a:spcBef>
                <a:spcPts val="0"/>
              </a:spcBef>
              <a:buNone/>
              <a:defRPr b="0" i="0" sz="1100" u="none" cap="none" strike="noStrike">
                <a:solidFill>
                  <a:srgbClr val="F7EFDC"/>
                </a:solidFill>
                <a:latin typeface="Arial"/>
                <a:ea typeface="Arial"/>
                <a:cs typeface="Arial"/>
                <a:sym typeface="Arial"/>
              </a:defRPr>
            </a:lvl4pPr>
            <a:lvl5pPr indent="0" lvl="4" marL="0" algn="ctr">
              <a:spcBef>
                <a:spcPts val="0"/>
              </a:spcBef>
              <a:buNone/>
              <a:defRPr b="0" i="0" sz="1100" u="none" cap="none" strike="noStrike">
                <a:solidFill>
                  <a:srgbClr val="F7EFDC"/>
                </a:solidFill>
                <a:latin typeface="Arial"/>
                <a:ea typeface="Arial"/>
                <a:cs typeface="Arial"/>
                <a:sym typeface="Arial"/>
              </a:defRPr>
            </a:lvl5pPr>
            <a:lvl6pPr indent="0" lvl="5" marL="0" algn="ctr">
              <a:spcBef>
                <a:spcPts val="0"/>
              </a:spcBef>
              <a:buNone/>
              <a:defRPr b="0" i="0" sz="1100" u="none" cap="none" strike="noStrike">
                <a:solidFill>
                  <a:srgbClr val="F7EFDC"/>
                </a:solidFill>
                <a:latin typeface="Arial"/>
                <a:ea typeface="Arial"/>
                <a:cs typeface="Arial"/>
                <a:sym typeface="Arial"/>
              </a:defRPr>
            </a:lvl6pPr>
            <a:lvl7pPr indent="0" lvl="6" marL="0" algn="ctr">
              <a:spcBef>
                <a:spcPts val="0"/>
              </a:spcBef>
              <a:buNone/>
              <a:defRPr b="0" i="0" sz="1100" u="none" cap="none" strike="noStrike">
                <a:solidFill>
                  <a:srgbClr val="F7EFDC"/>
                </a:solidFill>
                <a:latin typeface="Arial"/>
                <a:ea typeface="Arial"/>
                <a:cs typeface="Arial"/>
                <a:sym typeface="Arial"/>
              </a:defRPr>
            </a:lvl7pPr>
            <a:lvl8pPr indent="0" lvl="7" marL="0" algn="ctr">
              <a:spcBef>
                <a:spcPts val="0"/>
              </a:spcBef>
              <a:buNone/>
              <a:defRPr b="0" i="0" sz="1100" u="none" cap="none" strike="noStrike">
                <a:solidFill>
                  <a:srgbClr val="F7EFDC"/>
                </a:solidFill>
                <a:latin typeface="Arial"/>
                <a:ea typeface="Arial"/>
                <a:cs typeface="Arial"/>
                <a:sym typeface="Arial"/>
              </a:defRPr>
            </a:lvl8pPr>
            <a:lvl9pPr indent="0" lvl="8" marL="0" algn="ctr">
              <a:spcBef>
                <a:spcPts val="0"/>
              </a:spcBef>
              <a:buNone/>
              <a:defRPr b="0" i="0" sz="1100" u="none" cap="none" strike="noStrike">
                <a:solidFill>
                  <a:srgbClr val="F7EFDC"/>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9" name="Shape 39"/>
        <p:cNvGrpSpPr/>
        <p:nvPr/>
      </p:nvGrpSpPr>
      <p:grpSpPr>
        <a:xfrm>
          <a:off x="0" y="0"/>
          <a:ext cx="0" cy="0"/>
          <a:chOff x="0" y="0"/>
          <a:chExt cx="0" cy="0"/>
        </a:xfrm>
      </p:grpSpPr>
      <p:sp>
        <p:nvSpPr>
          <p:cNvPr id="40" name="Google Shape;40;p12"/>
          <p:cNvSpPr txBox="1"/>
          <p:nvPr>
            <p:ph type="title"/>
          </p:nvPr>
        </p:nvSpPr>
        <p:spPr>
          <a:xfrm>
            <a:off x="508000" y="355847"/>
            <a:ext cx="11175013" cy="105439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12"/>
          <p:cNvSpPr txBox="1"/>
          <p:nvPr>
            <p:ph idx="1" type="body"/>
          </p:nvPr>
        </p:nvSpPr>
        <p:spPr>
          <a:xfrm>
            <a:off x="609600" y="1719072"/>
            <a:ext cx="5384800" cy="440740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SzPts val="2000"/>
              <a:buChar char="▪"/>
              <a:defRPr sz="20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42" name="Google Shape;42;p12"/>
          <p:cNvSpPr txBox="1"/>
          <p:nvPr>
            <p:ph idx="2" type="body"/>
          </p:nvPr>
        </p:nvSpPr>
        <p:spPr>
          <a:xfrm>
            <a:off x="6197600" y="1719072"/>
            <a:ext cx="5384800" cy="440740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SzPts val="2000"/>
              <a:buChar char="▪"/>
              <a:defRPr sz="20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43" name="Google Shape;43;p12"/>
          <p:cNvSpPr txBox="1"/>
          <p:nvPr>
            <p:ph idx="10" type="dt"/>
          </p:nvPr>
        </p:nvSpPr>
        <p:spPr>
          <a:xfrm>
            <a:off x="494517" y="6356350"/>
            <a:ext cx="2844800"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2"/>
          <p:cNvSpPr txBox="1"/>
          <p:nvPr>
            <p:ph idx="11" type="ftr"/>
          </p:nvPr>
        </p:nvSpPr>
        <p:spPr>
          <a:xfrm>
            <a:off x="4064000" y="6356350"/>
            <a:ext cx="4470400" cy="27432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2"/>
          <p:cNvSpPr txBox="1"/>
          <p:nvPr>
            <p:ph idx="12" type="sldNum"/>
          </p:nvPr>
        </p:nvSpPr>
        <p:spPr>
          <a:xfrm>
            <a:off x="10979573" y="6355080"/>
            <a:ext cx="777288" cy="27432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6" name="Shape 46"/>
        <p:cNvGrpSpPr/>
        <p:nvPr/>
      </p:nvGrpSpPr>
      <p:grpSpPr>
        <a:xfrm>
          <a:off x="0" y="0"/>
          <a:ext cx="0" cy="0"/>
          <a:chOff x="0" y="0"/>
          <a:chExt cx="0" cy="0"/>
        </a:xfrm>
      </p:grpSpPr>
      <p:sp>
        <p:nvSpPr>
          <p:cNvPr id="47" name="Google Shape;47;p13"/>
          <p:cNvSpPr txBox="1"/>
          <p:nvPr>
            <p:ph type="title"/>
          </p:nvPr>
        </p:nvSpPr>
        <p:spPr>
          <a:xfrm>
            <a:off x="508000" y="355847"/>
            <a:ext cx="11175013" cy="105439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3"/>
          <p:cNvSpPr txBox="1"/>
          <p:nvPr>
            <p:ph idx="1" type="body"/>
          </p:nvPr>
        </p:nvSpPr>
        <p:spPr>
          <a:xfrm>
            <a:off x="609600" y="1722438"/>
            <a:ext cx="5386917" cy="639762"/>
          </a:xfrm>
          <a:prstGeom prst="rect">
            <a:avLst/>
          </a:prstGeom>
          <a:noFill/>
          <a:ln>
            <a:noFill/>
          </a:ln>
        </p:spPr>
        <p:txBody>
          <a:bodyPr anchorCtr="0" anchor="b" bIns="45700" lIns="91425" spcFirstLastPara="1" rIns="91425" wrap="square" tIns="45700">
            <a:normAutofit/>
          </a:bodyPr>
          <a:lstStyle>
            <a:lvl1pPr indent="-228600" lvl="0" marL="457200" algn="ctr">
              <a:spcBef>
                <a:spcPts val="480"/>
              </a:spcBef>
              <a:spcAft>
                <a:spcPts val="0"/>
              </a:spcAft>
              <a:buSzPts val="2400"/>
              <a:buNone/>
              <a:defRPr b="0" sz="2400">
                <a:solidFill>
                  <a:srgbClr val="59473F"/>
                </a:solidFill>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49" name="Google Shape;49;p13"/>
          <p:cNvSpPr txBox="1"/>
          <p:nvPr>
            <p:ph idx="2" type="body"/>
          </p:nvPr>
        </p:nvSpPr>
        <p:spPr>
          <a:xfrm>
            <a:off x="609600" y="2438400"/>
            <a:ext cx="5386917" cy="3687763"/>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0" name="Google Shape;50;p13"/>
          <p:cNvSpPr txBox="1"/>
          <p:nvPr>
            <p:ph idx="3" type="body"/>
          </p:nvPr>
        </p:nvSpPr>
        <p:spPr>
          <a:xfrm>
            <a:off x="6193368" y="1722438"/>
            <a:ext cx="5389033" cy="639762"/>
          </a:xfrm>
          <a:prstGeom prst="rect">
            <a:avLst/>
          </a:prstGeom>
          <a:noFill/>
          <a:ln>
            <a:noFill/>
          </a:ln>
        </p:spPr>
        <p:txBody>
          <a:bodyPr anchorCtr="0" anchor="b" bIns="45700" lIns="91425" spcFirstLastPara="1" rIns="91425" wrap="square" tIns="45700">
            <a:normAutofit/>
          </a:bodyPr>
          <a:lstStyle>
            <a:lvl1pPr indent="-228600" lvl="0" marL="457200" algn="ctr">
              <a:spcBef>
                <a:spcPts val="480"/>
              </a:spcBef>
              <a:spcAft>
                <a:spcPts val="0"/>
              </a:spcAft>
              <a:buSzPts val="2400"/>
              <a:buNone/>
              <a:defRPr b="0" sz="2400">
                <a:solidFill>
                  <a:srgbClr val="59473F"/>
                </a:solidFill>
              </a:defRPr>
            </a:lvl1pPr>
            <a:lvl2pPr indent="-228600" lvl="1" marL="914400" algn="l">
              <a:spcBef>
                <a:spcPts val="4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51" name="Google Shape;51;p13"/>
          <p:cNvSpPr txBox="1"/>
          <p:nvPr>
            <p:ph idx="4" type="body"/>
          </p:nvPr>
        </p:nvSpPr>
        <p:spPr>
          <a:xfrm>
            <a:off x="6193368" y="2438400"/>
            <a:ext cx="5389033" cy="3687763"/>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2" name="Google Shape;52;p13"/>
          <p:cNvSpPr txBox="1"/>
          <p:nvPr>
            <p:ph idx="10" type="dt"/>
          </p:nvPr>
        </p:nvSpPr>
        <p:spPr>
          <a:xfrm>
            <a:off x="494517" y="6356350"/>
            <a:ext cx="2844800"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3"/>
          <p:cNvSpPr txBox="1"/>
          <p:nvPr>
            <p:ph idx="11" type="ftr"/>
          </p:nvPr>
        </p:nvSpPr>
        <p:spPr>
          <a:xfrm>
            <a:off x="4064000" y="6356350"/>
            <a:ext cx="4470400" cy="27432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13"/>
          <p:cNvSpPr txBox="1"/>
          <p:nvPr>
            <p:ph idx="12" type="sldNum"/>
          </p:nvPr>
        </p:nvSpPr>
        <p:spPr>
          <a:xfrm>
            <a:off x="10979573" y="6355080"/>
            <a:ext cx="777288" cy="27432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5" name="Shape 55"/>
        <p:cNvGrpSpPr/>
        <p:nvPr/>
      </p:nvGrpSpPr>
      <p:grpSpPr>
        <a:xfrm>
          <a:off x="0" y="0"/>
          <a:ext cx="0" cy="0"/>
          <a:chOff x="0" y="0"/>
          <a:chExt cx="0" cy="0"/>
        </a:xfrm>
      </p:grpSpPr>
      <p:sp>
        <p:nvSpPr>
          <p:cNvPr id="56" name="Google Shape;56;p14"/>
          <p:cNvSpPr txBox="1"/>
          <p:nvPr>
            <p:ph type="title"/>
          </p:nvPr>
        </p:nvSpPr>
        <p:spPr>
          <a:xfrm>
            <a:off x="508000" y="355847"/>
            <a:ext cx="11175013" cy="105439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14"/>
          <p:cNvSpPr txBox="1"/>
          <p:nvPr>
            <p:ph idx="10" type="dt"/>
          </p:nvPr>
        </p:nvSpPr>
        <p:spPr>
          <a:xfrm>
            <a:off x="494517" y="6356350"/>
            <a:ext cx="2844800"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4"/>
          <p:cNvSpPr txBox="1"/>
          <p:nvPr>
            <p:ph idx="11" type="ftr"/>
          </p:nvPr>
        </p:nvSpPr>
        <p:spPr>
          <a:xfrm>
            <a:off x="4064000" y="6356350"/>
            <a:ext cx="4470400" cy="27432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4"/>
          <p:cNvSpPr txBox="1"/>
          <p:nvPr>
            <p:ph idx="12" type="sldNum"/>
          </p:nvPr>
        </p:nvSpPr>
        <p:spPr>
          <a:xfrm>
            <a:off x="10979573" y="6355080"/>
            <a:ext cx="777288" cy="27432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60" name="Shape 60"/>
        <p:cNvGrpSpPr/>
        <p:nvPr/>
      </p:nvGrpSpPr>
      <p:grpSpPr>
        <a:xfrm>
          <a:off x="0" y="0"/>
          <a:ext cx="0" cy="0"/>
          <a:chOff x="0" y="0"/>
          <a:chExt cx="0" cy="0"/>
        </a:xfrm>
      </p:grpSpPr>
      <p:sp>
        <p:nvSpPr>
          <p:cNvPr id="61" name="Google Shape;61;p15"/>
          <p:cNvSpPr/>
          <p:nvPr/>
        </p:nvSpPr>
        <p:spPr>
          <a:xfrm>
            <a:off x="203200" y="150919"/>
            <a:ext cx="11775736" cy="6556248"/>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2" name="Google Shape;62;p15"/>
          <p:cNvSpPr txBox="1"/>
          <p:nvPr>
            <p:ph idx="10" type="dt"/>
          </p:nvPr>
        </p:nvSpPr>
        <p:spPr>
          <a:xfrm>
            <a:off x="494517" y="6356350"/>
            <a:ext cx="2844800"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5"/>
          <p:cNvSpPr txBox="1"/>
          <p:nvPr>
            <p:ph idx="11" type="ftr"/>
          </p:nvPr>
        </p:nvSpPr>
        <p:spPr>
          <a:xfrm>
            <a:off x="4064000" y="6356350"/>
            <a:ext cx="4470400" cy="27432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5"/>
          <p:cNvSpPr txBox="1"/>
          <p:nvPr>
            <p:ph idx="12" type="sldNum"/>
          </p:nvPr>
        </p:nvSpPr>
        <p:spPr>
          <a:xfrm>
            <a:off x="10979573" y="6355080"/>
            <a:ext cx="777288" cy="27432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bg>
      <p:bgPr>
        <a:solidFill>
          <a:schemeClr val="lt2"/>
        </a:solidFill>
      </p:bgPr>
    </p:bg>
    <p:spTree>
      <p:nvGrpSpPr>
        <p:cNvPr id="65" name="Shape 65"/>
        <p:cNvGrpSpPr/>
        <p:nvPr/>
      </p:nvGrpSpPr>
      <p:grpSpPr>
        <a:xfrm>
          <a:off x="0" y="0"/>
          <a:ext cx="0" cy="0"/>
          <a:chOff x="0" y="0"/>
          <a:chExt cx="0" cy="0"/>
        </a:xfrm>
      </p:grpSpPr>
      <p:sp>
        <p:nvSpPr>
          <p:cNvPr id="66" name="Google Shape;66;p16"/>
          <p:cNvSpPr/>
          <p:nvPr/>
        </p:nvSpPr>
        <p:spPr>
          <a:xfrm>
            <a:off x="0" y="0"/>
            <a:ext cx="12192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7" name="Google Shape;67;p16"/>
          <p:cNvSpPr/>
          <p:nvPr/>
        </p:nvSpPr>
        <p:spPr>
          <a:xfrm>
            <a:off x="9347200" y="150876"/>
            <a:ext cx="2641600" cy="6556248"/>
          </a:xfrm>
          <a:prstGeom prst="rect">
            <a:avLst/>
          </a:prstGeom>
          <a:solidFill>
            <a:srgbClr val="345D7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8" name="Google Shape;68;p16"/>
          <p:cNvSpPr/>
          <p:nvPr/>
        </p:nvSpPr>
        <p:spPr>
          <a:xfrm>
            <a:off x="203200" y="152400"/>
            <a:ext cx="8940800" cy="65532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69" name="Google Shape;69;p16"/>
          <p:cNvSpPr txBox="1"/>
          <p:nvPr>
            <p:ph type="title"/>
          </p:nvPr>
        </p:nvSpPr>
        <p:spPr>
          <a:xfrm>
            <a:off x="9546336" y="457200"/>
            <a:ext cx="2234213" cy="167335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lt1"/>
              </a:buClr>
              <a:buSzPts val="2000"/>
              <a:buFont typeface="Arial"/>
              <a:buNone/>
              <a:defRPr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6"/>
          <p:cNvSpPr txBox="1"/>
          <p:nvPr>
            <p:ph idx="1" type="body"/>
          </p:nvPr>
        </p:nvSpPr>
        <p:spPr>
          <a:xfrm>
            <a:off x="812800" y="304801"/>
            <a:ext cx="7823200" cy="5853113"/>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SzPts val="2400"/>
              <a:buChar char="◼"/>
              <a:defRPr sz="2400"/>
            </a:lvl1pPr>
            <a:lvl2pPr indent="-355600" lvl="1" marL="914400" algn="l">
              <a:spcBef>
                <a:spcPts val="400"/>
              </a:spcBef>
              <a:spcAft>
                <a:spcPts val="0"/>
              </a:spcAft>
              <a:buSzPts val="2000"/>
              <a:buChar char="▪"/>
              <a:defRPr sz="2000"/>
            </a:lvl2pPr>
            <a:lvl3pPr indent="-330200" lvl="2" marL="1371600" algn="l">
              <a:spcBef>
                <a:spcPts val="320"/>
              </a:spcBef>
              <a:spcAft>
                <a:spcPts val="0"/>
              </a:spcAft>
              <a:buSzPts val="1600"/>
              <a:buChar char="▪"/>
              <a:defRPr sz="1600"/>
            </a:lvl3pPr>
            <a:lvl4pPr indent="-317500" lvl="3" marL="1828800" algn="l">
              <a:spcBef>
                <a:spcPts val="280"/>
              </a:spcBef>
              <a:spcAft>
                <a:spcPts val="0"/>
              </a:spcAft>
              <a:buSzPts val="1400"/>
              <a:buChar char="▪"/>
              <a:defRPr sz="1400"/>
            </a:lvl4pPr>
            <a:lvl5pPr indent="-311150" lvl="4" marL="2286000" algn="l">
              <a:spcBef>
                <a:spcPts val="260"/>
              </a:spcBef>
              <a:spcAft>
                <a:spcPts val="0"/>
              </a:spcAft>
              <a:buSzPts val="1300"/>
              <a:buChar char="▪"/>
              <a:defRPr sz="1300"/>
            </a:lvl5pPr>
            <a:lvl6pPr indent="-304800" lvl="5" marL="2743200" algn="l">
              <a:spcBef>
                <a:spcPts val="240"/>
              </a:spcBef>
              <a:spcAft>
                <a:spcPts val="0"/>
              </a:spcAft>
              <a:buSzPts val="1200"/>
              <a:buChar char="▪"/>
              <a:defRPr sz="1200"/>
            </a:lvl6pPr>
            <a:lvl7pPr indent="-304800" lvl="6" marL="3200400" algn="l">
              <a:spcBef>
                <a:spcPts val="240"/>
              </a:spcBef>
              <a:spcAft>
                <a:spcPts val="0"/>
              </a:spcAft>
              <a:buSzPts val="1200"/>
              <a:buChar char="▪"/>
              <a:defRPr sz="1200"/>
            </a:lvl7pPr>
            <a:lvl8pPr indent="-304800" lvl="7" marL="3657600" algn="l">
              <a:spcBef>
                <a:spcPts val="240"/>
              </a:spcBef>
              <a:spcAft>
                <a:spcPts val="0"/>
              </a:spcAft>
              <a:buSzPts val="1200"/>
              <a:buChar char="▪"/>
              <a:defRPr sz="1200"/>
            </a:lvl8pPr>
            <a:lvl9pPr indent="-304800" lvl="8" marL="4114800" algn="l">
              <a:spcBef>
                <a:spcPts val="240"/>
              </a:spcBef>
              <a:spcAft>
                <a:spcPts val="0"/>
              </a:spcAft>
              <a:buSzPts val="1200"/>
              <a:buChar char="▪"/>
              <a:defRPr sz="1200"/>
            </a:lvl9pPr>
          </a:lstStyle>
          <a:p/>
        </p:txBody>
      </p:sp>
      <p:sp>
        <p:nvSpPr>
          <p:cNvPr id="71" name="Google Shape;71;p16"/>
          <p:cNvSpPr txBox="1"/>
          <p:nvPr>
            <p:ph idx="2" type="body"/>
          </p:nvPr>
        </p:nvSpPr>
        <p:spPr>
          <a:xfrm>
            <a:off x="9546336" y="2130552"/>
            <a:ext cx="2231136" cy="2816352"/>
          </a:xfrm>
          <a:prstGeom prst="rect">
            <a:avLst/>
          </a:prstGeom>
          <a:noFill/>
          <a:ln>
            <a:noFill/>
          </a:ln>
        </p:spPr>
        <p:txBody>
          <a:bodyPr anchorCtr="0" anchor="t" bIns="45700" lIns="91425" spcFirstLastPara="1" rIns="91425" wrap="square" tIns="0">
            <a:normAutofit/>
          </a:bodyPr>
          <a:lstStyle>
            <a:lvl1pPr indent="-228600" lvl="0" marL="457200" algn="l">
              <a:spcBef>
                <a:spcPts val="280"/>
              </a:spcBef>
              <a:spcAft>
                <a:spcPts val="0"/>
              </a:spcAft>
              <a:buSzPts val="1400"/>
              <a:buNone/>
              <a:defRPr sz="1400">
                <a:solidFill>
                  <a:srgbClr val="FFFFFF"/>
                </a:solidFill>
              </a:defRPr>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72" name="Google Shape;72;p16"/>
          <p:cNvSpPr txBox="1"/>
          <p:nvPr>
            <p:ph idx="10" type="dt"/>
          </p:nvPr>
        </p:nvSpPr>
        <p:spPr>
          <a:xfrm>
            <a:off x="494517" y="6356350"/>
            <a:ext cx="2844800"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6"/>
          <p:cNvSpPr txBox="1"/>
          <p:nvPr>
            <p:ph idx="11" type="ftr"/>
          </p:nvPr>
        </p:nvSpPr>
        <p:spPr>
          <a:xfrm>
            <a:off x="4064000" y="6356350"/>
            <a:ext cx="4470400" cy="27432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6"/>
          <p:cNvSpPr txBox="1"/>
          <p:nvPr>
            <p:ph idx="12" type="sldNum"/>
          </p:nvPr>
        </p:nvSpPr>
        <p:spPr>
          <a:xfrm>
            <a:off x="10979573" y="6355080"/>
            <a:ext cx="777288" cy="27432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b="0" i="0" sz="1100" u="none" cap="none" strike="noStrike">
                <a:solidFill>
                  <a:schemeClr val="lt1"/>
                </a:solidFill>
                <a:latin typeface="Arial"/>
                <a:ea typeface="Arial"/>
                <a:cs typeface="Arial"/>
                <a:sym typeface="Arial"/>
              </a:defRPr>
            </a:lvl1pPr>
            <a:lvl2pPr indent="0" lvl="1" marL="0" algn="ctr">
              <a:spcBef>
                <a:spcPts val="0"/>
              </a:spcBef>
              <a:buNone/>
              <a:defRPr b="0" i="0" sz="1100" u="none" cap="none" strike="noStrike">
                <a:solidFill>
                  <a:schemeClr val="lt1"/>
                </a:solidFill>
                <a:latin typeface="Arial"/>
                <a:ea typeface="Arial"/>
                <a:cs typeface="Arial"/>
                <a:sym typeface="Arial"/>
              </a:defRPr>
            </a:lvl2pPr>
            <a:lvl3pPr indent="0" lvl="2" marL="0" algn="ctr">
              <a:spcBef>
                <a:spcPts val="0"/>
              </a:spcBef>
              <a:buNone/>
              <a:defRPr b="0" i="0" sz="1100" u="none" cap="none" strike="noStrike">
                <a:solidFill>
                  <a:schemeClr val="lt1"/>
                </a:solidFill>
                <a:latin typeface="Arial"/>
                <a:ea typeface="Arial"/>
                <a:cs typeface="Arial"/>
                <a:sym typeface="Arial"/>
              </a:defRPr>
            </a:lvl3pPr>
            <a:lvl4pPr indent="0" lvl="3" marL="0" algn="ctr">
              <a:spcBef>
                <a:spcPts val="0"/>
              </a:spcBef>
              <a:buNone/>
              <a:defRPr b="0" i="0" sz="1100" u="none" cap="none" strike="noStrike">
                <a:solidFill>
                  <a:schemeClr val="lt1"/>
                </a:solidFill>
                <a:latin typeface="Arial"/>
                <a:ea typeface="Arial"/>
                <a:cs typeface="Arial"/>
                <a:sym typeface="Arial"/>
              </a:defRPr>
            </a:lvl4pPr>
            <a:lvl5pPr indent="0" lvl="4" marL="0" algn="ctr">
              <a:spcBef>
                <a:spcPts val="0"/>
              </a:spcBef>
              <a:buNone/>
              <a:defRPr b="0" i="0" sz="1100" u="none" cap="none" strike="noStrike">
                <a:solidFill>
                  <a:schemeClr val="lt1"/>
                </a:solidFill>
                <a:latin typeface="Arial"/>
                <a:ea typeface="Arial"/>
                <a:cs typeface="Arial"/>
                <a:sym typeface="Arial"/>
              </a:defRPr>
            </a:lvl5pPr>
            <a:lvl6pPr indent="0" lvl="5" marL="0" algn="ctr">
              <a:spcBef>
                <a:spcPts val="0"/>
              </a:spcBef>
              <a:buNone/>
              <a:defRPr b="0" i="0" sz="1100" u="none" cap="none" strike="noStrike">
                <a:solidFill>
                  <a:schemeClr val="lt1"/>
                </a:solidFill>
                <a:latin typeface="Arial"/>
                <a:ea typeface="Arial"/>
                <a:cs typeface="Arial"/>
                <a:sym typeface="Arial"/>
              </a:defRPr>
            </a:lvl6pPr>
            <a:lvl7pPr indent="0" lvl="6" marL="0" algn="ctr">
              <a:spcBef>
                <a:spcPts val="0"/>
              </a:spcBef>
              <a:buNone/>
              <a:defRPr b="0" i="0" sz="1100" u="none" cap="none" strike="noStrike">
                <a:solidFill>
                  <a:schemeClr val="lt1"/>
                </a:solidFill>
                <a:latin typeface="Arial"/>
                <a:ea typeface="Arial"/>
                <a:cs typeface="Arial"/>
                <a:sym typeface="Arial"/>
              </a:defRPr>
            </a:lvl7pPr>
            <a:lvl8pPr indent="0" lvl="7" marL="0" algn="ctr">
              <a:spcBef>
                <a:spcPts val="0"/>
              </a:spcBef>
              <a:buNone/>
              <a:defRPr b="0" i="0" sz="1100" u="none" cap="none" strike="noStrike">
                <a:solidFill>
                  <a:schemeClr val="lt1"/>
                </a:solidFill>
                <a:latin typeface="Arial"/>
                <a:ea typeface="Arial"/>
                <a:cs typeface="Arial"/>
                <a:sym typeface="Arial"/>
              </a:defRPr>
            </a:lvl8pPr>
            <a:lvl9pPr indent="0" lvl="8" marL="0" algn="ctr">
              <a:spcBef>
                <a:spcPts val="0"/>
              </a:spcBef>
              <a:buNone/>
              <a:defRPr b="0" i="0" sz="1100" u="none" cap="none" strike="noStrik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bg>
      <p:bgPr>
        <a:solidFill>
          <a:schemeClr val="dk2"/>
        </a:solidFill>
      </p:bgPr>
    </p:bg>
    <p:spTree>
      <p:nvGrpSpPr>
        <p:cNvPr id="75" name="Shape 75"/>
        <p:cNvGrpSpPr/>
        <p:nvPr/>
      </p:nvGrpSpPr>
      <p:grpSpPr>
        <a:xfrm>
          <a:off x="0" y="0"/>
          <a:ext cx="0" cy="0"/>
          <a:chOff x="0" y="0"/>
          <a:chExt cx="0" cy="0"/>
        </a:xfrm>
      </p:grpSpPr>
      <p:sp>
        <p:nvSpPr>
          <p:cNvPr id="76" name="Google Shape;76;p17"/>
          <p:cNvSpPr/>
          <p:nvPr/>
        </p:nvSpPr>
        <p:spPr>
          <a:xfrm>
            <a:off x="0" y="0"/>
            <a:ext cx="12192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7" name="Google Shape;77;p17"/>
          <p:cNvSpPr/>
          <p:nvPr/>
        </p:nvSpPr>
        <p:spPr>
          <a:xfrm>
            <a:off x="9347200" y="150876"/>
            <a:ext cx="2641600" cy="6556248"/>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78" name="Google Shape;78;p17"/>
          <p:cNvSpPr txBox="1"/>
          <p:nvPr>
            <p:ph type="title"/>
          </p:nvPr>
        </p:nvSpPr>
        <p:spPr>
          <a:xfrm>
            <a:off x="9550400" y="460248"/>
            <a:ext cx="2235200" cy="167335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rgbClr val="F7EFDC"/>
              </a:buClr>
              <a:buSzPts val="2000"/>
              <a:buFont typeface="Arial"/>
              <a:buNone/>
              <a:defRPr sz="2000">
                <a:solidFill>
                  <a:srgbClr val="F7EFDC"/>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descr="An empty placeholder to add an image. Click on the placeholder and select the image that you wish to add" id="79" name="Google Shape;79;p17"/>
          <p:cNvSpPr/>
          <p:nvPr>
            <p:ph idx="2" type="pic"/>
          </p:nvPr>
        </p:nvSpPr>
        <p:spPr>
          <a:xfrm>
            <a:off x="203200" y="152400"/>
            <a:ext cx="8940800" cy="6553200"/>
          </a:xfrm>
          <a:prstGeom prst="rect">
            <a:avLst/>
          </a:prstGeom>
          <a:noFill/>
          <a:ln>
            <a:noFill/>
          </a:ln>
        </p:spPr>
      </p:sp>
      <p:sp>
        <p:nvSpPr>
          <p:cNvPr id="80" name="Google Shape;80;p17"/>
          <p:cNvSpPr txBox="1"/>
          <p:nvPr>
            <p:ph idx="1" type="body"/>
          </p:nvPr>
        </p:nvSpPr>
        <p:spPr>
          <a:xfrm>
            <a:off x="9550400" y="2133600"/>
            <a:ext cx="2235200" cy="2971800"/>
          </a:xfrm>
          <a:prstGeom prst="rect">
            <a:avLst/>
          </a:prstGeom>
          <a:noFill/>
          <a:ln>
            <a:noFill/>
          </a:ln>
        </p:spPr>
        <p:txBody>
          <a:bodyPr anchorCtr="0" anchor="t" bIns="45700" lIns="91425" spcFirstLastPara="1" rIns="91425" wrap="square" tIns="0">
            <a:normAutofit/>
          </a:bodyPr>
          <a:lstStyle>
            <a:lvl1pPr indent="-228600" lvl="0" marL="457200" algn="l">
              <a:spcBef>
                <a:spcPts val="280"/>
              </a:spcBef>
              <a:spcAft>
                <a:spcPts val="0"/>
              </a:spcAft>
              <a:buSzPts val="1400"/>
              <a:buNone/>
              <a:defRPr sz="1400">
                <a:solidFill>
                  <a:schemeClr val="lt1"/>
                </a:solidFill>
              </a:defRPr>
            </a:lvl1pPr>
            <a:lvl2pPr indent="-228600" lvl="1" marL="914400" algn="l">
              <a:spcBef>
                <a:spcPts val="24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81" name="Google Shape;81;p17"/>
          <p:cNvSpPr txBox="1"/>
          <p:nvPr>
            <p:ph idx="10" type="dt"/>
          </p:nvPr>
        </p:nvSpPr>
        <p:spPr>
          <a:xfrm>
            <a:off x="494517" y="6356350"/>
            <a:ext cx="2844800"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503D1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7"/>
          <p:cNvSpPr txBox="1"/>
          <p:nvPr>
            <p:ph idx="11" type="ftr"/>
          </p:nvPr>
        </p:nvSpPr>
        <p:spPr>
          <a:xfrm>
            <a:off x="4064000" y="6356350"/>
            <a:ext cx="4470400" cy="27432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503D1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7"/>
          <p:cNvSpPr txBox="1"/>
          <p:nvPr>
            <p:ph idx="12" type="sldNum"/>
          </p:nvPr>
        </p:nvSpPr>
        <p:spPr>
          <a:xfrm>
            <a:off x="10979573" y="6355080"/>
            <a:ext cx="777288" cy="274320"/>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b="0" i="0" sz="1100" u="none" cap="none" strike="noStrike">
                <a:solidFill>
                  <a:srgbClr val="F7EFDC"/>
                </a:solidFill>
                <a:latin typeface="Arial"/>
                <a:ea typeface="Arial"/>
                <a:cs typeface="Arial"/>
                <a:sym typeface="Arial"/>
              </a:defRPr>
            </a:lvl1pPr>
            <a:lvl2pPr indent="0" lvl="1" marL="0" algn="ctr">
              <a:spcBef>
                <a:spcPts val="0"/>
              </a:spcBef>
              <a:buNone/>
              <a:defRPr b="0" i="0" sz="1100" u="none" cap="none" strike="noStrike">
                <a:solidFill>
                  <a:srgbClr val="F7EFDC"/>
                </a:solidFill>
                <a:latin typeface="Arial"/>
                <a:ea typeface="Arial"/>
                <a:cs typeface="Arial"/>
                <a:sym typeface="Arial"/>
              </a:defRPr>
            </a:lvl2pPr>
            <a:lvl3pPr indent="0" lvl="2" marL="0" algn="ctr">
              <a:spcBef>
                <a:spcPts val="0"/>
              </a:spcBef>
              <a:buNone/>
              <a:defRPr b="0" i="0" sz="1100" u="none" cap="none" strike="noStrike">
                <a:solidFill>
                  <a:srgbClr val="F7EFDC"/>
                </a:solidFill>
                <a:latin typeface="Arial"/>
                <a:ea typeface="Arial"/>
                <a:cs typeface="Arial"/>
                <a:sym typeface="Arial"/>
              </a:defRPr>
            </a:lvl3pPr>
            <a:lvl4pPr indent="0" lvl="3" marL="0" algn="ctr">
              <a:spcBef>
                <a:spcPts val="0"/>
              </a:spcBef>
              <a:buNone/>
              <a:defRPr b="0" i="0" sz="1100" u="none" cap="none" strike="noStrike">
                <a:solidFill>
                  <a:srgbClr val="F7EFDC"/>
                </a:solidFill>
                <a:latin typeface="Arial"/>
                <a:ea typeface="Arial"/>
                <a:cs typeface="Arial"/>
                <a:sym typeface="Arial"/>
              </a:defRPr>
            </a:lvl4pPr>
            <a:lvl5pPr indent="0" lvl="4" marL="0" algn="ctr">
              <a:spcBef>
                <a:spcPts val="0"/>
              </a:spcBef>
              <a:buNone/>
              <a:defRPr b="0" i="0" sz="1100" u="none" cap="none" strike="noStrike">
                <a:solidFill>
                  <a:srgbClr val="F7EFDC"/>
                </a:solidFill>
                <a:latin typeface="Arial"/>
                <a:ea typeface="Arial"/>
                <a:cs typeface="Arial"/>
                <a:sym typeface="Arial"/>
              </a:defRPr>
            </a:lvl5pPr>
            <a:lvl6pPr indent="0" lvl="5" marL="0" algn="ctr">
              <a:spcBef>
                <a:spcPts val="0"/>
              </a:spcBef>
              <a:buNone/>
              <a:defRPr b="0" i="0" sz="1100" u="none" cap="none" strike="noStrike">
                <a:solidFill>
                  <a:srgbClr val="F7EFDC"/>
                </a:solidFill>
                <a:latin typeface="Arial"/>
                <a:ea typeface="Arial"/>
                <a:cs typeface="Arial"/>
                <a:sym typeface="Arial"/>
              </a:defRPr>
            </a:lvl6pPr>
            <a:lvl7pPr indent="0" lvl="6" marL="0" algn="ctr">
              <a:spcBef>
                <a:spcPts val="0"/>
              </a:spcBef>
              <a:buNone/>
              <a:defRPr b="0" i="0" sz="1100" u="none" cap="none" strike="noStrike">
                <a:solidFill>
                  <a:srgbClr val="F7EFDC"/>
                </a:solidFill>
                <a:latin typeface="Arial"/>
                <a:ea typeface="Arial"/>
                <a:cs typeface="Arial"/>
                <a:sym typeface="Arial"/>
              </a:defRPr>
            </a:lvl7pPr>
            <a:lvl8pPr indent="0" lvl="7" marL="0" algn="ctr">
              <a:spcBef>
                <a:spcPts val="0"/>
              </a:spcBef>
              <a:buNone/>
              <a:defRPr b="0" i="0" sz="1100" u="none" cap="none" strike="noStrike">
                <a:solidFill>
                  <a:srgbClr val="F7EFDC"/>
                </a:solidFill>
                <a:latin typeface="Arial"/>
                <a:ea typeface="Arial"/>
                <a:cs typeface="Arial"/>
                <a:sym typeface="Arial"/>
              </a:defRPr>
            </a:lvl8pPr>
            <a:lvl9pPr indent="0" lvl="8" marL="0" algn="ctr">
              <a:spcBef>
                <a:spcPts val="0"/>
              </a:spcBef>
              <a:buNone/>
              <a:defRPr b="0" i="0" sz="1100" u="none" cap="none" strike="noStrike">
                <a:solidFill>
                  <a:srgbClr val="F7EFDC"/>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mc:AlternateContent>
    <mc:Choice Requires="p14">
      <p:transition spd="slow" p14:dur="7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8"/>
          <p:cNvSpPr/>
          <p:nvPr/>
        </p:nvSpPr>
        <p:spPr>
          <a:xfrm>
            <a:off x="203199" y="152401"/>
            <a:ext cx="11752063" cy="1346447"/>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1" name="Google Shape;11;p8"/>
          <p:cNvSpPr/>
          <p:nvPr/>
        </p:nvSpPr>
        <p:spPr>
          <a:xfrm>
            <a:off x="203200" y="1634971"/>
            <a:ext cx="11775736" cy="5045476"/>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2" name="Google Shape;12;p8"/>
          <p:cNvSpPr txBox="1"/>
          <p:nvPr>
            <p:ph type="title"/>
          </p:nvPr>
        </p:nvSpPr>
        <p:spPr>
          <a:xfrm>
            <a:off x="508000" y="355847"/>
            <a:ext cx="11175013" cy="105439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lt1"/>
              </a:buClr>
              <a:buSzPts val="3200"/>
              <a:buFont typeface="Arial"/>
              <a:buNone/>
              <a:defRPr b="0" i="0" sz="32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8"/>
          <p:cNvSpPr txBox="1"/>
          <p:nvPr>
            <p:ph idx="1" type="body"/>
          </p:nvPr>
        </p:nvSpPr>
        <p:spPr>
          <a:xfrm>
            <a:off x="507999" y="1719071"/>
            <a:ext cx="11210524" cy="4407408"/>
          </a:xfrm>
          <a:prstGeom prst="rect">
            <a:avLst/>
          </a:prstGeom>
          <a:noFill/>
          <a:ln>
            <a:noFill/>
          </a:ln>
        </p:spPr>
        <p:txBody>
          <a:bodyPr anchorCtr="0" anchor="t" bIns="45700" lIns="91425" spcFirstLastPara="1" rIns="91425" wrap="square" tIns="45700">
            <a:normAutofit/>
          </a:bodyPr>
          <a:lstStyle>
            <a:lvl1pPr indent="-381000" lvl="0" marL="457200" marR="0" rtl="0" algn="l">
              <a:spcBef>
                <a:spcPts val="480"/>
              </a:spcBef>
              <a:spcAft>
                <a:spcPts val="0"/>
              </a:spcAft>
              <a:buClr>
                <a:srgbClr val="345D7E"/>
              </a:buClr>
              <a:buSzPts val="2400"/>
              <a:buFont typeface="Noto Sans Symbols"/>
              <a:buChar char="◼"/>
              <a:defRPr b="0" i="0" sz="2400" u="none" cap="none" strike="noStrike">
                <a:solidFill>
                  <a:srgbClr val="59473F"/>
                </a:solidFill>
                <a:latin typeface="Arial"/>
                <a:ea typeface="Arial"/>
                <a:cs typeface="Arial"/>
                <a:sym typeface="Arial"/>
              </a:defRPr>
            </a:lvl1pPr>
            <a:lvl2pPr indent="-355600" lvl="1" marL="914400" marR="0" rtl="0" algn="l">
              <a:spcBef>
                <a:spcPts val="400"/>
              </a:spcBef>
              <a:spcAft>
                <a:spcPts val="0"/>
              </a:spcAft>
              <a:buClr>
                <a:srgbClr val="B85B22"/>
              </a:buClr>
              <a:buSzPts val="2000"/>
              <a:buFont typeface="Noto Sans Symbols"/>
              <a:buChar char="▪"/>
              <a:defRPr b="0" i="0" sz="2000" u="none" cap="none" strike="noStrike">
                <a:solidFill>
                  <a:srgbClr val="59473F"/>
                </a:solidFill>
                <a:latin typeface="Arial"/>
                <a:ea typeface="Arial"/>
                <a:cs typeface="Arial"/>
                <a:sym typeface="Arial"/>
              </a:defRPr>
            </a:lvl2pPr>
            <a:lvl3pPr indent="-330200" lvl="2" marL="1371600" marR="0" rtl="0" algn="l">
              <a:spcBef>
                <a:spcPts val="320"/>
              </a:spcBef>
              <a:spcAft>
                <a:spcPts val="0"/>
              </a:spcAft>
              <a:buClr>
                <a:srgbClr val="555A3B"/>
              </a:buClr>
              <a:buSzPts val="1600"/>
              <a:buFont typeface="Noto Sans Symbols"/>
              <a:buChar char="▪"/>
              <a:defRPr b="0" i="0" sz="1600" u="none" cap="none" strike="noStrike">
                <a:solidFill>
                  <a:srgbClr val="59473F"/>
                </a:solidFill>
                <a:latin typeface="Arial"/>
                <a:ea typeface="Arial"/>
                <a:cs typeface="Arial"/>
                <a:sym typeface="Arial"/>
              </a:defRPr>
            </a:lvl3pPr>
            <a:lvl4pPr indent="-317500" lvl="3" marL="1828800" marR="0" rtl="0" algn="l">
              <a:spcBef>
                <a:spcPts val="280"/>
              </a:spcBef>
              <a:spcAft>
                <a:spcPts val="0"/>
              </a:spcAft>
              <a:buClr>
                <a:srgbClr val="7C5F1D"/>
              </a:buClr>
              <a:buSzPts val="1400"/>
              <a:buFont typeface="Noto Sans Symbols"/>
              <a:buChar char="▪"/>
              <a:defRPr b="0" i="0" sz="1400" u="none" cap="none" strike="noStrike">
                <a:solidFill>
                  <a:srgbClr val="59473F"/>
                </a:solidFill>
                <a:latin typeface="Arial"/>
                <a:ea typeface="Arial"/>
                <a:cs typeface="Arial"/>
                <a:sym typeface="Arial"/>
              </a:defRPr>
            </a:lvl4pPr>
            <a:lvl5pPr indent="-311150" lvl="4" marL="2286000" marR="0" rtl="0" algn="l">
              <a:spcBef>
                <a:spcPts val="260"/>
              </a:spcBef>
              <a:spcAft>
                <a:spcPts val="0"/>
              </a:spcAft>
              <a:buClr>
                <a:srgbClr val="716767"/>
              </a:buClr>
              <a:buSzPts val="1300"/>
              <a:buFont typeface="Noto Sans Symbols"/>
              <a:buChar char="▪"/>
              <a:defRPr b="0" i="0" sz="1300" u="none" cap="none" strike="noStrike">
                <a:solidFill>
                  <a:srgbClr val="59473F"/>
                </a:solidFill>
                <a:latin typeface="Arial"/>
                <a:ea typeface="Arial"/>
                <a:cs typeface="Arial"/>
                <a:sym typeface="Arial"/>
              </a:defRPr>
            </a:lvl5pPr>
            <a:lvl6pPr indent="-304800" lvl="5" marL="2743200" marR="0" rtl="0" algn="l">
              <a:spcBef>
                <a:spcPts val="240"/>
              </a:spcBef>
              <a:spcAft>
                <a:spcPts val="0"/>
              </a:spcAft>
              <a:buClr>
                <a:srgbClr val="345D7E"/>
              </a:buClr>
              <a:buSzPts val="1200"/>
              <a:buFont typeface="Noto Sans Symbols"/>
              <a:buChar char="▪"/>
              <a:defRPr b="0" i="0" sz="1200" u="none" cap="none" strike="noStrike">
                <a:solidFill>
                  <a:srgbClr val="59473F"/>
                </a:solidFill>
                <a:latin typeface="Arial"/>
                <a:ea typeface="Arial"/>
                <a:cs typeface="Arial"/>
                <a:sym typeface="Arial"/>
              </a:defRPr>
            </a:lvl6pPr>
            <a:lvl7pPr indent="-304800" lvl="6" marL="3200400" marR="0" rtl="0" algn="l">
              <a:spcBef>
                <a:spcPts val="240"/>
              </a:spcBef>
              <a:spcAft>
                <a:spcPts val="0"/>
              </a:spcAft>
              <a:buClr>
                <a:srgbClr val="B85B22"/>
              </a:buClr>
              <a:buSzPts val="1200"/>
              <a:buFont typeface="Noto Sans Symbols"/>
              <a:buChar char="▪"/>
              <a:defRPr b="0" i="0" sz="1200" u="none" cap="none" strike="noStrike">
                <a:solidFill>
                  <a:srgbClr val="59473F"/>
                </a:solidFill>
                <a:latin typeface="Arial"/>
                <a:ea typeface="Arial"/>
                <a:cs typeface="Arial"/>
                <a:sym typeface="Arial"/>
              </a:defRPr>
            </a:lvl7pPr>
            <a:lvl8pPr indent="-304800" lvl="7" marL="3657600" marR="0" rtl="0" algn="l">
              <a:spcBef>
                <a:spcPts val="240"/>
              </a:spcBef>
              <a:spcAft>
                <a:spcPts val="0"/>
              </a:spcAft>
              <a:buClr>
                <a:srgbClr val="808759"/>
              </a:buClr>
              <a:buSzPts val="1200"/>
              <a:buFont typeface="Noto Sans Symbols"/>
              <a:buChar char="▪"/>
              <a:defRPr b="0" i="0" sz="1200" u="none" cap="none" strike="noStrike">
                <a:solidFill>
                  <a:srgbClr val="59473F"/>
                </a:solidFill>
                <a:latin typeface="Arial"/>
                <a:ea typeface="Arial"/>
                <a:cs typeface="Arial"/>
                <a:sym typeface="Arial"/>
              </a:defRPr>
            </a:lvl8pPr>
            <a:lvl9pPr indent="-304800" lvl="8" marL="4114800" marR="0" rtl="0" algn="l">
              <a:spcBef>
                <a:spcPts val="240"/>
              </a:spcBef>
              <a:spcAft>
                <a:spcPts val="0"/>
              </a:spcAft>
              <a:buClr>
                <a:srgbClr val="568278"/>
              </a:buClr>
              <a:buSzPts val="1200"/>
              <a:buFont typeface="Noto Sans Symbols"/>
              <a:buChar char="▪"/>
              <a:defRPr b="0" i="0" sz="1200" u="none" cap="none" strike="noStrike">
                <a:solidFill>
                  <a:srgbClr val="59473F"/>
                </a:solidFill>
                <a:latin typeface="Arial"/>
                <a:ea typeface="Arial"/>
                <a:cs typeface="Arial"/>
                <a:sym typeface="Arial"/>
              </a:defRPr>
            </a:lvl9pPr>
          </a:lstStyle>
          <a:p/>
        </p:txBody>
      </p:sp>
      <p:sp>
        <p:nvSpPr>
          <p:cNvPr id="14" name="Google Shape;14;p8"/>
          <p:cNvSpPr txBox="1"/>
          <p:nvPr>
            <p:ph idx="10" type="dt"/>
          </p:nvPr>
        </p:nvSpPr>
        <p:spPr>
          <a:xfrm>
            <a:off x="494517" y="6356350"/>
            <a:ext cx="2844800" cy="27432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100" u="none" cap="none" strike="noStrike">
                <a:solidFill>
                  <a:srgbClr val="59473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5" name="Google Shape;15;p8"/>
          <p:cNvSpPr txBox="1"/>
          <p:nvPr>
            <p:ph idx="11" type="ftr"/>
          </p:nvPr>
        </p:nvSpPr>
        <p:spPr>
          <a:xfrm>
            <a:off x="4064000" y="6356350"/>
            <a:ext cx="4470400" cy="27432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100" u="none" cap="none" strike="noStrike">
                <a:solidFill>
                  <a:srgbClr val="59473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6" name="Google Shape;16;p8"/>
          <p:cNvSpPr txBox="1"/>
          <p:nvPr>
            <p:ph idx="12" type="sldNum"/>
          </p:nvPr>
        </p:nvSpPr>
        <p:spPr>
          <a:xfrm>
            <a:off x="10979573" y="6355080"/>
            <a:ext cx="777288" cy="274320"/>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0" i="0" sz="1100" u="none" cap="none" strike="noStrike">
                <a:solidFill>
                  <a:srgbClr val="59473F"/>
                </a:solidFill>
                <a:latin typeface="Arial"/>
                <a:ea typeface="Arial"/>
                <a:cs typeface="Arial"/>
                <a:sym typeface="Arial"/>
              </a:defRPr>
            </a:lvl1pPr>
            <a:lvl2pPr indent="0" lvl="1" marL="0" marR="0" rtl="0" algn="ctr">
              <a:spcBef>
                <a:spcPts val="0"/>
              </a:spcBef>
              <a:buNone/>
              <a:defRPr b="0" i="0" sz="1100" u="none" cap="none" strike="noStrike">
                <a:solidFill>
                  <a:srgbClr val="59473F"/>
                </a:solidFill>
                <a:latin typeface="Arial"/>
                <a:ea typeface="Arial"/>
                <a:cs typeface="Arial"/>
                <a:sym typeface="Arial"/>
              </a:defRPr>
            </a:lvl2pPr>
            <a:lvl3pPr indent="0" lvl="2" marL="0" marR="0" rtl="0" algn="ctr">
              <a:spcBef>
                <a:spcPts val="0"/>
              </a:spcBef>
              <a:buNone/>
              <a:defRPr b="0" i="0" sz="1100" u="none" cap="none" strike="noStrike">
                <a:solidFill>
                  <a:srgbClr val="59473F"/>
                </a:solidFill>
                <a:latin typeface="Arial"/>
                <a:ea typeface="Arial"/>
                <a:cs typeface="Arial"/>
                <a:sym typeface="Arial"/>
              </a:defRPr>
            </a:lvl3pPr>
            <a:lvl4pPr indent="0" lvl="3" marL="0" marR="0" rtl="0" algn="ctr">
              <a:spcBef>
                <a:spcPts val="0"/>
              </a:spcBef>
              <a:buNone/>
              <a:defRPr b="0" i="0" sz="1100" u="none" cap="none" strike="noStrike">
                <a:solidFill>
                  <a:srgbClr val="59473F"/>
                </a:solidFill>
                <a:latin typeface="Arial"/>
                <a:ea typeface="Arial"/>
                <a:cs typeface="Arial"/>
                <a:sym typeface="Arial"/>
              </a:defRPr>
            </a:lvl4pPr>
            <a:lvl5pPr indent="0" lvl="4" marL="0" marR="0" rtl="0" algn="ctr">
              <a:spcBef>
                <a:spcPts val="0"/>
              </a:spcBef>
              <a:buNone/>
              <a:defRPr b="0" i="0" sz="1100" u="none" cap="none" strike="noStrike">
                <a:solidFill>
                  <a:srgbClr val="59473F"/>
                </a:solidFill>
                <a:latin typeface="Arial"/>
                <a:ea typeface="Arial"/>
                <a:cs typeface="Arial"/>
                <a:sym typeface="Arial"/>
              </a:defRPr>
            </a:lvl5pPr>
            <a:lvl6pPr indent="0" lvl="5" marL="0" marR="0" rtl="0" algn="ctr">
              <a:spcBef>
                <a:spcPts val="0"/>
              </a:spcBef>
              <a:buNone/>
              <a:defRPr b="0" i="0" sz="1100" u="none" cap="none" strike="noStrike">
                <a:solidFill>
                  <a:srgbClr val="59473F"/>
                </a:solidFill>
                <a:latin typeface="Arial"/>
                <a:ea typeface="Arial"/>
                <a:cs typeface="Arial"/>
                <a:sym typeface="Arial"/>
              </a:defRPr>
            </a:lvl6pPr>
            <a:lvl7pPr indent="0" lvl="6" marL="0" marR="0" rtl="0" algn="ctr">
              <a:spcBef>
                <a:spcPts val="0"/>
              </a:spcBef>
              <a:buNone/>
              <a:defRPr b="0" i="0" sz="1100" u="none" cap="none" strike="noStrike">
                <a:solidFill>
                  <a:srgbClr val="59473F"/>
                </a:solidFill>
                <a:latin typeface="Arial"/>
                <a:ea typeface="Arial"/>
                <a:cs typeface="Arial"/>
                <a:sym typeface="Arial"/>
              </a:defRPr>
            </a:lvl7pPr>
            <a:lvl8pPr indent="0" lvl="7" marL="0" marR="0" rtl="0" algn="ctr">
              <a:spcBef>
                <a:spcPts val="0"/>
              </a:spcBef>
              <a:buNone/>
              <a:defRPr b="0" i="0" sz="1100" u="none" cap="none" strike="noStrike">
                <a:solidFill>
                  <a:srgbClr val="59473F"/>
                </a:solidFill>
                <a:latin typeface="Arial"/>
                <a:ea typeface="Arial"/>
                <a:cs typeface="Arial"/>
                <a:sym typeface="Arial"/>
              </a:defRPr>
            </a:lvl8pPr>
            <a:lvl9pPr indent="0" lvl="8" marL="0" marR="0" rtl="0" algn="ctr">
              <a:spcBef>
                <a:spcPts val="0"/>
              </a:spcBef>
              <a:buNone/>
              <a:defRPr b="0" i="0" sz="1100" u="none" cap="none" strike="noStrike">
                <a:solidFill>
                  <a:srgbClr val="59473F"/>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Requires="p14">
      <p:transition spd="slow" p14:dur="700">
        <p:fade/>
      </p:transition>
    </mc:Choice>
    <mc:Fallback>
      <p:transition spd="slow">
        <p:fade/>
      </p:transition>
    </mc:Fallback>
  </mc:AlternateConten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3.org/WAI/standards-guidelines/act/implementation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www.w3.org/WAI/standards-guidelines/act/rules/" TargetMode="External"/><Relationship Id="rId4" Type="http://schemas.openxmlformats.org/officeDocument/2006/relationships/hyperlink" Target="https://www.w3.org/WAI/standards-guidelines/act/rules/about/" TargetMode="External"/><Relationship Id="rId5" Type="http://schemas.openxmlformats.org/officeDocument/2006/relationships/hyperlink" Target="https://www.w3.org/WAI/standards-guidelines/act/implementations/" TargetMode="External"/><Relationship Id="rId6" Type="http://schemas.openxmlformats.org/officeDocument/2006/relationships/hyperlink" Target="https://w3.org/community/act-r/" TargetMode="External"/><Relationship Id="rId7"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
          <p:cNvSpPr txBox="1"/>
          <p:nvPr>
            <p:ph type="title"/>
          </p:nvPr>
        </p:nvSpPr>
        <p:spPr>
          <a:xfrm>
            <a:off x="609600" y="2052960"/>
            <a:ext cx="8432800" cy="18288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lt1"/>
              </a:buClr>
              <a:buSzPts val="5400"/>
              <a:buFont typeface="Arial"/>
              <a:buNone/>
            </a:pPr>
            <a:r>
              <a:rPr b="1" lang="en-GB" sz="4000"/>
              <a:t>Harmonized Accessibility Tools</a:t>
            </a:r>
            <a:br>
              <a:rPr lang="en-GB"/>
            </a:br>
            <a:br>
              <a:rPr lang="en-GB"/>
            </a:br>
            <a:r>
              <a:rPr lang="en-GB" sz="3600"/>
              <a:t>Who tests consistent with </a:t>
            </a:r>
            <a:br>
              <a:rPr lang="en-GB" sz="3600"/>
            </a:br>
            <a:r>
              <a:rPr lang="en-GB" sz="3600"/>
              <a:t>(ACT) </a:t>
            </a:r>
            <a:r>
              <a:rPr lang="en-GB" sz="3600"/>
              <a:t>rules</a:t>
            </a:r>
            <a:r>
              <a:rPr lang="en-GB" sz="3600"/>
              <a:t> for WCAG</a:t>
            </a:r>
            <a:endParaRPr sz="3600" cap="none"/>
          </a:p>
        </p:txBody>
      </p:sp>
      <p:sp>
        <p:nvSpPr>
          <p:cNvPr id="103" name="Google Shape;103;p1"/>
          <p:cNvSpPr txBox="1"/>
          <p:nvPr/>
        </p:nvSpPr>
        <p:spPr>
          <a:xfrm>
            <a:off x="9347200" y="6343523"/>
            <a:ext cx="2641600" cy="337361"/>
          </a:xfrm>
          <a:prstGeom prst="rect">
            <a:avLst/>
          </a:prstGeom>
          <a:noFill/>
          <a:ln>
            <a:noFill/>
          </a:ln>
        </p:spPr>
        <p:txBody>
          <a:bodyPr anchorCtr="0" anchor="t" bIns="45700" lIns="91425" spcFirstLastPara="1" rIns="91425" wrap="square" tIns="45700">
            <a:normAutofit/>
          </a:bodyPr>
          <a:lstStyle/>
          <a:p>
            <a:pPr indent="0" lvl="0" marL="45720" marR="0" rtl="0" algn="l">
              <a:spcBef>
                <a:spcPts val="0"/>
              </a:spcBef>
              <a:spcAft>
                <a:spcPts val="0"/>
              </a:spcAft>
              <a:buClr>
                <a:srgbClr val="345D7E"/>
              </a:buClr>
              <a:buSzPts val="1600"/>
              <a:buFont typeface="Noto Sans Symbols"/>
              <a:buNone/>
            </a:pPr>
            <a:r>
              <a:rPr b="0" i="0" lang="en-GB" sz="1600" u="none" cap="none" strike="noStrike">
                <a:solidFill>
                  <a:schemeClr val="lt1"/>
                </a:solidFill>
                <a:latin typeface="Arial"/>
                <a:ea typeface="Arial"/>
                <a:cs typeface="Arial"/>
                <a:sym typeface="Arial"/>
              </a:rPr>
              <a:t>Horizon 2020 Project</a:t>
            </a:r>
            <a:endParaRPr/>
          </a:p>
        </p:txBody>
      </p:sp>
      <p:pic>
        <p:nvPicPr>
          <p:cNvPr descr="Flag of the European Union" id="104" name="Google Shape;104;p1" title="EU Flag"/>
          <p:cNvPicPr preferRelativeResize="0"/>
          <p:nvPr/>
        </p:nvPicPr>
        <p:blipFill rotWithShape="1">
          <a:blip r:embed="rId3">
            <a:alphaModFix/>
          </a:blip>
          <a:srcRect b="0" l="0" r="0" t="0"/>
          <a:stretch/>
        </p:blipFill>
        <p:spPr>
          <a:xfrm>
            <a:off x="9432576" y="4734516"/>
            <a:ext cx="2401818" cy="1628351"/>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
          <p:cNvSpPr txBox="1"/>
          <p:nvPr>
            <p:ph type="title"/>
          </p:nvPr>
        </p:nvSpPr>
        <p:spPr>
          <a:xfrm>
            <a:off x="508000" y="355847"/>
            <a:ext cx="11175013" cy="105439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lt1"/>
              </a:buClr>
              <a:buSzPts val="3600"/>
              <a:buFont typeface="Arial"/>
              <a:buNone/>
            </a:pPr>
            <a:r>
              <a:rPr lang="en-GB" sz="3600"/>
              <a:t>Harmonized WCAG testing</a:t>
            </a:r>
            <a:endParaRPr i="1" sz="3600" cap="none"/>
          </a:p>
        </p:txBody>
      </p:sp>
      <p:sp>
        <p:nvSpPr>
          <p:cNvPr id="111" name="Google Shape;111;p2"/>
          <p:cNvSpPr txBox="1"/>
          <p:nvPr>
            <p:ph idx="1" type="body"/>
          </p:nvPr>
        </p:nvSpPr>
        <p:spPr>
          <a:xfrm>
            <a:off x="507999" y="1719071"/>
            <a:ext cx="11210524" cy="4407408"/>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None/>
            </a:pPr>
            <a:r>
              <a:rPr lang="en-GB" sz="2800"/>
              <a:t>Various challenges in testing accessibility consistently:</a:t>
            </a:r>
            <a:endParaRPr sz="2800"/>
          </a:p>
          <a:p>
            <a:pPr indent="-203200" lvl="0" marL="274320" rtl="0" algn="l">
              <a:lnSpc>
                <a:spcPct val="150000"/>
              </a:lnSpc>
              <a:spcBef>
                <a:spcPts val="0"/>
              </a:spcBef>
              <a:spcAft>
                <a:spcPts val="0"/>
              </a:spcAft>
              <a:buSzPts val="2800"/>
              <a:buChar char="◼"/>
            </a:pPr>
            <a:r>
              <a:rPr lang="en-GB" sz="2800"/>
              <a:t>Lots of interpretation required</a:t>
            </a:r>
            <a:endParaRPr sz="2800"/>
          </a:p>
          <a:p>
            <a:pPr indent="-203200" lvl="0" marL="274320" rtl="0" algn="l">
              <a:lnSpc>
                <a:spcPct val="150000"/>
              </a:lnSpc>
              <a:spcBef>
                <a:spcPts val="0"/>
              </a:spcBef>
              <a:spcAft>
                <a:spcPts val="0"/>
              </a:spcAft>
              <a:buSzPts val="2800"/>
              <a:buChar char="◼"/>
            </a:pPr>
            <a:r>
              <a:rPr lang="en-GB" sz="2800"/>
              <a:t>Some testers are simply stricter than others</a:t>
            </a:r>
            <a:endParaRPr sz="2800"/>
          </a:p>
          <a:p>
            <a:pPr indent="-203200" lvl="0" marL="274320" rtl="0" algn="l">
              <a:lnSpc>
                <a:spcPct val="150000"/>
              </a:lnSpc>
              <a:spcBef>
                <a:spcPts val="0"/>
              </a:spcBef>
              <a:spcAft>
                <a:spcPts val="0"/>
              </a:spcAft>
              <a:buSzPts val="2800"/>
              <a:buChar char="◼"/>
            </a:pPr>
            <a:r>
              <a:rPr lang="en-GB" sz="2800"/>
              <a:t>Unclear what WCAG criteria </a:t>
            </a:r>
            <a:r>
              <a:rPr lang="en-GB" sz="2800"/>
              <a:t>tools</a:t>
            </a:r>
            <a:r>
              <a:rPr lang="en-GB" sz="2800"/>
              <a:t> do and do not test</a:t>
            </a:r>
            <a:endParaRPr sz="2800"/>
          </a:p>
          <a:p>
            <a:pPr indent="0" lvl="0" marL="0" rtl="0" algn="l">
              <a:lnSpc>
                <a:spcPct val="150000"/>
              </a:lnSpc>
              <a:spcBef>
                <a:spcPts val="0"/>
              </a:spcBef>
              <a:spcAft>
                <a:spcPts val="0"/>
              </a:spcAft>
              <a:buNone/>
            </a:pPr>
            <a:r>
              <a:t/>
            </a:r>
            <a:endParaRPr sz="2800"/>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g2612b8b5057_0_0"/>
          <p:cNvSpPr txBox="1"/>
          <p:nvPr>
            <p:ph type="title"/>
          </p:nvPr>
        </p:nvSpPr>
        <p:spPr>
          <a:xfrm>
            <a:off x="508000" y="355847"/>
            <a:ext cx="11175000" cy="10545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lt1"/>
              </a:buClr>
              <a:buSzPts val="3600"/>
              <a:buFont typeface="Arial"/>
              <a:buNone/>
            </a:pPr>
            <a:r>
              <a:rPr lang="en-GB" sz="3600"/>
              <a:t>Accessibility Conformance Testing (ACT) Rules</a:t>
            </a:r>
            <a:endParaRPr i="1" sz="3600" cap="none"/>
          </a:p>
        </p:txBody>
      </p:sp>
      <p:sp>
        <p:nvSpPr>
          <p:cNvPr id="118" name="Google Shape;118;g2612b8b5057_0_0"/>
          <p:cNvSpPr txBox="1"/>
          <p:nvPr>
            <p:ph idx="1" type="body"/>
          </p:nvPr>
        </p:nvSpPr>
        <p:spPr>
          <a:xfrm>
            <a:off x="507999" y="1719071"/>
            <a:ext cx="11210400" cy="4407300"/>
          </a:xfrm>
          <a:prstGeom prst="rect">
            <a:avLst/>
          </a:prstGeom>
          <a:noFill/>
          <a:ln>
            <a:noFill/>
          </a:ln>
        </p:spPr>
        <p:txBody>
          <a:bodyPr anchorCtr="0" anchor="t" bIns="45700" lIns="91425" spcFirstLastPara="1" rIns="91425" wrap="square" tIns="45700">
            <a:normAutofit/>
          </a:bodyPr>
          <a:lstStyle/>
          <a:p>
            <a:pPr indent="-203200" lvl="0" marL="274320" rtl="0" algn="l">
              <a:lnSpc>
                <a:spcPct val="150000"/>
              </a:lnSpc>
              <a:spcBef>
                <a:spcPts val="0"/>
              </a:spcBef>
              <a:spcAft>
                <a:spcPts val="0"/>
              </a:spcAft>
              <a:buSzPts val="2800"/>
              <a:buChar char="◼"/>
            </a:pPr>
            <a:r>
              <a:rPr lang="en-GB" sz="2800"/>
              <a:t>Precise and technology specific language</a:t>
            </a:r>
            <a:endParaRPr sz="2800"/>
          </a:p>
          <a:p>
            <a:pPr indent="-203200" lvl="0" marL="274320" rtl="0" algn="l">
              <a:lnSpc>
                <a:spcPct val="150000"/>
              </a:lnSpc>
              <a:spcBef>
                <a:spcPts val="0"/>
              </a:spcBef>
              <a:spcAft>
                <a:spcPts val="0"/>
              </a:spcAft>
              <a:buSzPts val="2800"/>
              <a:buChar char="◼"/>
            </a:pPr>
            <a:r>
              <a:rPr lang="en-GB" sz="2800"/>
              <a:t>Standardised test cases</a:t>
            </a:r>
            <a:endParaRPr sz="2800"/>
          </a:p>
          <a:p>
            <a:pPr indent="-203200" lvl="0" marL="274320" rtl="0" algn="l">
              <a:lnSpc>
                <a:spcPct val="150000"/>
              </a:lnSpc>
              <a:spcBef>
                <a:spcPts val="0"/>
              </a:spcBef>
              <a:spcAft>
                <a:spcPts val="0"/>
              </a:spcAft>
              <a:buSzPts val="2800"/>
              <a:buChar char="◼"/>
            </a:pPr>
            <a:r>
              <a:rPr lang="en-GB" sz="2800"/>
              <a:t>Measurable consistency with tools &amp; methodologies</a:t>
            </a:r>
            <a:endParaRPr sz="2800"/>
          </a:p>
          <a:p>
            <a:pPr indent="0" lvl="0" marL="274320" rtl="0" algn="l">
              <a:lnSpc>
                <a:spcPct val="150000"/>
              </a:lnSpc>
              <a:spcBef>
                <a:spcPts val="0"/>
              </a:spcBef>
              <a:spcAft>
                <a:spcPts val="0"/>
              </a:spcAft>
              <a:buNone/>
            </a:pPr>
            <a:r>
              <a:rPr i="1" lang="en-GB" sz="2600"/>
              <a:t>Does it test the way the W3C believes it should.</a:t>
            </a:r>
            <a:endParaRPr i="1" sz="2600"/>
          </a:p>
          <a:p>
            <a:pPr indent="0" lvl="0" marL="0" rtl="0" algn="l">
              <a:lnSpc>
                <a:spcPct val="150000"/>
              </a:lnSpc>
              <a:spcBef>
                <a:spcPts val="0"/>
              </a:spcBef>
              <a:spcAft>
                <a:spcPts val="0"/>
              </a:spcAft>
              <a:buNone/>
            </a:pPr>
            <a:r>
              <a:t/>
            </a:r>
            <a:endParaRPr sz="2800"/>
          </a:p>
          <a:p>
            <a:pPr indent="0" lvl="0" marL="0" rtl="0" algn="l">
              <a:lnSpc>
                <a:spcPct val="150000"/>
              </a:lnSpc>
              <a:spcBef>
                <a:spcPts val="0"/>
              </a:spcBef>
              <a:spcAft>
                <a:spcPts val="0"/>
              </a:spcAft>
              <a:buNone/>
            </a:pPr>
            <a:r>
              <a:rPr lang="en-GB" sz="2800"/>
              <a:t>30 W3C approved, and 58 proposed ACT Rules </a:t>
            </a:r>
            <a:endParaRPr sz="2800"/>
          </a:p>
        </p:txBody>
      </p:sp>
    </p:spTree>
  </p:cSld>
  <p:clrMapOvr>
    <a:masterClrMapping/>
  </p:clrMapOvr>
  <mc:AlternateContent>
    <mc:Choice Requires="p14">
      <p:transition spd="slow" p14:dur="7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3"/>
          <p:cNvSpPr txBox="1"/>
          <p:nvPr>
            <p:ph type="title"/>
          </p:nvPr>
        </p:nvSpPr>
        <p:spPr>
          <a:xfrm>
            <a:off x="508000" y="355847"/>
            <a:ext cx="11175013" cy="105439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lt1"/>
              </a:buClr>
              <a:buSzPts val="3600"/>
              <a:buFont typeface="Arial"/>
              <a:buNone/>
            </a:pPr>
            <a:r>
              <a:rPr lang="en-GB" sz="3600"/>
              <a:t>ACT Implementations list</a:t>
            </a:r>
            <a:endParaRPr i="1" sz="3600" cap="none"/>
          </a:p>
        </p:txBody>
      </p:sp>
      <p:sp>
        <p:nvSpPr>
          <p:cNvPr id="125" name="Google Shape;125;p3"/>
          <p:cNvSpPr txBox="1"/>
          <p:nvPr>
            <p:ph idx="1" type="body"/>
          </p:nvPr>
        </p:nvSpPr>
        <p:spPr>
          <a:xfrm>
            <a:off x="507999" y="1719071"/>
            <a:ext cx="11210524" cy="4407408"/>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640"/>
              </a:spcBef>
              <a:spcAft>
                <a:spcPts val="0"/>
              </a:spcAft>
              <a:buNone/>
            </a:pPr>
            <a:r>
              <a:rPr lang="en-GB" sz="2800"/>
              <a:t>We’ve added 11 implementations during WAI-Coop:</a:t>
            </a:r>
            <a:endParaRPr sz="2800"/>
          </a:p>
          <a:p>
            <a:pPr indent="-203200" lvl="0" marL="274320" rtl="0" algn="l">
              <a:lnSpc>
                <a:spcPct val="150000"/>
              </a:lnSpc>
              <a:spcBef>
                <a:spcPts val="640"/>
              </a:spcBef>
              <a:spcAft>
                <a:spcPts val="0"/>
              </a:spcAft>
              <a:buSzPts val="2800"/>
              <a:buChar char="◼"/>
            </a:pPr>
            <a:r>
              <a:rPr lang="en-GB" sz="2800"/>
              <a:t>1 Manual Test methodology</a:t>
            </a:r>
            <a:endParaRPr sz="2800"/>
          </a:p>
          <a:p>
            <a:pPr indent="-203200" lvl="0" marL="274320" rtl="0" algn="l">
              <a:lnSpc>
                <a:spcPct val="150000"/>
              </a:lnSpc>
              <a:spcBef>
                <a:spcPts val="640"/>
              </a:spcBef>
              <a:spcAft>
                <a:spcPts val="0"/>
              </a:spcAft>
              <a:buSzPts val="2800"/>
              <a:buChar char="◼"/>
            </a:pPr>
            <a:r>
              <a:rPr lang="en-GB" sz="2800"/>
              <a:t>2 Semi-automated test tools</a:t>
            </a:r>
            <a:endParaRPr sz="2800"/>
          </a:p>
          <a:p>
            <a:pPr indent="-203200" lvl="0" marL="274320" rtl="0" algn="l">
              <a:lnSpc>
                <a:spcPct val="150000"/>
              </a:lnSpc>
              <a:spcBef>
                <a:spcPts val="640"/>
              </a:spcBef>
              <a:spcAft>
                <a:spcPts val="0"/>
              </a:spcAft>
              <a:buSzPts val="2800"/>
              <a:buChar char="◼"/>
            </a:pPr>
            <a:r>
              <a:rPr lang="en-GB" sz="2800"/>
              <a:t>6 Automated test tools</a:t>
            </a:r>
            <a:endParaRPr sz="2800"/>
          </a:p>
          <a:p>
            <a:pPr indent="-203200" lvl="0" marL="274320" rtl="0" algn="l">
              <a:lnSpc>
                <a:spcPct val="150000"/>
              </a:lnSpc>
              <a:spcBef>
                <a:spcPts val="640"/>
              </a:spcBef>
              <a:spcAft>
                <a:spcPts val="0"/>
              </a:spcAft>
              <a:buSzPts val="2800"/>
              <a:buChar char="◼"/>
            </a:pPr>
            <a:r>
              <a:rPr lang="en-GB" sz="2800"/>
              <a:t>2 Static analysis tools (linters)</a:t>
            </a:r>
            <a:endParaRPr sz="2800"/>
          </a:p>
          <a:p>
            <a:pPr indent="0" lvl="0" marL="0" rtl="0" algn="l">
              <a:lnSpc>
                <a:spcPct val="150000"/>
              </a:lnSpc>
              <a:spcBef>
                <a:spcPts val="640"/>
              </a:spcBef>
              <a:spcAft>
                <a:spcPts val="0"/>
              </a:spcAft>
              <a:buNone/>
            </a:pPr>
            <a:r>
              <a:rPr lang="en-GB" sz="2800" u="sng">
                <a:solidFill>
                  <a:schemeClr val="hlink"/>
                </a:solidFill>
                <a:hlinkClick r:id="rId3"/>
              </a:rPr>
              <a:t>w3.org/WAI/standards-guidelines/act/implementations/</a:t>
            </a:r>
            <a:endParaRPr sz="2800"/>
          </a:p>
        </p:txBody>
      </p:sp>
    </p:spTree>
  </p:cSld>
  <p:clrMapOvr>
    <a:masterClrMapping/>
  </p:clrMapOvr>
  <mc:AlternateContent>
    <mc:Choice Requires="p14">
      <p:transition spd="slow" p14:dur="7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g2612b8b5057_0_7"/>
          <p:cNvSpPr txBox="1"/>
          <p:nvPr>
            <p:ph type="title"/>
          </p:nvPr>
        </p:nvSpPr>
        <p:spPr>
          <a:xfrm>
            <a:off x="508000" y="355847"/>
            <a:ext cx="11175000" cy="10545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lt1"/>
              </a:buClr>
              <a:buSzPts val="3600"/>
              <a:buFont typeface="Arial"/>
              <a:buNone/>
            </a:pPr>
            <a:r>
              <a:rPr lang="en-GB" sz="3600"/>
              <a:t>ACT Implementations list</a:t>
            </a:r>
            <a:endParaRPr i="1" sz="3600" cap="none"/>
          </a:p>
        </p:txBody>
      </p:sp>
      <p:sp>
        <p:nvSpPr>
          <p:cNvPr id="132" name="Google Shape;132;g2612b8b5057_0_7"/>
          <p:cNvSpPr txBox="1"/>
          <p:nvPr>
            <p:ph idx="1" type="body"/>
          </p:nvPr>
        </p:nvSpPr>
        <p:spPr>
          <a:xfrm>
            <a:off x="507999" y="1719071"/>
            <a:ext cx="11210400" cy="4407300"/>
          </a:xfrm>
          <a:prstGeom prst="rect">
            <a:avLst/>
          </a:prstGeom>
          <a:noFill/>
          <a:ln>
            <a:noFill/>
          </a:ln>
        </p:spPr>
        <p:txBody>
          <a:bodyPr anchorCtr="0" anchor="t" bIns="45700" lIns="91425" spcFirstLastPara="1" rIns="91425" wrap="square" tIns="45700">
            <a:normAutofit/>
          </a:bodyPr>
          <a:lstStyle/>
          <a:p>
            <a:pPr indent="-406400" lvl="0" marL="457200" rtl="0" algn="l">
              <a:lnSpc>
                <a:spcPct val="150000"/>
              </a:lnSpc>
              <a:spcBef>
                <a:spcPts val="640"/>
              </a:spcBef>
              <a:spcAft>
                <a:spcPts val="0"/>
              </a:spcAft>
              <a:buSzPts val="2800"/>
              <a:buChar char="●"/>
            </a:pPr>
            <a:r>
              <a:rPr lang="en-GB" sz="2800"/>
              <a:t>Consistent: Results were as expected</a:t>
            </a:r>
            <a:endParaRPr sz="2800"/>
          </a:p>
          <a:p>
            <a:pPr indent="-406400" lvl="0" marL="457200" rtl="0" algn="l">
              <a:lnSpc>
                <a:spcPct val="150000"/>
              </a:lnSpc>
              <a:spcBef>
                <a:spcPts val="0"/>
              </a:spcBef>
              <a:spcAft>
                <a:spcPts val="0"/>
              </a:spcAft>
              <a:buSzPts val="2800"/>
              <a:buChar char="●"/>
            </a:pPr>
            <a:r>
              <a:rPr lang="en-GB" sz="2800"/>
              <a:t>Partially consistent: Some difference, but no false positives</a:t>
            </a:r>
            <a:endParaRPr sz="2800"/>
          </a:p>
          <a:p>
            <a:pPr indent="-406400" lvl="0" marL="457200" rtl="0" algn="l">
              <a:lnSpc>
                <a:spcPct val="150000"/>
              </a:lnSpc>
              <a:spcBef>
                <a:spcPts val="0"/>
              </a:spcBef>
              <a:spcAft>
                <a:spcPts val="0"/>
              </a:spcAft>
              <a:buSzPts val="2800"/>
              <a:buChar char="●"/>
            </a:pPr>
            <a:r>
              <a:rPr lang="en-GB" sz="2800"/>
              <a:t>Inconsistencies are not reported</a:t>
            </a:r>
            <a:br>
              <a:rPr lang="en-GB" sz="2800"/>
            </a:br>
            <a:endParaRPr sz="2800"/>
          </a:p>
          <a:p>
            <a:pPr indent="-406400" lvl="0" marL="457200" rtl="0" algn="l">
              <a:lnSpc>
                <a:spcPct val="150000"/>
              </a:lnSpc>
              <a:spcBef>
                <a:spcPts val="0"/>
              </a:spcBef>
              <a:spcAft>
                <a:spcPts val="0"/>
              </a:spcAft>
              <a:buSzPts val="2800"/>
              <a:buChar char="●"/>
            </a:pPr>
            <a:r>
              <a:rPr lang="en-GB" sz="2800"/>
              <a:t>Source data is public, published by the vendors</a:t>
            </a:r>
            <a:endParaRPr sz="2800"/>
          </a:p>
          <a:p>
            <a:pPr indent="-406400" lvl="0" marL="457200" rtl="0" algn="l">
              <a:lnSpc>
                <a:spcPct val="150000"/>
              </a:lnSpc>
              <a:spcBef>
                <a:spcPts val="0"/>
              </a:spcBef>
              <a:spcAft>
                <a:spcPts val="0"/>
              </a:spcAft>
              <a:buSzPts val="2800"/>
              <a:buChar char="●"/>
            </a:pPr>
            <a:r>
              <a:rPr lang="en-GB" sz="2800"/>
              <a:t>Any vendor can contribute</a:t>
            </a:r>
            <a:endParaRPr sz="2800"/>
          </a:p>
        </p:txBody>
      </p:sp>
    </p:spTree>
  </p:cSld>
  <p:clrMapOvr>
    <a:masterClrMapping/>
  </p:clrMapOvr>
  <mc:AlternateContent>
    <mc:Choice Requires="p14">
      <p:transition spd="slow" p14:dur="7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g2612b8b5057_0_13"/>
          <p:cNvSpPr txBox="1"/>
          <p:nvPr>
            <p:ph type="title"/>
          </p:nvPr>
        </p:nvSpPr>
        <p:spPr>
          <a:xfrm>
            <a:off x="508000" y="355847"/>
            <a:ext cx="11175000" cy="10545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lt1"/>
              </a:buClr>
              <a:buSzPts val="3600"/>
              <a:buFont typeface="Arial"/>
              <a:buNone/>
            </a:pPr>
            <a:r>
              <a:rPr lang="en-GB" sz="3600"/>
              <a:t>How this help you</a:t>
            </a:r>
            <a:endParaRPr i="1" sz="3600" cap="none"/>
          </a:p>
        </p:txBody>
      </p:sp>
      <p:sp>
        <p:nvSpPr>
          <p:cNvPr id="139" name="Google Shape;139;g2612b8b5057_0_13"/>
          <p:cNvSpPr txBox="1"/>
          <p:nvPr>
            <p:ph idx="1" type="body"/>
          </p:nvPr>
        </p:nvSpPr>
        <p:spPr>
          <a:xfrm>
            <a:off x="507999" y="1719071"/>
            <a:ext cx="11210400" cy="4407300"/>
          </a:xfrm>
          <a:prstGeom prst="rect">
            <a:avLst/>
          </a:prstGeom>
          <a:noFill/>
          <a:ln>
            <a:noFill/>
          </a:ln>
        </p:spPr>
        <p:txBody>
          <a:bodyPr anchorCtr="0" anchor="t" bIns="45700" lIns="91425" spcFirstLastPara="1" rIns="91425" wrap="square" tIns="45700">
            <a:normAutofit/>
          </a:bodyPr>
          <a:lstStyle/>
          <a:p>
            <a:pPr indent="-406400" lvl="0" marL="457200" rtl="0" algn="l">
              <a:lnSpc>
                <a:spcPct val="115000"/>
              </a:lnSpc>
              <a:spcBef>
                <a:spcPts val="640"/>
              </a:spcBef>
              <a:spcAft>
                <a:spcPts val="0"/>
              </a:spcAft>
              <a:buSzPts val="2800"/>
              <a:buChar char="●"/>
            </a:pPr>
            <a:r>
              <a:rPr lang="en-GB" sz="2800"/>
              <a:t>Differences between tools, and between </a:t>
            </a:r>
            <a:br>
              <a:rPr lang="en-GB" sz="2800"/>
            </a:br>
            <a:r>
              <a:rPr lang="en-GB" sz="2800"/>
              <a:t>evaluations are getting smaller</a:t>
            </a:r>
            <a:endParaRPr sz="2800"/>
          </a:p>
          <a:p>
            <a:pPr indent="-406400" lvl="0" marL="457200" rtl="0" algn="l">
              <a:lnSpc>
                <a:spcPct val="150000"/>
              </a:lnSpc>
              <a:spcBef>
                <a:spcPts val="1000"/>
              </a:spcBef>
              <a:spcAft>
                <a:spcPts val="0"/>
              </a:spcAft>
              <a:buSzPts val="2800"/>
              <a:buChar char="●"/>
            </a:pPr>
            <a:r>
              <a:rPr lang="en-GB" sz="2800"/>
              <a:t>Transparency</a:t>
            </a:r>
            <a:r>
              <a:rPr lang="en-GB" sz="2800"/>
              <a:t> and clarity of what testers do</a:t>
            </a:r>
            <a:endParaRPr sz="2800"/>
          </a:p>
          <a:p>
            <a:pPr indent="-406400" lvl="0" marL="457200" rtl="0" algn="l">
              <a:lnSpc>
                <a:spcPct val="150000"/>
              </a:lnSpc>
              <a:spcBef>
                <a:spcPts val="0"/>
              </a:spcBef>
              <a:spcAft>
                <a:spcPts val="0"/>
              </a:spcAft>
              <a:buSzPts val="2800"/>
              <a:buChar char="●"/>
            </a:pPr>
            <a:r>
              <a:rPr lang="en-GB" sz="2800"/>
              <a:t>Builds trust in WCAG testing over all</a:t>
            </a:r>
            <a:endParaRPr sz="2800"/>
          </a:p>
          <a:p>
            <a:pPr indent="0" lvl="0" marL="0" rtl="0" algn="l">
              <a:lnSpc>
                <a:spcPct val="150000"/>
              </a:lnSpc>
              <a:spcBef>
                <a:spcPts val="640"/>
              </a:spcBef>
              <a:spcAft>
                <a:spcPts val="0"/>
              </a:spcAft>
              <a:buNone/>
            </a:pPr>
            <a:r>
              <a:t/>
            </a:r>
            <a:endParaRPr sz="2800"/>
          </a:p>
        </p:txBody>
      </p:sp>
    </p:spTree>
  </p:cSld>
  <p:clrMapOvr>
    <a:masterClrMapping/>
  </p:clrMapOvr>
  <mc:AlternateContent>
    <mc:Choice Requires="p14">
      <p:transition spd="slow" p14:dur="7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g2612b8b5057_0_19"/>
          <p:cNvSpPr txBox="1"/>
          <p:nvPr>
            <p:ph type="title"/>
          </p:nvPr>
        </p:nvSpPr>
        <p:spPr>
          <a:xfrm>
            <a:off x="508000" y="355847"/>
            <a:ext cx="11175000" cy="10545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lt1"/>
              </a:buClr>
              <a:buSzPts val="3600"/>
              <a:buFont typeface="Arial"/>
              <a:buNone/>
            </a:pPr>
            <a:r>
              <a:rPr lang="en-GB" sz="3600"/>
              <a:t>Learn more,  get involved</a:t>
            </a:r>
            <a:endParaRPr i="1" sz="3600" cap="none"/>
          </a:p>
        </p:txBody>
      </p:sp>
      <p:sp>
        <p:nvSpPr>
          <p:cNvPr id="146" name="Google Shape;146;g2612b8b5057_0_19"/>
          <p:cNvSpPr txBox="1"/>
          <p:nvPr>
            <p:ph idx="1" type="body"/>
          </p:nvPr>
        </p:nvSpPr>
        <p:spPr>
          <a:xfrm>
            <a:off x="507999" y="1719071"/>
            <a:ext cx="11210400" cy="4407300"/>
          </a:xfrm>
          <a:prstGeom prst="rect">
            <a:avLst/>
          </a:prstGeom>
          <a:noFill/>
          <a:ln>
            <a:noFill/>
          </a:ln>
        </p:spPr>
        <p:txBody>
          <a:bodyPr anchorCtr="0" anchor="t" bIns="45700" lIns="91425" spcFirstLastPara="1" rIns="91425" wrap="square" tIns="45700">
            <a:normAutofit/>
          </a:bodyPr>
          <a:lstStyle/>
          <a:p>
            <a:pPr indent="-406400" lvl="0" marL="457200" rtl="0" algn="l">
              <a:lnSpc>
                <a:spcPct val="150000"/>
              </a:lnSpc>
              <a:spcBef>
                <a:spcPts val="640"/>
              </a:spcBef>
              <a:spcAft>
                <a:spcPts val="0"/>
              </a:spcAft>
              <a:buSzPts val="2800"/>
              <a:buChar char="●"/>
            </a:pPr>
            <a:r>
              <a:rPr lang="en-GB" sz="2800" u="sng">
                <a:solidFill>
                  <a:schemeClr val="hlink"/>
                </a:solidFill>
                <a:hlinkClick r:id="rId3"/>
              </a:rPr>
              <a:t>w3.org/WAI/standards-guidelines/act/rules/</a:t>
            </a:r>
            <a:r>
              <a:rPr lang="en-GB" sz="2800"/>
              <a:t> </a:t>
            </a:r>
            <a:endParaRPr/>
          </a:p>
          <a:p>
            <a:pPr indent="-406400" lvl="0" marL="457200" rtl="0" algn="l">
              <a:lnSpc>
                <a:spcPct val="150000"/>
              </a:lnSpc>
              <a:spcBef>
                <a:spcPts val="0"/>
              </a:spcBef>
              <a:spcAft>
                <a:spcPts val="0"/>
              </a:spcAft>
              <a:buSzPts val="2800"/>
              <a:buChar char="●"/>
            </a:pPr>
            <a:r>
              <a:rPr lang="en-GB" sz="2800" u="sng">
                <a:solidFill>
                  <a:schemeClr val="hlink"/>
                </a:solidFill>
                <a:hlinkClick r:id="rId4"/>
              </a:rPr>
              <a:t>w3.org/WAI/standards-guidelines/act/rules/about/</a:t>
            </a:r>
            <a:endParaRPr sz="2800"/>
          </a:p>
          <a:p>
            <a:pPr indent="-406400" lvl="0" marL="457200" rtl="0" algn="l">
              <a:lnSpc>
                <a:spcPct val="150000"/>
              </a:lnSpc>
              <a:spcBef>
                <a:spcPts val="0"/>
              </a:spcBef>
              <a:spcAft>
                <a:spcPts val="0"/>
              </a:spcAft>
              <a:buSzPts val="2800"/>
              <a:buChar char="●"/>
            </a:pPr>
            <a:r>
              <a:rPr lang="en-GB" sz="2800" u="sng">
                <a:solidFill>
                  <a:schemeClr val="hlink"/>
                </a:solidFill>
                <a:hlinkClick r:id="rId5"/>
              </a:rPr>
              <a:t>w3.org/WAI/standards-guidelines/act/implementations/</a:t>
            </a:r>
            <a:r>
              <a:rPr lang="en-GB" sz="2800"/>
              <a:t> </a:t>
            </a:r>
            <a:endParaRPr sz="2800"/>
          </a:p>
          <a:p>
            <a:pPr indent="-406400" lvl="0" marL="457200" rtl="0" algn="l">
              <a:lnSpc>
                <a:spcPct val="150000"/>
              </a:lnSpc>
              <a:spcBef>
                <a:spcPts val="0"/>
              </a:spcBef>
              <a:spcAft>
                <a:spcPts val="0"/>
              </a:spcAft>
              <a:buSzPts val="2800"/>
              <a:buChar char="●"/>
            </a:pPr>
            <a:r>
              <a:rPr lang="en-GB" sz="2800" u="sng">
                <a:solidFill>
                  <a:schemeClr val="hlink"/>
                </a:solidFill>
                <a:hlinkClick r:id="rId6"/>
              </a:rPr>
              <a:t>w3.org/community/act-r/</a:t>
            </a:r>
            <a:r>
              <a:rPr lang="en-GB" sz="2800"/>
              <a:t> </a:t>
            </a:r>
            <a:endParaRPr sz="2800"/>
          </a:p>
          <a:p>
            <a:pPr indent="0" lvl="0" marL="0" rtl="0" algn="l">
              <a:lnSpc>
                <a:spcPct val="150000"/>
              </a:lnSpc>
              <a:spcBef>
                <a:spcPts val="640"/>
              </a:spcBef>
              <a:spcAft>
                <a:spcPts val="0"/>
              </a:spcAft>
              <a:buNone/>
            </a:pPr>
            <a:r>
              <a:t/>
            </a:r>
            <a:endParaRPr sz="2800"/>
          </a:p>
          <a:p>
            <a:pPr indent="0" lvl="0" marL="0" rtl="0" algn="ctr">
              <a:lnSpc>
                <a:spcPct val="150000"/>
              </a:lnSpc>
              <a:spcBef>
                <a:spcPts val="640"/>
              </a:spcBef>
              <a:spcAft>
                <a:spcPts val="0"/>
              </a:spcAft>
              <a:buNone/>
            </a:pPr>
            <a:r>
              <a:rPr lang="en-GB" sz="2800"/>
              <a:t>Questions?</a:t>
            </a:r>
            <a:endParaRPr sz="2800"/>
          </a:p>
        </p:txBody>
      </p:sp>
      <p:pic>
        <p:nvPicPr>
          <p:cNvPr descr="Flag of the European Union" id="147" name="Google Shape;147;g2612b8b5057_0_19" title="EU Flag"/>
          <p:cNvPicPr preferRelativeResize="0"/>
          <p:nvPr/>
        </p:nvPicPr>
        <p:blipFill rotWithShape="1">
          <a:blip r:embed="rId7">
            <a:alphaModFix/>
          </a:blip>
          <a:srcRect b="0" l="0" r="0" t="0"/>
          <a:stretch/>
        </p:blipFill>
        <p:spPr>
          <a:xfrm>
            <a:off x="9432576" y="4734516"/>
            <a:ext cx="2401818" cy="1628351"/>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Office Theme">
  <a:themeElements>
    <a:clrScheme name="Median">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usiness sales training presentation">
  <a:themeElements>
    <a:clrScheme name="Custom 16">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345D7E"/>
      </a:hlink>
      <a:folHlink>
        <a:srgbClr val="345D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2017-11-20T17:35:56Z</dcterms:created>
  <dc:creator>Shadi Abou-Zahra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7.40666E7</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