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3" r:id="rId5"/>
    <p:sldId id="295" r:id="rId6"/>
    <p:sldId id="331" r:id="rId7"/>
    <p:sldId id="332" r:id="rId8"/>
    <p:sldId id="333" r:id="rId9"/>
    <p:sldId id="336" r:id="rId10"/>
    <p:sldId id="337" r:id="rId11"/>
    <p:sldId id="327" r:id="rId12"/>
    <p:sldId id="328" r:id="rId13"/>
    <p:sldId id="304" r:id="rId14"/>
    <p:sldId id="335" r:id="rId15"/>
    <p:sldId id="334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4E88D7-4288-4BE0-B15A-0F98E819685D}">
          <p14:sldIdLst>
            <p14:sldId id="263"/>
            <p14:sldId id="295"/>
            <p14:sldId id="331"/>
            <p14:sldId id="332"/>
            <p14:sldId id="333"/>
            <p14:sldId id="336"/>
            <p14:sldId id="337"/>
            <p14:sldId id="327"/>
            <p14:sldId id="328"/>
            <p14:sldId id="304"/>
            <p14:sldId id="335"/>
            <p14:sldId id="3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3D7C9D-4CAF-89B2-C079-4D0C6266F50B}" name="Maravall Ferrer, Alba Victoria" initials="MFAV" userId="S::amaravallferrer@deloitte.es::e60523d2-eabc-47eb-a1f7-c77005b8848d" providerId="AD"/>
  <p188:author id="{E9C5F2C9-A7A3-D24A-BB1A-EE60839EE5E6}" name="Maravall Ferrer, Alba Victoria" initials="MV" userId="S::amaravallferrer_deloitte.es#ext#@sistemasilunion.onmicrosoft.com::6cd93ea2-ccd7-4740-a6e0-c1d918517b77" providerId="AD"/>
  <p188:author id="{0BEDB4F9-ED3E-7F38-3C05-82D13325FB74}" name="Borau Jordan, José Luis" initials="BJJL" userId="S::jlborau@fundaciononce.es::8371f34f-f074-4564-a2fd-0a25ceb4ae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06D"/>
    <a:srgbClr val="DBE06B"/>
    <a:srgbClr val="64459B"/>
    <a:srgbClr val="0D4194"/>
    <a:srgbClr val="673A8F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70A57-1328-4F82-A0B5-ED11AF5985AB}" v="94" dt="2023-11-10T10:54:04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89" autoAdjust="0"/>
    <p:restoredTop sz="96357" autoAdjust="0"/>
  </p:normalViewPr>
  <p:slideViewPr>
    <p:cSldViewPr snapToGrid="0">
      <p:cViewPr>
        <p:scale>
          <a:sx n="70" d="100"/>
          <a:sy n="70" d="100"/>
        </p:scale>
        <p:origin x="858" y="9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Machicado Martin" userId="c394c353-95d4-4324-81cd-05c95b9577c4" providerId="ADAL" clId="{0A070A57-1328-4F82-A0B5-ED11AF5985AB}"/>
    <pc:docChg chg="custSel delSld modSld modSection">
      <pc:chgData name="Fernando Machicado Martin" userId="c394c353-95d4-4324-81cd-05c95b9577c4" providerId="ADAL" clId="{0A070A57-1328-4F82-A0B5-ED11AF5985AB}" dt="2023-11-10T10:54:19.576" v="714" actId="33553"/>
      <pc:docMkLst>
        <pc:docMk/>
      </pc:docMkLst>
      <pc:sldChg chg="addSp modSp mod">
        <pc:chgData name="Fernando Machicado Martin" userId="c394c353-95d4-4324-81cd-05c95b9577c4" providerId="ADAL" clId="{0A070A57-1328-4F82-A0B5-ED11AF5985AB}" dt="2023-11-10T10:51:32.551" v="528" actId="962"/>
        <pc:sldMkLst>
          <pc:docMk/>
          <pc:sldMk cId="711172486" sldId="263"/>
        </pc:sldMkLst>
        <pc:spChg chg="mod">
          <ac:chgData name="Fernando Machicado Martin" userId="c394c353-95d4-4324-81cd-05c95b9577c4" providerId="ADAL" clId="{0A070A57-1328-4F82-A0B5-ED11AF5985AB}" dt="2023-11-10T10:43:58.169" v="494" actId="14100"/>
          <ac:spMkLst>
            <pc:docMk/>
            <pc:sldMk cId="711172486" sldId="263"/>
            <ac:spMk id="2" creationId="{9F62AA68-336C-F5E2-6BB7-657654CF9406}"/>
          </ac:spMkLst>
        </pc:spChg>
        <pc:spChg chg="add mod">
          <ac:chgData name="Fernando Machicado Martin" userId="c394c353-95d4-4324-81cd-05c95b9577c4" providerId="ADAL" clId="{0A070A57-1328-4F82-A0B5-ED11AF5985AB}" dt="2023-11-10T10:51:32.551" v="528" actId="962"/>
          <ac:spMkLst>
            <pc:docMk/>
            <pc:sldMk cId="711172486" sldId="263"/>
            <ac:spMk id="3" creationId="{046B7DB3-8446-D358-A540-B7EA71C03888}"/>
          </ac:spMkLst>
        </pc:spChg>
        <pc:spChg chg="mod">
          <ac:chgData name="Fernando Machicado Martin" userId="c394c353-95d4-4324-81cd-05c95b9577c4" providerId="ADAL" clId="{0A070A57-1328-4F82-A0B5-ED11AF5985AB}" dt="2023-11-10T10:51:29.470" v="527" actId="962"/>
          <ac:spMkLst>
            <pc:docMk/>
            <pc:sldMk cId="711172486" sldId="263"/>
            <ac:spMk id="4" creationId="{635F8C96-FE30-DC51-2A2B-3273CDB25C2D}"/>
          </ac:spMkLst>
        </pc:spChg>
      </pc:sldChg>
      <pc:sldChg chg="addSp modSp mod">
        <pc:chgData name="Fernando Machicado Martin" userId="c394c353-95d4-4324-81cd-05c95b9577c4" providerId="ADAL" clId="{0A070A57-1328-4F82-A0B5-ED11AF5985AB}" dt="2023-11-10T10:51:46.908" v="534" actId="962"/>
        <pc:sldMkLst>
          <pc:docMk/>
          <pc:sldMk cId="2198891330" sldId="295"/>
        </pc:sldMkLst>
        <pc:spChg chg="add mod">
          <ac:chgData name="Fernando Machicado Martin" userId="c394c353-95d4-4324-81cd-05c95b9577c4" providerId="ADAL" clId="{0A070A57-1328-4F82-A0B5-ED11AF5985AB}" dt="2023-11-10T10:51:46.908" v="534" actId="962"/>
          <ac:spMkLst>
            <pc:docMk/>
            <pc:sldMk cId="2198891330" sldId="295"/>
            <ac:spMk id="3" creationId="{930EF1FA-C7D7-2A8D-364D-36F61B1B09A8}"/>
          </ac:spMkLst>
        </pc:spChg>
        <pc:spChg chg="mod">
          <ac:chgData name="Fernando Machicado Martin" userId="c394c353-95d4-4324-81cd-05c95b9577c4" providerId="ADAL" clId="{0A070A57-1328-4F82-A0B5-ED11AF5985AB}" dt="2023-11-10T10:51:39.243" v="530" actId="962"/>
          <ac:spMkLst>
            <pc:docMk/>
            <pc:sldMk cId="2198891330" sldId="295"/>
            <ac:spMk id="15" creationId="{49DEB208-49C1-0599-7430-5A7E02651A3B}"/>
          </ac:spMkLst>
        </pc:spChg>
        <pc:spChg chg="mod">
          <ac:chgData name="Fernando Machicado Martin" userId="c394c353-95d4-4324-81cd-05c95b9577c4" providerId="ADAL" clId="{0A070A57-1328-4F82-A0B5-ED11AF5985AB}" dt="2023-11-10T10:51:41.146" v="531" actId="962"/>
          <ac:spMkLst>
            <pc:docMk/>
            <pc:sldMk cId="2198891330" sldId="295"/>
            <ac:spMk id="16" creationId="{6FE4A2F6-D763-CF40-939D-67DA295DD307}"/>
          </ac:spMkLst>
        </pc:spChg>
        <pc:spChg chg="mod">
          <ac:chgData name="Fernando Machicado Martin" userId="c394c353-95d4-4324-81cd-05c95b9577c4" providerId="ADAL" clId="{0A070A57-1328-4F82-A0B5-ED11AF5985AB}" dt="2023-11-10T10:51:42.912" v="532" actId="962"/>
          <ac:spMkLst>
            <pc:docMk/>
            <pc:sldMk cId="2198891330" sldId="295"/>
            <ac:spMk id="17" creationId="{2210409F-C3F5-0F9C-D320-09E8097D14DD}"/>
          </ac:spMkLst>
        </pc:spChg>
        <pc:spChg chg="mod">
          <ac:chgData name="Fernando Machicado Martin" userId="c394c353-95d4-4324-81cd-05c95b9577c4" providerId="ADAL" clId="{0A070A57-1328-4F82-A0B5-ED11AF5985AB}" dt="2023-11-10T10:51:44.601" v="533" actId="962"/>
          <ac:spMkLst>
            <pc:docMk/>
            <pc:sldMk cId="2198891330" sldId="295"/>
            <ac:spMk id="22" creationId="{A72A47DF-1294-117D-BB83-B10B1FCCC5BB}"/>
          </ac:spMkLst>
        </pc:spChg>
        <pc:cxnChg chg="mod">
          <ac:chgData name="Fernando Machicado Martin" userId="c394c353-95d4-4324-81cd-05c95b9577c4" providerId="ADAL" clId="{0A070A57-1328-4F82-A0B5-ED11AF5985AB}" dt="2023-11-10T10:51:36.680" v="529" actId="962"/>
          <ac:cxnSpMkLst>
            <pc:docMk/>
            <pc:sldMk cId="2198891330" sldId="295"/>
            <ac:cxnSpMk id="14" creationId="{20887EAB-0916-38A5-6E58-90F26D12289B}"/>
          </ac:cxnSpMkLst>
        </pc:cxnChg>
      </pc:sldChg>
      <pc:sldChg chg="del">
        <pc:chgData name="Fernando Machicado Martin" userId="c394c353-95d4-4324-81cd-05c95b9577c4" providerId="ADAL" clId="{0A070A57-1328-4F82-A0B5-ED11AF5985AB}" dt="2023-11-10T10:33:36.416" v="18" actId="47"/>
        <pc:sldMkLst>
          <pc:docMk/>
          <pc:sldMk cId="985773648" sldId="298"/>
        </pc:sldMkLst>
      </pc:sldChg>
      <pc:sldChg chg="addSp modSp mod">
        <pc:chgData name="Fernando Machicado Martin" userId="c394c353-95d4-4324-81cd-05c95b9577c4" providerId="ADAL" clId="{0A070A57-1328-4F82-A0B5-ED11AF5985AB}" dt="2023-11-10T10:54:13.865" v="712" actId="33553"/>
        <pc:sldMkLst>
          <pc:docMk/>
          <pc:sldMk cId="369211903" sldId="304"/>
        </pc:sldMkLst>
        <pc:spChg chg="mod">
          <ac:chgData name="Fernando Machicado Martin" userId="c394c353-95d4-4324-81cd-05c95b9577c4" providerId="ADAL" clId="{0A070A57-1328-4F82-A0B5-ED11AF5985AB}" dt="2023-11-10T10:54:13.865" v="712" actId="33553"/>
          <ac:spMkLst>
            <pc:docMk/>
            <pc:sldMk cId="369211903" sldId="304"/>
            <ac:spMk id="2" creationId="{006643F3-C5A2-88EF-D0E4-EF04079E567C}"/>
          </ac:spMkLst>
        </pc:spChg>
        <pc:spChg chg="add mod">
          <ac:chgData name="Fernando Machicado Martin" userId="c394c353-95d4-4324-81cd-05c95b9577c4" providerId="ADAL" clId="{0A070A57-1328-4F82-A0B5-ED11AF5985AB}" dt="2023-11-10T10:52:52.879" v="571" actId="962"/>
          <ac:spMkLst>
            <pc:docMk/>
            <pc:sldMk cId="369211903" sldId="304"/>
            <ac:spMk id="4" creationId="{96B41428-9BE4-D9A0-000A-13209E23BE31}"/>
          </ac:spMkLst>
        </pc:spChg>
        <pc:spChg chg="mod">
          <ac:chgData name="Fernando Machicado Martin" userId="c394c353-95d4-4324-81cd-05c95b9577c4" providerId="ADAL" clId="{0A070A57-1328-4F82-A0B5-ED11AF5985AB}" dt="2023-11-10T10:49:14.470" v="507" actId="1076"/>
          <ac:spMkLst>
            <pc:docMk/>
            <pc:sldMk cId="369211903" sldId="304"/>
            <ac:spMk id="5" creationId="{ED9BADDD-9B7E-B632-A1A1-53FC7238F5CA}"/>
          </ac:spMkLst>
        </pc:spChg>
        <pc:spChg chg="add mod">
          <ac:chgData name="Fernando Machicado Martin" userId="c394c353-95d4-4324-81cd-05c95b9577c4" providerId="ADAL" clId="{0A070A57-1328-4F82-A0B5-ED11AF5985AB}" dt="2023-11-10T10:49:46.445" v="517" actId="20577"/>
          <ac:spMkLst>
            <pc:docMk/>
            <pc:sldMk cId="369211903" sldId="304"/>
            <ac:spMk id="6" creationId="{F87F5226-8FB7-9AFE-2782-1A14C276FA25}"/>
          </ac:spMkLst>
        </pc:spChg>
        <pc:spChg chg="mod">
          <ac:chgData name="Fernando Machicado Martin" userId="c394c353-95d4-4324-81cd-05c95b9577c4" providerId="ADAL" clId="{0A070A57-1328-4F82-A0B5-ED11AF5985AB}" dt="2023-11-10T10:49:37.095" v="511" actId="6549"/>
          <ac:spMkLst>
            <pc:docMk/>
            <pc:sldMk cId="369211903" sldId="304"/>
            <ac:spMk id="8" creationId="{C554B7DD-776A-B7B8-063B-646F82F6FA66}"/>
          </ac:spMkLst>
        </pc:spChg>
        <pc:spChg chg="add mod">
          <ac:chgData name="Fernando Machicado Martin" userId="c394c353-95d4-4324-81cd-05c95b9577c4" providerId="ADAL" clId="{0A070A57-1328-4F82-A0B5-ED11AF5985AB}" dt="2023-11-10T10:50:31.201" v="523" actId="1076"/>
          <ac:spMkLst>
            <pc:docMk/>
            <pc:sldMk cId="369211903" sldId="304"/>
            <ac:spMk id="12" creationId="{83C2EDD7-7615-FA0B-75B3-DDAC0C768252}"/>
          </ac:spMkLst>
        </pc:spChg>
        <pc:grpChg chg="mod">
          <ac:chgData name="Fernando Machicado Martin" userId="c394c353-95d4-4324-81cd-05c95b9577c4" providerId="ADAL" clId="{0A070A57-1328-4F82-A0B5-ED11AF5985AB}" dt="2023-11-10T10:49:34.399" v="510" actId="1076"/>
          <ac:grpSpMkLst>
            <pc:docMk/>
            <pc:sldMk cId="369211903" sldId="304"/>
            <ac:grpSpMk id="3" creationId="{8957662A-3ED0-35C6-D9AD-0288830AADEE}"/>
          </ac:grpSpMkLst>
        </pc:grpChg>
        <pc:grpChg chg="mod">
          <ac:chgData name="Fernando Machicado Martin" userId="c394c353-95d4-4324-81cd-05c95b9577c4" providerId="ADAL" clId="{0A070A57-1328-4F82-A0B5-ED11AF5985AB}" dt="2023-11-10T10:49:14.470" v="507" actId="1076"/>
          <ac:grpSpMkLst>
            <pc:docMk/>
            <pc:sldMk cId="369211903" sldId="304"/>
            <ac:grpSpMk id="9" creationId="{2256E1B9-BB55-3458-F5DA-2A52B1963854}"/>
          </ac:grpSpMkLst>
        </pc:grpChg>
        <pc:picChg chg="add mod">
          <ac:chgData name="Fernando Machicado Martin" userId="c394c353-95d4-4324-81cd-05c95b9577c4" providerId="ADAL" clId="{0A070A57-1328-4F82-A0B5-ED11AF5985AB}" dt="2023-11-10T10:53:05.675" v="635" actId="962"/>
          <ac:picMkLst>
            <pc:docMk/>
            <pc:sldMk cId="369211903" sldId="304"/>
            <ac:picMk id="13" creationId="{9AC55FE2-AC6C-CBCF-A139-5168EC3336AA}"/>
          </ac:picMkLst>
        </pc:picChg>
      </pc:sldChg>
      <pc:sldChg chg="addSp modSp del">
        <pc:chgData name="Fernando Machicado Martin" userId="c394c353-95d4-4324-81cd-05c95b9577c4" providerId="ADAL" clId="{0A070A57-1328-4F82-A0B5-ED11AF5985AB}" dt="2023-11-10T10:50:43.455" v="526" actId="47"/>
        <pc:sldMkLst>
          <pc:docMk/>
          <pc:sldMk cId="3900053363" sldId="308"/>
        </pc:sldMkLst>
        <pc:spChg chg="add mod">
          <ac:chgData name="Fernando Machicado Martin" userId="c394c353-95d4-4324-81cd-05c95b9577c4" providerId="ADAL" clId="{0A070A57-1328-4F82-A0B5-ED11AF5985AB}" dt="2023-11-10T10:33:12.390" v="15"/>
          <ac:spMkLst>
            <pc:docMk/>
            <pc:sldMk cId="3900053363" sldId="308"/>
            <ac:spMk id="4" creationId="{B9181D57-325F-ADC5-5106-614E62B2F395}"/>
          </ac:spMkLst>
        </pc:spChg>
      </pc:sldChg>
      <pc:sldChg chg="addSp modSp del">
        <pc:chgData name="Fernando Machicado Martin" userId="c394c353-95d4-4324-81cd-05c95b9577c4" providerId="ADAL" clId="{0A070A57-1328-4F82-A0B5-ED11AF5985AB}" dt="2023-11-10T10:33:41.063" v="19" actId="2696"/>
        <pc:sldMkLst>
          <pc:docMk/>
          <pc:sldMk cId="2515132195" sldId="326"/>
        </pc:sldMkLst>
        <pc:spChg chg="add mod">
          <ac:chgData name="Fernando Machicado Martin" userId="c394c353-95d4-4324-81cd-05c95b9577c4" providerId="ADAL" clId="{0A070A57-1328-4F82-A0B5-ED11AF5985AB}" dt="2023-11-10T10:33:02.810" v="11"/>
          <ac:spMkLst>
            <pc:docMk/>
            <pc:sldMk cId="2515132195" sldId="326"/>
            <ac:spMk id="5" creationId="{12E14C72-A922-4CE4-E591-79326A19B404}"/>
          </ac:spMkLst>
        </pc:spChg>
      </pc:sldChg>
      <pc:sldChg chg="addSp modSp mod">
        <pc:chgData name="Fernando Machicado Martin" userId="c394c353-95d4-4324-81cd-05c95b9577c4" providerId="ADAL" clId="{0A070A57-1328-4F82-A0B5-ED11AF5985AB}" dt="2023-11-10T10:54:04.476" v="710" actId="20577"/>
        <pc:sldMkLst>
          <pc:docMk/>
          <pc:sldMk cId="950348836" sldId="327"/>
        </pc:sldMkLst>
        <pc:spChg chg="mod">
          <ac:chgData name="Fernando Machicado Martin" userId="c394c353-95d4-4324-81cd-05c95b9577c4" providerId="ADAL" clId="{0A070A57-1328-4F82-A0B5-ED11AF5985AB}" dt="2023-11-10T10:44:46.249" v="495" actId="6549"/>
          <ac:spMkLst>
            <pc:docMk/>
            <pc:sldMk cId="950348836" sldId="327"/>
            <ac:spMk id="2" creationId="{83B2E086-3637-0C7D-9903-3A3BD8A3091D}"/>
          </ac:spMkLst>
        </pc:spChg>
        <pc:spChg chg="add mod">
          <ac:chgData name="Fernando Machicado Martin" userId="c394c353-95d4-4324-81cd-05c95b9577c4" providerId="ADAL" clId="{0A070A57-1328-4F82-A0B5-ED11AF5985AB}" dt="2023-11-10T10:52:39.032" v="570" actId="962"/>
          <ac:spMkLst>
            <pc:docMk/>
            <pc:sldMk cId="950348836" sldId="327"/>
            <ac:spMk id="4" creationId="{A34DE1F2-783C-9A58-F881-23B7F2B4794B}"/>
          </ac:spMkLst>
        </pc:spChg>
        <pc:spChg chg="add mod">
          <ac:chgData name="Fernando Machicado Martin" userId="c394c353-95d4-4324-81cd-05c95b9577c4" providerId="ADAL" clId="{0A070A57-1328-4F82-A0B5-ED11AF5985AB}" dt="2023-11-10T10:54:04.476" v="710" actId="20577"/>
          <ac:spMkLst>
            <pc:docMk/>
            <pc:sldMk cId="950348836" sldId="327"/>
            <ac:spMk id="6" creationId="{FB0EE08C-DB8E-0587-0B23-40893A420D65}"/>
          </ac:spMkLst>
        </pc:spChg>
        <pc:graphicFrameChg chg="mod">
          <ac:chgData name="Fernando Machicado Martin" userId="c394c353-95d4-4324-81cd-05c95b9577c4" providerId="ADAL" clId="{0A070A57-1328-4F82-A0B5-ED11AF5985AB}" dt="2023-11-10T10:33:51.379" v="20" actId="20577"/>
          <ac:graphicFrameMkLst>
            <pc:docMk/>
            <pc:sldMk cId="950348836" sldId="327"/>
            <ac:graphicFrameMk id="5" creationId="{B2362BB6-F479-215D-3911-98DEFF9A9547}"/>
          </ac:graphicFrameMkLst>
        </pc:graphicFrameChg>
        <pc:graphicFrameChg chg="modGraphic">
          <ac:chgData name="Fernando Machicado Martin" userId="c394c353-95d4-4324-81cd-05c95b9577c4" providerId="ADAL" clId="{0A070A57-1328-4F82-A0B5-ED11AF5985AB}" dt="2023-11-10T10:42:05.554" v="434" actId="207"/>
          <ac:graphicFrameMkLst>
            <pc:docMk/>
            <pc:sldMk cId="950348836" sldId="327"/>
            <ac:graphicFrameMk id="17" creationId="{9021EBBA-BC26-5B60-0442-057FD29DCF07}"/>
          </ac:graphicFrameMkLst>
        </pc:graphicFrameChg>
      </pc:sldChg>
      <pc:sldChg chg="addSp modSp mod">
        <pc:chgData name="Fernando Machicado Martin" userId="c394c353-95d4-4324-81cd-05c95b9577c4" providerId="ADAL" clId="{0A070A57-1328-4F82-A0B5-ED11AF5985AB}" dt="2023-11-10T10:54:11.597" v="711" actId="33553"/>
        <pc:sldMkLst>
          <pc:docMk/>
          <pc:sldMk cId="1724447247" sldId="328"/>
        </pc:sldMkLst>
        <pc:spChg chg="add mod">
          <ac:chgData name="Fernando Machicado Martin" userId="c394c353-95d4-4324-81cd-05c95b9577c4" providerId="ADAL" clId="{0A070A57-1328-4F82-A0B5-ED11AF5985AB}" dt="2023-11-10T10:33:07.825" v="13"/>
          <ac:spMkLst>
            <pc:docMk/>
            <pc:sldMk cId="1724447247" sldId="328"/>
            <ac:spMk id="2" creationId="{00113A82-DB36-7335-CD2A-6EE1B566CC30}"/>
          </ac:spMkLst>
        </pc:spChg>
        <pc:spChg chg="mod">
          <ac:chgData name="Fernando Machicado Martin" userId="c394c353-95d4-4324-81cd-05c95b9577c4" providerId="ADAL" clId="{0A070A57-1328-4F82-A0B5-ED11AF5985AB}" dt="2023-11-10T10:54:11.597" v="711" actId="33553"/>
          <ac:spMkLst>
            <pc:docMk/>
            <pc:sldMk cId="1724447247" sldId="328"/>
            <ac:spMk id="31" creationId="{882B87A4-C8AB-44C7-9D70-92552859CE36}"/>
          </ac:spMkLst>
        </pc:spChg>
        <pc:graphicFrameChg chg="modGraphic">
          <ac:chgData name="Fernando Machicado Martin" userId="c394c353-95d4-4324-81cd-05c95b9577c4" providerId="ADAL" clId="{0A070A57-1328-4F82-A0B5-ED11AF5985AB}" dt="2023-11-10T10:53:25.771" v="638" actId="13238"/>
          <ac:graphicFrameMkLst>
            <pc:docMk/>
            <pc:sldMk cId="1724447247" sldId="328"/>
            <ac:graphicFrameMk id="3" creationId="{EEE9863E-D4FC-1700-CEBC-E26023DB4614}"/>
          </ac:graphicFrameMkLst>
        </pc:graphicFrameChg>
      </pc:sldChg>
      <pc:sldChg chg="addSp modSp mod">
        <pc:chgData name="Fernando Machicado Martin" userId="c394c353-95d4-4324-81cd-05c95b9577c4" providerId="ADAL" clId="{0A070A57-1328-4F82-A0B5-ED11AF5985AB}" dt="2023-11-10T10:53:33.026" v="639" actId="33553"/>
        <pc:sldMkLst>
          <pc:docMk/>
          <pc:sldMk cId="3497410641" sldId="331"/>
        </pc:sldMkLst>
        <pc:spChg chg="add mod">
          <ac:chgData name="Fernando Machicado Martin" userId="c394c353-95d4-4324-81cd-05c95b9577c4" providerId="ADAL" clId="{0A070A57-1328-4F82-A0B5-ED11AF5985AB}" dt="2023-11-10T10:51:55.698" v="535" actId="962"/>
          <ac:spMkLst>
            <pc:docMk/>
            <pc:sldMk cId="3497410641" sldId="331"/>
            <ac:spMk id="2" creationId="{DA2FBC5D-4E3C-FC14-35AF-96DD34872B05}"/>
          </ac:spMkLst>
        </pc:spChg>
        <pc:spChg chg="mod">
          <ac:chgData name="Fernando Machicado Martin" userId="c394c353-95d4-4324-81cd-05c95b9577c4" providerId="ADAL" clId="{0A070A57-1328-4F82-A0B5-ED11AF5985AB}" dt="2023-11-10T10:53:33.026" v="639" actId="33553"/>
          <ac:spMkLst>
            <pc:docMk/>
            <pc:sldMk cId="3497410641" sldId="331"/>
            <ac:spMk id="35" creationId="{3B2969AB-C113-370D-07A8-236011FD6B3E}"/>
          </ac:spMkLst>
        </pc:spChg>
      </pc:sldChg>
      <pc:sldChg chg="addSp modSp mod">
        <pc:chgData name="Fernando Machicado Martin" userId="c394c353-95d4-4324-81cd-05c95b9577c4" providerId="ADAL" clId="{0A070A57-1328-4F82-A0B5-ED11AF5985AB}" dt="2023-11-10T10:53:36.393" v="640" actId="33553"/>
        <pc:sldMkLst>
          <pc:docMk/>
          <pc:sldMk cId="66099349" sldId="332"/>
        </pc:sldMkLst>
        <pc:spChg chg="mod">
          <ac:chgData name="Fernando Machicado Martin" userId="c394c353-95d4-4324-81cd-05c95b9577c4" providerId="ADAL" clId="{0A070A57-1328-4F82-A0B5-ED11AF5985AB}" dt="2023-11-10T10:53:36.393" v="640" actId="33553"/>
          <ac:spMkLst>
            <pc:docMk/>
            <pc:sldMk cId="66099349" sldId="332"/>
            <ac:spMk id="2" creationId="{F51794D3-09A1-69A3-25F7-8347422DF074}"/>
          </ac:spMkLst>
        </pc:spChg>
        <pc:spChg chg="add mod">
          <ac:chgData name="Fernando Machicado Martin" userId="c394c353-95d4-4324-81cd-05c95b9577c4" providerId="ADAL" clId="{0A070A57-1328-4F82-A0B5-ED11AF5985AB}" dt="2023-11-10T10:52:00.358" v="536" actId="962"/>
          <ac:spMkLst>
            <pc:docMk/>
            <pc:sldMk cId="66099349" sldId="332"/>
            <ac:spMk id="16" creationId="{DD3015EB-A663-91F3-A84D-02C391227D99}"/>
          </ac:spMkLst>
        </pc:spChg>
      </pc:sldChg>
      <pc:sldChg chg="addSp modSp mod">
        <pc:chgData name="Fernando Machicado Martin" userId="c394c353-95d4-4324-81cd-05c95b9577c4" providerId="ADAL" clId="{0A070A57-1328-4F82-A0B5-ED11AF5985AB}" dt="2023-11-10T10:52:06.860" v="537" actId="962"/>
        <pc:sldMkLst>
          <pc:docMk/>
          <pc:sldMk cId="3834771099" sldId="333"/>
        </pc:sldMkLst>
        <pc:spChg chg="add mod">
          <ac:chgData name="Fernando Machicado Martin" userId="c394c353-95d4-4324-81cd-05c95b9577c4" providerId="ADAL" clId="{0A070A57-1328-4F82-A0B5-ED11AF5985AB}" dt="2023-11-10T10:52:06.860" v="537" actId="962"/>
          <ac:spMkLst>
            <pc:docMk/>
            <pc:sldMk cId="3834771099" sldId="333"/>
            <ac:spMk id="5" creationId="{8ECC6558-EA83-FE3D-66E4-021D586B59A3}"/>
          </ac:spMkLst>
        </pc:spChg>
      </pc:sldChg>
      <pc:sldChg chg="addSp modSp mod">
        <pc:chgData name="Fernando Machicado Martin" userId="c394c353-95d4-4324-81cd-05c95b9577c4" providerId="ADAL" clId="{0A070A57-1328-4F82-A0B5-ED11AF5985AB}" dt="2023-11-10T10:54:19.576" v="714" actId="33553"/>
        <pc:sldMkLst>
          <pc:docMk/>
          <pc:sldMk cId="2774031705" sldId="334"/>
        </pc:sldMkLst>
        <pc:spChg chg="add mod">
          <ac:chgData name="Fernando Machicado Martin" userId="c394c353-95d4-4324-81cd-05c95b9577c4" providerId="ADAL" clId="{0A070A57-1328-4F82-A0B5-ED11AF5985AB}" dt="2023-11-10T10:53:16.367" v="637" actId="962"/>
          <ac:spMkLst>
            <pc:docMk/>
            <pc:sldMk cId="2774031705" sldId="334"/>
            <ac:spMk id="2" creationId="{16ED83F0-07F4-331A-0B10-F66A90F1AC8F}"/>
          </ac:spMkLst>
        </pc:spChg>
        <pc:spChg chg="mod">
          <ac:chgData name="Fernando Machicado Martin" userId="c394c353-95d4-4324-81cd-05c95b9577c4" providerId="ADAL" clId="{0A070A57-1328-4F82-A0B5-ED11AF5985AB}" dt="2023-11-10T10:54:19.576" v="714" actId="33553"/>
          <ac:spMkLst>
            <pc:docMk/>
            <pc:sldMk cId="2774031705" sldId="334"/>
            <ac:spMk id="3" creationId="{2AA6F975-D76F-D1F7-E9CF-79A9D446BA2E}"/>
          </ac:spMkLst>
        </pc:spChg>
        <pc:spChg chg="mod">
          <ac:chgData name="Fernando Machicado Martin" userId="c394c353-95d4-4324-81cd-05c95b9577c4" providerId="ADAL" clId="{0A070A57-1328-4F82-A0B5-ED11AF5985AB}" dt="2023-11-10T10:38:44.171" v="429" actId="20577"/>
          <ac:spMkLst>
            <pc:docMk/>
            <pc:sldMk cId="2774031705" sldId="334"/>
            <ac:spMk id="5" creationId="{4B6C3383-74B4-7037-907B-E6CF8F12ADCB}"/>
          </ac:spMkLst>
        </pc:spChg>
      </pc:sldChg>
      <pc:sldChg chg="addSp modSp mod">
        <pc:chgData name="Fernando Machicado Martin" userId="c394c353-95d4-4324-81cd-05c95b9577c4" providerId="ADAL" clId="{0A070A57-1328-4F82-A0B5-ED11AF5985AB}" dt="2023-11-10T10:54:17.033" v="713" actId="33553"/>
        <pc:sldMkLst>
          <pc:docMk/>
          <pc:sldMk cId="788477518" sldId="335"/>
        </pc:sldMkLst>
        <pc:spChg chg="add mod">
          <ac:chgData name="Fernando Machicado Martin" userId="c394c353-95d4-4324-81cd-05c95b9577c4" providerId="ADAL" clId="{0A070A57-1328-4F82-A0B5-ED11AF5985AB}" dt="2023-11-10T10:53:14.306" v="636" actId="962"/>
          <ac:spMkLst>
            <pc:docMk/>
            <pc:sldMk cId="788477518" sldId="335"/>
            <ac:spMk id="2" creationId="{BF87EC75-F3BD-5BB4-6D9B-0F2C5731A9C2}"/>
          </ac:spMkLst>
        </pc:spChg>
        <pc:spChg chg="mod">
          <ac:chgData name="Fernando Machicado Martin" userId="c394c353-95d4-4324-81cd-05c95b9577c4" providerId="ADAL" clId="{0A070A57-1328-4F82-A0B5-ED11AF5985AB}" dt="2023-11-10T10:54:17.033" v="713" actId="33553"/>
          <ac:spMkLst>
            <pc:docMk/>
            <pc:sldMk cId="788477518" sldId="335"/>
            <ac:spMk id="4" creationId="{3D1B5049-0D97-96B0-CB90-C2E37AC80E87}"/>
          </ac:spMkLst>
        </pc:spChg>
      </pc:sldChg>
      <pc:sldChg chg="addSp modSp mod">
        <pc:chgData name="Fernando Machicado Martin" userId="c394c353-95d4-4324-81cd-05c95b9577c4" providerId="ADAL" clId="{0A070A57-1328-4F82-A0B5-ED11AF5985AB}" dt="2023-11-10T10:52:23.164" v="568" actId="962"/>
        <pc:sldMkLst>
          <pc:docMk/>
          <pc:sldMk cId="440628354" sldId="336"/>
        </pc:sldMkLst>
        <pc:spChg chg="add mod">
          <ac:chgData name="Fernando Machicado Martin" userId="c394c353-95d4-4324-81cd-05c95b9577c4" providerId="ADAL" clId="{0A070A57-1328-4F82-A0B5-ED11AF5985AB}" dt="2023-11-10T10:52:23.164" v="568" actId="962"/>
          <ac:spMkLst>
            <pc:docMk/>
            <pc:sldMk cId="440628354" sldId="336"/>
            <ac:spMk id="7" creationId="{1FD27263-1F8C-F654-695D-D5250E05BAA2}"/>
          </ac:spMkLst>
        </pc:spChg>
        <pc:picChg chg="mod">
          <ac:chgData name="Fernando Machicado Martin" userId="c394c353-95d4-4324-81cd-05c95b9577c4" providerId="ADAL" clId="{0A070A57-1328-4F82-A0B5-ED11AF5985AB}" dt="2023-11-10T10:52:16.988" v="567" actId="962"/>
          <ac:picMkLst>
            <pc:docMk/>
            <pc:sldMk cId="440628354" sldId="336"/>
            <ac:picMk id="2" creationId="{97539040-0559-01E8-B4A8-C208FCCA5D41}"/>
          </ac:picMkLst>
        </pc:picChg>
      </pc:sldChg>
      <pc:sldChg chg="addSp modSp mod">
        <pc:chgData name="Fernando Machicado Martin" userId="c394c353-95d4-4324-81cd-05c95b9577c4" providerId="ADAL" clId="{0A070A57-1328-4F82-A0B5-ED11AF5985AB}" dt="2023-11-10T10:52:25.341" v="569" actId="962"/>
        <pc:sldMkLst>
          <pc:docMk/>
          <pc:sldMk cId="1421885650" sldId="337"/>
        </pc:sldMkLst>
        <pc:spChg chg="add mod ord">
          <ac:chgData name="Fernando Machicado Martin" userId="c394c353-95d4-4324-81cd-05c95b9577c4" providerId="ADAL" clId="{0A070A57-1328-4F82-A0B5-ED11AF5985AB}" dt="2023-11-10T10:52:25.341" v="569" actId="962"/>
          <ac:spMkLst>
            <pc:docMk/>
            <pc:sldMk cId="1421885650" sldId="337"/>
            <ac:spMk id="2" creationId="{9D45CCCD-C2C4-44EB-4118-CF82669305A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ible-eu-centre.ec.europa.eu/content-corner/good-practices_en" TargetMode="External"/><Relationship Id="rId1" Type="http://schemas.openxmlformats.org/officeDocument/2006/relationships/hyperlink" Target="https://accessible-eu-centre.ec.europa.eu/content-corner/digital-library_en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ible-eu-centre.ec.europa.eu/content-corner/good-practices_en" TargetMode="External"/><Relationship Id="rId1" Type="http://schemas.openxmlformats.org/officeDocument/2006/relationships/hyperlink" Target="https://accessible-eu-centre.ec.europa.eu/content-corner/digital-library_e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11795-F556-874A-884A-DB9012E28766}" type="doc">
      <dgm:prSet loTypeId="urn:microsoft.com/office/officeart/2005/8/layout/lProcess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BC6662-DD9D-4E48-B6D4-7731C49DEFDB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Digital Library</a:t>
          </a:r>
          <a:endParaRPr lang="es-ES" dirty="0">
            <a:solidFill>
              <a:schemeClr val="bg1"/>
            </a:solidFill>
          </a:endParaRPr>
        </a:p>
      </dgm:t>
    </dgm:pt>
    <dgm:pt modelId="{A8DB35DD-CABC-3C45-99A2-A83E14861781}" type="parTrans" cxnId="{E86B88C6-A11A-DF41-A689-BD3CF615F695}">
      <dgm:prSet/>
      <dgm:spPr/>
      <dgm:t>
        <a:bodyPr/>
        <a:lstStyle/>
        <a:p>
          <a:endParaRPr lang="es-ES"/>
        </a:p>
      </dgm:t>
    </dgm:pt>
    <dgm:pt modelId="{D575489D-7329-324C-AA2B-FDBB0361257F}" type="sibTrans" cxnId="{E86B88C6-A11A-DF41-A689-BD3CF615F695}">
      <dgm:prSet/>
      <dgm:spPr/>
      <dgm:t>
        <a:bodyPr/>
        <a:lstStyle/>
        <a:p>
          <a:endParaRPr lang="es-ES"/>
        </a:p>
      </dgm:t>
    </dgm:pt>
    <dgm:pt modelId="{7285442F-8CFE-BE46-AD57-93D906CE65D7}">
      <dgm:prSet phldrT="[Texto]"/>
      <dgm:spPr>
        <a:solidFill>
          <a:srgbClr val="DBE06B">
            <a:alpha val="90000"/>
          </a:srgbClr>
        </a:solidFill>
      </dgm:spPr>
      <dgm:t>
        <a:bodyPr/>
        <a:lstStyle/>
        <a:p>
          <a:r>
            <a:rPr lang="es-ES" dirty="0" err="1"/>
            <a:t>Objective</a:t>
          </a:r>
          <a:r>
            <a:rPr lang="es-ES" dirty="0"/>
            <a:t> 60</a:t>
          </a:r>
        </a:p>
      </dgm:t>
    </dgm:pt>
    <dgm:pt modelId="{5940AFFD-61C6-D44D-BB38-BDA158D87EB0}" type="parTrans" cxnId="{ECCF82C6-2B49-784C-85C3-050B9107F2BD}">
      <dgm:prSet/>
      <dgm:spPr/>
      <dgm:t>
        <a:bodyPr/>
        <a:lstStyle/>
        <a:p>
          <a:endParaRPr lang="es-ES"/>
        </a:p>
      </dgm:t>
    </dgm:pt>
    <dgm:pt modelId="{2E555EED-ECD1-7942-8FDE-6883BF5F0F33}" type="sibTrans" cxnId="{ECCF82C6-2B49-784C-85C3-050B9107F2BD}">
      <dgm:prSet/>
      <dgm:spPr/>
      <dgm:t>
        <a:bodyPr/>
        <a:lstStyle/>
        <a:p>
          <a:endParaRPr lang="es-ES"/>
        </a:p>
      </dgm:t>
    </dgm:pt>
    <dgm:pt modelId="{22B7DA6E-4305-A74A-9DE0-F7265FDCDAB8}">
      <dgm:prSet phldrT="[Texto]"/>
      <dgm:spPr>
        <a:solidFill>
          <a:srgbClr val="DBE06D">
            <a:alpha val="90000"/>
          </a:srgbClr>
        </a:solidFill>
      </dgm:spPr>
      <dgm:t>
        <a:bodyPr/>
        <a:lstStyle/>
        <a:p>
          <a:r>
            <a:rPr lang="es-ES" dirty="0" err="1"/>
            <a:t>Analysed</a:t>
          </a:r>
          <a:r>
            <a:rPr lang="es-ES" dirty="0"/>
            <a:t> 154</a:t>
          </a:r>
        </a:p>
      </dgm:t>
    </dgm:pt>
    <dgm:pt modelId="{458B1026-BA9E-6745-9154-AD4587368803}" type="parTrans" cxnId="{97DAEE95-8830-AD4C-94AD-2FB5BF2D1CF2}">
      <dgm:prSet/>
      <dgm:spPr/>
      <dgm:t>
        <a:bodyPr/>
        <a:lstStyle/>
        <a:p>
          <a:endParaRPr lang="es-ES"/>
        </a:p>
      </dgm:t>
    </dgm:pt>
    <dgm:pt modelId="{96D1D9D7-D718-894B-8A77-DCB5B584E14C}" type="sibTrans" cxnId="{97DAEE95-8830-AD4C-94AD-2FB5BF2D1CF2}">
      <dgm:prSet/>
      <dgm:spPr/>
      <dgm:t>
        <a:bodyPr/>
        <a:lstStyle/>
        <a:p>
          <a:endParaRPr lang="es-ES"/>
        </a:p>
      </dgm:t>
    </dgm:pt>
    <dgm:pt modelId="{D277062E-ABD6-1D47-BACA-150B59FA1974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Good </a:t>
          </a:r>
          <a:r>
            <a:rPr lang="es-ES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Practices</a:t>
          </a:r>
          <a:endParaRPr lang="es-ES" dirty="0">
            <a:solidFill>
              <a:schemeClr val="bg1"/>
            </a:solidFill>
          </a:endParaRPr>
        </a:p>
      </dgm:t>
    </dgm:pt>
    <dgm:pt modelId="{D562F2CB-C413-FA48-AC09-46136633550A}" type="parTrans" cxnId="{85DBF454-45D3-5346-BEFD-F62DB36C175B}">
      <dgm:prSet/>
      <dgm:spPr/>
      <dgm:t>
        <a:bodyPr/>
        <a:lstStyle/>
        <a:p>
          <a:endParaRPr lang="es-ES"/>
        </a:p>
      </dgm:t>
    </dgm:pt>
    <dgm:pt modelId="{2E8A4359-F4A9-0946-AEA2-97862D31EF93}" type="sibTrans" cxnId="{85DBF454-45D3-5346-BEFD-F62DB36C175B}">
      <dgm:prSet/>
      <dgm:spPr/>
      <dgm:t>
        <a:bodyPr/>
        <a:lstStyle/>
        <a:p>
          <a:endParaRPr lang="es-ES"/>
        </a:p>
      </dgm:t>
    </dgm:pt>
    <dgm:pt modelId="{CDC154ED-1313-DC4D-8CD9-57ADD2F61276}">
      <dgm:prSet phldrT="[Texto]"/>
      <dgm:spPr>
        <a:solidFill>
          <a:srgbClr val="DBE06B">
            <a:alpha val="90000"/>
          </a:srgbClr>
        </a:solidFill>
      </dgm:spPr>
      <dgm:t>
        <a:bodyPr/>
        <a:lstStyle/>
        <a:p>
          <a:r>
            <a:rPr lang="es-ES" dirty="0" err="1"/>
            <a:t>Objective</a:t>
          </a:r>
          <a:r>
            <a:rPr lang="es-ES" dirty="0"/>
            <a:t> 135</a:t>
          </a:r>
        </a:p>
      </dgm:t>
    </dgm:pt>
    <dgm:pt modelId="{A2C2B194-6AFA-6F4A-8B2E-BF8E751253A7}" type="parTrans" cxnId="{70140D90-865F-9848-9D33-4272759A4BF5}">
      <dgm:prSet/>
      <dgm:spPr/>
      <dgm:t>
        <a:bodyPr/>
        <a:lstStyle/>
        <a:p>
          <a:endParaRPr lang="es-ES"/>
        </a:p>
      </dgm:t>
    </dgm:pt>
    <dgm:pt modelId="{6C79B145-A9AB-044A-A475-D3687406F8D3}" type="sibTrans" cxnId="{70140D90-865F-9848-9D33-4272759A4BF5}">
      <dgm:prSet/>
      <dgm:spPr/>
      <dgm:t>
        <a:bodyPr/>
        <a:lstStyle/>
        <a:p>
          <a:endParaRPr lang="es-ES"/>
        </a:p>
      </dgm:t>
    </dgm:pt>
    <dgm:pt modelId="{E85C7E16-4082-8949-9C05-1977743AA003}">
      <dgm:prSet phldrT="[Texto]"/>
      <dgm:spPr>
        <a:solidFill>
          <a:srgbClr val="DBE06D">
            <a:alpha val="90000"/>
          </a:srgbClr>
        </a:solidFill>
      </dgm:spPr>
      <dgm:t>
        <a:bodyPr/>
        <a:lstStyle/>
        <a:p>
          <a:r>
            <a:rPr lang="es-ES" dirty="0" err="1"/>
            <a:t>Analysed</a:t>
          </a:r>
          <a:r>
            <a:rPr lang="es-ES" dirty="0"/>
            <a:t> 197</a:t>
          </a:r>
        </a:p>
      </dgm:t>
    </dgm:pt>
    <dgm:pt modelId="{FA357C1F-9A31-B242-BF15-5DE1B4B7A1B8}" type="parTrans" cxnId="{4C44E096-1EB1-B843-B133-84CDCE19301B}">
      <dgm:prSet/>
      <dgm:spPr/>
      <dgm:t>
        <a:bodyPr/>
        <a:lstStyle/>
        <a:p>
          <a:endParaRPr lang="es-ES"/>
        </a:p>
      </dgm:t>
    </dgm:pt>
    <dgm:pt modelId="{AEC0A103-236C-AA4B-80E6-3A246F656BE6}" type="sibTrans" cxnId="{4C44E096-1EB1-B843-B133-84CDCE19301B}">
      <dgm:prSet/>
      <dgm:spPr/>
      <dgm:t>
        <a:bodyPr/>
        <a:lstStyle/>
        <a:p>
          <a:endParaRPr lang="es-ES"/>
        </a:p>
      </dgm:t>
    </dgm:pt>
    <dgm:pt modelId="{82DF1621-7FC8-1741-B7D2-42D4996ED0E0}">
      <dgm:prSet/>
      <dgm:spPr>
        <a:solidFill>
          <a:srgbClr val="DBE06D">
            <a:alpha val="90000"/>
          </a:srgbClr>
        </a:solidFill>
      </dgm:spPr>
      <dgm:t>
        <a:bodyPr/>
        <a:lstStyle/>
        <a:p>
          <a:r>
            <a:rPr lang="es-ES" b="1" dirty="0" err="1"/>
            <a:t>First</a:t>
          </a:r>
          <a:r>
            <a:rPr lang="es-ES" b="1" dirty="0"/>
            <a:t> </a:t>
          </a:r>
          <a:r>
            <a:rPr lang="es-ES" b="1" dirty="0" err="1"/>
            <a:t>Year</a:t>
          </a:r>
          <a:r>
            <a:rPr lang="es-ES" b="1" dirty="0"/>
            <a:t> 102</a:t>
          </a:r>
        </a:p>
      </dgm:t>
    </dgm:pt>
    <dgm:pt modelId="{9DE367AB-3FC9-F144-A868-7D2F0DDE187D}" type="parTrans" cxnId="{A22EA595-4A49-7049-A4FD-C07065988B5D}">
      <dgm:prSet/>
      <dgm:spPr/>
      <dgm:t>
        <a:bodyPr/>
        <a:lstStyle/>
        <a:p>
          <a:endParaRPr lang="es-ES"/>
        </a:p>
      </dgm:t>
    </dgm:pt>
    <dgm:pt modelId="{F7F3C74A-CC78-6E4E-8697-181184238ED6}" type="sibTrans" cxnId="{A22EA595-4A49-7049-A4FD-C07065988B5D}">
      <dgm:prSet/>
      <dgm:spPr/>
      <dgm:t>
        <a:bodyPr/>
        <a:lstStyle/>
        <a:p>
          <a:endParaRPr lang="es-ES"/>
        </a:p>
      </dgm:t>
    </dgm:pt>
    <dgm:pt modelId="{FD2CB5F6-B018-0143-9042-F1D3EFAF22E6}">
      <dgm:prSet/>
      <dgm:spPr>
        <a:solidFill>
          <a:srgbClr val="DBE06D">
            <a:alpha val="90000"/>
          </a:srgbClr>
        </a:solidFill>
      </dgm:spPr>
      <dgm:t>
        <a:bodyPr/>
        <a:lstStyle/>
        <a:p>
          <a:r>
            <a:rPr lang="es-ES" b="1" dirty="0" err="1"/>
            <a:t>First</a:t>
          </a:r>
          <a:r>
            <a:rPr lang="es-ES" b="1" dirty="0"/>
            <a:t> </a:t>
          </a:r>
          <a:r>
            <a:rPr lang="es-ES" b="1" dirty="0" err="1"/>
            <a:t>Year</a:t>
          </a:r>
          <a:r>
            <a:rPr lang="es-ES" b="1" dirty="0"/>
            <a:t> 140</a:t>
          </a:r>
        </a:p>
      </dgm:t>
    </dgm:pt>
    <dgm:pt modelId="{F2A2B6F9-AEE7-C041-A64E-B39143EB612B}" type="parTrans" cxnId="{F4936256-615E-2F4D-BE25-4F433937986A}">
      <dgm:prSet/>
      <dgm:spPr/>
      <dgm:t>
        <a:bodyPr/>
        <a:lstStyle/>
        <a:p>
          <a:endParaRPr lang="es-ES"/>
        </a:p>
      </dgm:t>
    </dgm:pt>
    <dgm:pt modelId="{7410358B-2622-9742-BFC1-838B593A742F}" type="sibTrans" cxnId="{F4936256-615E-2F4D-BE25-4F433937986A}">
      <dgm:prSet/>
      <dgm:spPr/>
      <dgm:t>
        <a:bodyPr/>
        <a:lstStyle/>
        <a:p>
          <a:endParaRPr lang="es-ES"/>
        </a:p>
      </dgm:t>
    </dgm:pt>
    <dgm:pt modelId="{6DD995DA-5BCC-9644-A765-952790EFFDB5}" type="pres">
      <dgm:prSet presAssocID="{B3811795-F556-874A-884A-DB9012E2876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9994820-40C9-AA49-B2F9-82444F67494C}" type="pres">
      <dgm:prSet presAssocID="{AABC6662-DD9D-4E48-B6D4-7731C49DEFDB}" presName="horFlow" presStyleCnt="0"/>
      <dgm:spPr/>
    </dgm:pt>
    <dgm:pt modelId="{7AF0EEE7-766F-9E49-BC11-2FF397F4A6C7}" type="pres">
      <dgm:prSet presAssocID="{AABC6662-DD9D-4E48-B6D4-7731C49DEFDB}" presName="bigChev" presStyleLbl="node1" presStyleIdx="0" presStyleCnt="2"/>
      <dgm:spPr/>
    </dgm:pt>
    <dgm:pt modelId="{B3561D1D-6B50-C14F-BBF6-E6BEE5FD5E03}" type="pres">
      <dgm:prSet presAssocID="{5940AFFD-61C6-D44D-BB38-BDA158D87EB0}" presName="parTrans" presStyleCnt="0"/>
      <dgm:spPr/>
    </dgm:pt>
    <dgm:pt modelId="{6AA769CB-C4C8-0E49-B2A2-C03B7D8AF7D4}" type="pres">
      <dgm:prSet presAssocID="{7285442F-8CFE-BE46-AD57-93D906CE65D7}" presName="node" presStyleLbl="alignAccFollowNode1" presStyleIdx="0" presStyleCnt="6">
        <dgm:presLayoutVars>
          <dgm:bulletEnabled val="1"/>
        </dgm:presLayoutVars>
      </dgm:prSet>
      <dgm:spPr/>
    </dgm:pt>
    <dgm:pt modelId="{82C52F50-93BE-DC4C-BFC4-219AF040854B}" type="pres">
      <dgm:prSet presAssocID="{2E555EED-ECD1-7942-8FDE-6883BF5F0F33}" presName="sibTrans" presStyleCnt="0"/>
      <dgm:spPr/>
    </dgm:pt>
    <dgm:pt modelId="{AAB410BA-B1C3-2A4F-A4A1-06A7E2507F89}" type="pres">
      <dgm:prSet presAssocID="{22B7DA6E-4305-A74A-9DE0-F7265FDCDAB8}" presName="node" presStyleLbl="alignAccFollowNode1" presStyleIdx="1" presStyleCnt="6">
        <dgm:presLayoutVars>
          <dgm:bulletEnabled val="1"/>
        </dgm:presLayoutVars>
      </dgm:prSet>
      <dgm:spPr/>
    </dgm:pt>
    <dgm:pt modelId="{612B6C1B-25FD-EF48-828C-76BE44165BE1}" type="pres">
      <dgm:prSet presAssocID="{96D1D9D7-D718-894B-8A77-DCB5B584E14C}" presName="sibTrans" presStyleCnt="0"/>
      <dgm:spPr/>
    </dgm:pt>
    <dgm:pt modelId="{4DDB08A1-B040-CE4B-972E-332FF1FD2E35}" type="pres">
      <dgm:prSet presAssocID="{82DF1621-7FC8-1741-B7D2-42D4996ED0E0}" presName="node" presStyleLbl="alignAccFollowNode1" presStyleIdx="2" presStyleCnt="6">
        <dgm:presLayoutVars>
          <dgm:bulletEnabled val="1"/>
        </dgm:presLayoutVars>
      </dgm:prSet>
      <dgm:spPr/>
    </dgm:pt>
    <dgm:pt modelId="{BBCDC7BD-2FE8-4740-9883-BC55C43FC453}" type="pres">
      <dgm:prSet presAssocID="{AABC6662-DD9D-4E48-B6D4-7731C49DEFDB}" presName="vSp" presStyleCnt="0"/>
      <dgm:spPr/>
    </dgm:pt>
    <dgm:pt modelId="{D4990DAF-21DC-564C-AD62-1F1CD195BC0A}" type="pres">
      <dgm:prSet presAssocID="{D277062E-ABD6-1D47-BACA-150B59FA1974}" presName="horFlow" presStyleCnt="0"/>
      <dgm:spPr/>
    </dgm:pt>
    <dgm:pt modelId="{F59F5CAA-5314-194B-80F9-304EA3D31ADF}" type="pres">
      <dgm:prSet presAssocID="{D277062E-ABD6-1D47-BACA-150B59FA1974}" presName="bigChev" presStyleLbl="node1" presStyleIdx="1" presStyleCnt="2"/>
      <dgm:spPr/>
    </dgm:pt>
    <dgm:pt modelId="{880CCD8D-0B1C-F84A-B475-C6D5E1A8DDB6}" type="pres">
      <dgm:prSet presAssocID="{A2C2B194-6AFA-6F4A-8B2E-BF8E751253A7}" presName="parTrans" presStyleCnt="0"/>
      <dgm:spPr/>
    </dgm:pt>
    <dgm:pt modelId="{1A936BFB-C86C-FF46-8303-7E0D0BFCF2ED}" type="pres">
      <dgm:prSet presAssocID="{CDC154ED-1313-DC4D-8CD9-57ADD2F61276}" presName="node" presStyleLbl="alignAccFollowNode1" presStyleIdx="3" presStyleCnt="6">
        <dgm:presLayoutVars>
          <dgm:bulletEnabled val="1"/>
        </dgm:presLayoutVars>
      </dgm:prSet>
      <dgm:spPr/>
    </dgm:pt>
    <dgm:pt modelId="{807EA0F2-9D33-C04C-93BE-3DBB0BB8A496}" type="pres">
      <dgm:prSet presAssocID="{6C79B145-A9AB-044A-A475-D3687406F8D3}" presName="sibTrans" presStyleCnt="0"/>
      <dgm:spPr/>
    </dgm:pt>
    <dgm:pt modelId="{B5C98AD4-7121-F840-B39F-79F642A90E56}" type="pres">
      <dgm:prSet presAssocID="{E85C7E16-4082-8949-9C05-1977743AA003}" presName="node" presStyleLbl="alignAccFollowNode1" presStyleIdx="4" presStyleCnt="6">
        <dgm:presLayoutVars>
          <dgm:bulletEnabled val="1"/>
        </dgm:presLayoutVars>
      </dgm:prSet>
      <dgm:spPr/>
    </dgm:pt>
    <dgm:pt modelId="{2CB3A2EC-8569-C948-A3CC-7F17585801AE}" type="pres">
      <dgm:prSet presAssocID="{AEC0A103-236C-AA4B-80E6-3A246F656BE6}" presName="sibTrans" presStyleCnt="0"/>
      <dgm:spPr/>
    </dgm:pt>
    <dgm:pt modelId="{C39E3FFD-61EC-CC4F-A6B9-0363E25CE6EF}" type="pres">
      <dgm:prSet presAssocID="{FD2CB5F6-B018-0143-9042-F1D3EFAF22E6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5CCC0A15-89BF-5049-8C24-D96F1325FA3A}" type="presOf" srcId="{FD2CB5F6-B018-0143-9042-F1D3EFAF22E6}" destId="{C39E3FFD-61EC-CC4F-A6B9-0363E25CE6EF}" srcOrd="0" destOrd="0" presId="urn:microsoft.com/office/officeart/2005/8/layout/lProcess3"/>
    <dgm:cxn modelId="{BC3CDE17-50C0-3B4C-956A-DB0124905875}" type="presOf" srcId="{7285442F-8CFE-BE46-AD57-93D906CE65D7}" destId="{6AA769CB-C4C8-0E49-B2A2-C03B7D8AF7D4}" srcOrd="0" destOrd="0" presId="urn:microsoft.com/office/officeart/2005/8/layout/lProcess3"/>
    <dgm:cxn modelId="{21360023-9FE4-7647-B38A-EF6523D711A9}" type="presOf" srcId="{AABC6662-DD9D-4E48-B6D4-7731C49DEFDB}" destId="{7AF0EEE7-766F-9E49-BC11-2FF397F4A6C7}" srcOrd="0" destOrd="0" presId="urn:microsoft.com/office/officeart/2005/8/layout/lProcess3"/>
    <dgm:cxn modelId="{74C0A432-C532-1A48-BA28-4C9B8A0325AE}" type="presOf" srcId="{B3811795-F556-874A-884A-DB9012E28766}" destId="{6DD995DA-5BCC-9644-A765-952790EFFDB5}" srcOrd="0" destOrd="0" presId="urn:microsoft.com/office/officeart/2005/8/layout/lProcess3"/>
    <dgm:cxn modelId="{275B453A-0C3B-DD4D-ADE0-E0D9CAE8B486}" type="presOf" srcId="{22B7DA6E-4305-A74A-9DE0-F7265FDCDAB8}" destId="{AAB410BA-B1C3-2A4F-A4A1-06A7E2507F89}" srcOrd="0" destOrd="0" presId="urn:microsoft.com/office/officeart/2005/8/layout/lProcess3"/>
    <dgm:cxn modelId="{8177F13E-EC96-414E-9727-9868E84B3596}" type="presOf" srcId="{E85C7E16-4082-8949-9C05-1977743AA003}" destId="{B5C98AD4-7121-F840-B39F-79F642A90E56}" srcOrd="0" destOrd="0" presId="urn:microsoft.com/office/officeart/2005/8/layout/lProcess3"/>
    <dgm:cxn modelId="{85DBF454-45D3-5346-BEFD-F62DB36C175B}" srcId="{B3811795-F556-874A-884A-DB9012E28766}" destId="{D277062E-ABD6-1D47-BACA-150B59FA1974}" srcOrd="1" destOrd="0" parTransId="{D562F2CB-C413-FA48-AC09-46136633550A}" sibTransId="{2E8A4359-F4A9-0946-AEA2-97862D31EF93}"/>
    <dgm:cxn modelId="{7A1C2D76-F14C-B347-A85A-3527038D30A4}" type="presOf" srcId="{D277062E-ABD6-1D47-BACA-150B59FA1974}" destId="{F59F5CAA-5314-194B-80F9-304EA3D31ADF}" srcOrd="0" destOrd="0" presId="urn:microsoft.com/office/officeart/2005/8/layout/lProcess3"/>
    <dgm:cxn modelId="{F4936256-615E-2F4D-BE25-4F433937986A}" srcId="{D277062E-ABD6-1D47-BACA-150B59FA1974}" destId="{FD2CB5F6-B018-0143-9042-F1D3EFAF22E6}" srcOrd="2" destOrd="0" parTransId="{F2A2B6F9-AEE7-C041-A64E-B39143EB612B}" sibTransId="{7410358B-2622-9742-BFC1-838B593A742F}"/>
    <dgm:cxn modelId="{70140D90-865F-9848-9D33-4272759A4BF5}" srcId="{D277062E-ABD6-1D47-BACA-150B59FA1974}" destId="{CDC154ED-1313-DC4D-8CD9-57ADD2F61276}" srcOrd="0" destOrd="0" parTransId="{A2C2B194-6AFA-6F4A-8B2E-BF8E751253A7}" sibTransId="{6C79B145-A9AB-044A-A475-D3687406F8D3}"/>
    <dgm:cxn modelId="{A22EA595-4A49-7049-A4FD-C07065988B5D}" srcId="{AABC6662-DD9D-4E48-B6D4-7731C49DEFDB}" destId="{82DF1621-7FC8-1741-B7D2-42D4996ED0E0}" srcOrd="2" destOrd="0" parTransId="{9DE367AB-3FC9-F144-A868-7D2F0DDE187D}" sibTransId="{F7F3C74A-CC78-6E4E-8697-181184238ED6}"/>
    <dgm:cxn modelId="{97DAEE95-8830-AD4C-94AD-2FB5BF2D1CF2}" srcId="{AABC6662-DD9D-4E48-B6D4-7731C49DEFDB}" destId="{22B7DA6E-4305-A74A-9DE0-F7265FDCDAB8}" srcOrd="1" destOrd="0" parTransId="{458B1026-BA9E-6745-9154-AD4587368803}" sibTransId="{96D1D9D7-D718-894B-8A77-DCB5B584E14C}"/>
    <dgm:cxn modelId="{4C44E096-1EB1-B843-B133-84CDCE19301B}" srcId="{D277062E-ABD6-1D47-BACA-150B59FA1974}" destId="{E85C7E16-4082-8949-9C05-1977743AA003}" srcOrd="1" destOrd="0" parTransId="{FA357C1F-9A31-B242-BF15-5DE1B4B7A1B8}" sibTransId="{AEC0A103-236C-AA4B-80E6-3A246F656BE6}"/>
    <dgm:cxn modelId="{623598B7-4D77-D64C-A091-3DBE104509A8}" type="presOf" srcId="{82DF1621-7FC8-1741-B7D2-42D4996ED0E0}" destId="{4DDB08A1-B040-CE4B-972E-332FF1FD2E35}" srcOrd="0" destOrd="0" presId="urn:microsoft.com/office/officeart/2005/8/layout/lProcess3"/>
    <dgm:cxn modelId="{ECCF82C6-2B49-784C-85C3-050B9107F2BD}" srcId="{AABC6662-DD9D-4E48-B6D4-7731C49DEFDB}" destId="{7285442F-8CFE-BE46-AD57-93D906CE65D7}" srcOrd="0" destOrd="0" parTransId="{5940AFFD-61C6-D44D-BB38-BDA158D87EB0}" sibTransId="{2E555EED-ECD1-7942-8FDE-6883BF5F0F33}"/>
    <dgm:cxn modelId="{E86B88C6-A11A-DF41-A689-BD3CF615F695}" srcId="{B3811795-F556-874A-884A-DB9012E28766}" destId="{AABC6662-DD9D-4E48-B6D4-7731C49DEFDB}" srcOrd="0" destOrd="0" parTransId="{A8DB35DD-CABC-3C45-99A2-A83E14861781}" sibTransId="{D575489D-7329-324C-AA2B-FDBB0361257F}"/>
    <dgm:cxn modelId="{5B6D08FA-52B6-8643-B641-A1431574B6CD}" type="presOf" srcId="{CDC154ED-1313-DC4D-8CD9-57ADD2F61276}" destId="{1A936BFB-C86C-FF46-8303-7E0D0BFCF2ED}" srcOrd="0" destOrd="0" presId="urn:microsoft.com/office/officeart/2005/8/layout/lProcess3"/>
    <dgm:cxn modelId="{452C00E4-55C6-5E48-81BB-F2D4795C4AF1}" type="presParOf" srcId="{6DD995DA-5BCC-9644-A765-952790EFFDB5}" destId="{D9994820-40C9-AA49-B2F9-82444F67494C}" srcOrd="0" destOrd="0" presId="urn:microsoft.com/office/officeart/2005/8/layout/lProcess3"/>
    <dgm:cxn modelId="{1DE239D0-05EE-8841-814C-46811E5265AC}" type="presParOf" srcId="{D9994820-40C9-AA49-B2F9-82444F67494C}" destId="{7AF0EEE7-766F-9E49-BC11-2FF397F4A6C7}" srcOrd="0" destOrd="0" presId="urn:microsoft.com/office/officeart/2005/8/layout/lProcess3"/>
    <dgm:cxn modelId="{4002A9B7-247E-3E4C-911B-853B529021F9}" type="presParOf" srcId="{D9994820-40C9-AA49-B2F9-82444F67494C}" destId="{B3561D1D-6B50-C14F-BBF6-E6BEE5FD5E03}" srcOrd="1" destOrd="0" presId="urn:microsoft.com/office/officeart/2005/8/layout/lProcess3"/>
    <dgm:cxn modelId="{F7224963-0CE3-0A40-9DF3-0D7948065889}" type="presParOf" srcId="{D9994820-40C9-AA49-B2F9-82444F67494C}" destId="{6AA769CB-C4C8-0E49-B2A2-C03B7D8AF7D4}" srcOrd="2" destOrd="0" presId="urn:microsoft.com/office/officeart/2005/8/layout/lProcess3"/>
    <dgm:cxn modelId="{EDEF781A-1759-7748-B27C-81F6CD931D58}" type="presParOf" srcId="{D9994820-40C9-AA49-B2F9-82444F67494C}" destId="{82C52F50-93BE-DC4C-BFC4-219AF040854B}" srcOrd="3" destOrd="0" presId="urn:microsoft.com/office/officeart/2005/8/layout/lProcess3"/>
    <dgm:cxn modelId="{E1CE10EB-BCA6-6344-A9F5-CBFA0EA2191F}" type="presParOf" srcId="{D9994820-40C9-AA49-B2F9-82444F67494C}" destId="{AAB410BA-B1C3-2A4F-A4A1-06A7E2507F89}" srcOrd="4" destOrd="0" presId="urn:microsoft.com/office/officeart/2005/8/layout/lProcess3"/>
    <dgm:cxn modelId="{98DFB3B5-6F4E-4A48-AB11-04F7B8146F0A}" type="presParOf" srcId="{D9994820-40C9-AA49-B2F9-82444F67494C}" destId="{612B6C1B-25FD-EF48-828C-76BE44165BE1}" srcOrd="5" destOrd="0" presId="urn:microsoft.com/office/officeart/2005/8/layout/lProcess3"/>
    <dgm:cxn modelId="{BB7CE15D-3846-8748-8D5B-B1D2FF796600}" type="presParOf" srcId="{D9994820-40C9-AA49-B2F9-82444F67494C}" destId="{4DDB08A1-B040-CE4B-972E-332FF1FD2E35}" srcOrd="6" destOrd="0" presId="urn:microsoft.com/office/officeart/2005/8/layout/lProcess3"/>
    <dgm:cxn modelId="{9FBCCAA4-E4A5-2D4A-A06B-7A766EF8707E}" type="presParOf" srcId="{6DD995DA-5BCC-9644-A765-952790EFFDB5}" destId="{BBCDC7BD-2FE8-4740-9883-BC55C43FC453}" srcOrd="1" destOrd="0" presId="urn:microsoft.com/office/officeart/2005/8/layout/lProcess3"/>
    <dgm:cxn modelId="{B437D78D-89FF-2F4A-A91A-95F72C4DA2A8}" type="presParOf" srcId="{6DD995DA-5BCC-9644-A765-952790EFFDB5}" destId="{D4990DAF-21DC-564C-AD62-1F1CD195BC0A}" srcOrd="2" destOrd="0" presId="urn:microsoft.com/office/officeart/2005/8/layout/lProcess3"/>
    <dgm:cxn modelId="{8A6825DD-544F-0B4D-8D6E-97DAFE12C4BB}" type="presParOf" srcId="{D4990DAF-21DC-564C-AD62-1F1CD195BC0A}" destId="{F59F5CAA-5314-194B-80F9-304EA3D31ADF}" srcOrd="0" destOrd="0" presId="urn:microsoft.com/office/officeart/2005/8/layout/lProcess3"/>
    <dgm:cxn modelId="{D78DF62E-111A-BC48-9DDC-CC8653AA8FA3}" type="presParOf" srcId="{D4990DAF-21DC-564C-AD62-1F1CD195BC0A}" destId="{880CCD8D-0B1C-F84A-B475-C6D5E1A8DDB6}" srcOrd="1" destOrd="0" presId="urn:microsoft.com/office/officeart/2005/8/layout/lProcess3"/>
    <dgm:cxn modelId="{59BA3810-91C6-7448-9763-9BDB473B2B87}" type="presParOf" srcId="{D4990DAF-21DC-564C-AD62-1F1CD195BC0A}" destId="{1A936BFB-C86C-FF46-8303-7E0D0BFCF2ED}" srcOrd="2" destOrd="0" presId="urn:microsoft.com/office/officeart/2005/8/layout/lProcess3"/>
    <dgm:cxn modelId="{FF554443-373F-E64C-B648-5F50EC101A6D}" type="presParOf" srcId="{D4990DAF-21DC-564C-AD62-1F1CD195BC0A}" destId="{807EA0F2-9D33-C04C-93BE-3DBB0BB8A496}" srcOrd="3" destOrd="0" presId="urn:microsoft.com/office/officeart/2005/8/layout/lProcess3"/>
    <dgm:cxn modelId="{7D6C457A-2DC2-8543-B917-B3CA0AE20A96}" type="presParOf" srcId="{D4990DAF-21DC-564C-AD62-1F1CD195BC0A}" destId="{B5C98AD4-7121-F840-B39F-79F642A90E56}" srcOrd="4" destOrd="0" presId="urn:microsoft.com/office/officeart/2005/8/layout/lProcess3"/>
    <dgm:cxn modelId="{B07E40F4-1169-EC47-8273-D650F64C713E}" type="presParOf" srcId="{D4990DAF-21DC-564C-AD62-1F1CD195BC0A}" destId="{2CB3A2EC-8569-C948-A3CC-7F17585801AE}" srcOrd="5" destOrd="0" presId="urn:microsoft.com/office/officeart/2005/8/layout/lProcess3"/>
    <dgm:cxn modelId="{FB0527D9-23B9-1E48-81F2-2717E9E1488C}" type="presParOf" srcId="{D4990DAF-21DC-564C-AD62-1F1CD195BC0A}" destId="{C39E3FFD-61EC-CC4F-A6B9-0363E25CE6EF}" srcOrd="6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811795-F556-874A-884A-DB9012E28766}" type="doc">
      <dgm:prSet loTypeId="urn:microsoft.com/office/officeart/2005/8/layout/lProcess3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ABC6662-DD9D-4E48-B6D4-7731C49DEFDB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 err="1"/>
            <a:t>Members</a:t>
          </a:r>
          <a:endParaRPr lang="es-ES" dirty="0"/>
        </a:p>
      </dgm:t>
    </dgm:pt>
    <dgm:pt modelId="{A8DB35DD-CABC-3C45-99A2-A83E14861781}" type="parTrans" cxnId="{E86B88C6-A11A-DF41-A689-BD3CF615F695}">
      <dgm:prSet/>
      <dgm:spPr/>
      <dgm:t>
        <a:bodyPr/>
        <a:lstStyle/>
        <a:p>
          <a:endParaRPr lang="es-ES"/>
        </a:p>
      </dgm:t>
    </dgm:pt>
    <dgm:pt modelId="{D575489D-7329-324C-AA2B-FDBB0361257F}" type="sibTrans" cxnId="{E86B88C6-A11A-DF41-A689-BD3CF615F695}">
      <dgm:prSet/>
      <dgm:spPr/>
      <dgm:t>
        <a:bodyPr/>
        <a:lstStyle/>
        <a:p>
          <a:endParaRPr lang="es-ES"/>
        </a:p>
      </dgm:t>
    </dgm:pt>
    <dgm:pt modelId="{7285442F-8CFE-BE46-AD57-93D906CE65D7}">
      <dgm:prSet phldrT="[Texto]"/>
      <dgm:spPr>
        <a:solidFill>
          <a:srgbClr val="DBE06B">
            <a:alpha val="90000"/>
          </a:srgbClr>
        </a:solidFill>
      </dgm:spPr>
      <dgm:t>
        <a:bodyPr/>
        <a:lstStyle/>
        <a:p>
          <a:r>
            <a:rPr lang="es-ES" dirty="0" err="1"/>
            <a:t>Objective</a:t>
          </a:r>
          <a:r>
            <a:rPr lang="es-ES" dirty="0"/>
            <a:t> 500</a:t>
          </a:r>
        </a:p>
      </dgm:t>
    </dgm:pt>
    <dgm:pt modelId="{5940AFFD-61C6-D44D-BB38-BDA158D87EB0}" type="parTrans" cxnId="{ECCF82C6-2B49-784C-85C3-050B9107F2BD}">
      <dgm:prSet/>
      <dgm:spPr/>
      <dgm:t>
        <a:bodyPr/>
        <a:lstStyle/>
        <a:p>
          <a:endParaRPr lang="es-ES"/>
        </a:p>
      </dgm:t>
    </dgm:pt>
    <dgm:pt modelId="{2E555EED-ECD1-7942-8FDE-6883BF5F0F33}" type="sibTrans" cxnId="{ECCF82C6-2B49-784C-85C3-050B9107F2BD}">
      <dgm:prSet/>
      <dgm:spPr/>
      <dgm:t>
        <a:bodyPr/>
        <a:lstStyle/>
        <a:p>
          <a:endParaRPr lang="es-ES"/>
        </a:p>
      </dgm:t>
    </dgm:pt>
    <dgm:pt modelId="{82DF1621-7FC8-1741-B7D2-42D4996ED0E0}">
      <dgm:prSet/>
      <dgm:spPr>
        <a:solidFill>
          <a:srgbClr val="DBE06D">
            <a:alpha val="90000"/>
          </a:srgbClr>
        </a:solidFill>
      </dgm:spPr>
      <dgm:t>
        <a:bodyPr/>
        <a:lstStyle/>
        <a:p>
          <a:r>
            <a:rPr lang="es-ES" b="1" dirty="0" err="1"/>
            <a:t>First</a:t>
          </a:r>
          <a:r>
            <a:rPr lang="es-ES" b="1" dirty="0"/>
            <a:t> </a:t>
          </a:r>
          <a:r>
            <a:rPr lang="es-ES" b="1" dirty="0" err="1"/>
            <a:t>Year</a:t>
          </a:r>
          <a:r>
            <a:rPr lang="es-ES" b="1" dirty="0"/>
            <a:t> 1400</a:t>
          </a:r>
        </a:p>
      </dgm:t>
    </dgm:pt>
    <dgm:pt modelId="{9DE367AB-3FC9-F144-A868-7D2F0DDE187D}" type="parTrans" cxnId="{A22EA595-4A49-7049-A4FD-C07065988B5D}">
      <dgm:prSet/>
      <dgm:spPr/>
      <dgm:t>
        <a:bodyPr/>
        <a:lstStyle/>
        <a:p>
          <a:endParaRPr lang="es-ES"/>
        </a:p>
      </dgm:t>
    </dgm:pt>
    <dgm:pt modelId="{F7F3C74A-CC78-6E4E-8697-181184238ED6}" type="sibTrans" cxnId="{A22EA595-4A49-7049-A4FD-C07065988B5D}">
      <dgm:prSet/>
      <dgm:spPr/>
      <dgm:t>
        <a:bodyPr/>
        <a:lstStyle/>
        <a:p>
          <a:endParaRPr lang="es-ES"/>
        </a:p>
      </dgm:t>
    </dgm:pt>
    <dgm:pt modelId="{D277062E-ABD6-1D47-BACA-150B59FA1974}">
      <dgm:prSet phldrT="[Texto]"/>
      <dgm:spPr>
        <a:solidFill>
          <a:srgbClr val="7030A0"/>
        </a:solidFill>
      </dgm:spPr>
      <dgm:t>
        <a:bodyPr/>
        <a:lstStyle/>
        <a:p>
          <a:r>
            <a:rPr lang="es-ES" dirty="0" err="1"/>
            <a:t>Activities</a:t>
          </a:r>
          <a:endParaRPr lang="es-ES" dirty="0"/>
        </a:p>
      </dgm:t>
    </dgm:pt>
    <dgm:pt modelId="{2E8A4359-F4A9-0946-AEA2-97862D31EF93}" type="sibTrans" cxnId="{85DBF454-45D3-5346-BEFD-F62DB36C175B}">
      <dgm:prSet/>
      <dgm:spPr/>
      <dgm:t>
        <a:bodyPr/>
        <a:lstStyle/>
        <a:p>
          <a:endParaRPr lang="es-ES"/>
        </a:p>
      </dgm:t>
    </dgm:pt>
    <dgm:pt modelId="{D562F2CB-C413-FA48-AC09-46136633550A}" type="parTrans" cxnId="{85DBF454-45D3-5346-BEFD-F62DB36C175B}">
      <dgm:prSet/>
      <dgm:spPr/>
      <dgm:t>
        <a:bodyPr/>
        <a:lstStyle/>
        <a:p>
          <a:endParaRPr lang="es-ES"/>
        </a:p>
      </dgm:t>
    </dgm:pt>
    <dgm:pt modelId="{CDC154ED-1313-DC4D-8CD9-57ADD2F61276}">
      <dgm:prSet phldrT="[Texto]"/>
      <dgm:spPr>
        <a:solidFill>
          <a:srgbClr val="DBE06B">
            <a:alpha val="90000"/>
          </a:srgbClr>
        </a:solidFill>
      </dgm:spPr>
      <dgm:t>
        <a:bodyPr/>
        <a:lstStyle/>
        <a:p>
          <a:r>
            <a:rPr lang="es-ES" dirty="0"/>
            <a:t>Posts    71</a:t>
          </a:r>
        </a:p>
      </dgm:t>
    </dgm:pt>
    <dgm:pt modelId="{6C79B145-A9AB-044A-A475-D3687406F8D3}" type="sibTrans" cxnId="{70140D90-865F-9848-9D33-4272759A4BF5}">
      <dgm:prSet/>
      <dgm:spPr/>
      <dgm:t>
        <a:bodyPr/>
        <a:lstStyle/>
        <a:p>
          <a:endParaRPr lang="es-ES"/>
        </a:p>
      </dgm:t>
    </dgm:pt>
    <dgm:pt modelId="{A2C2B194-6AFA-6F4A-8B2E-BF8E751253A7}" type="parTrans" cxnId="{70140D90-865F-9848-9D33-4272759A4BF5}">
      <dgm:prSet/>
      <dgm:spPr/>
      <dgm:t>
        <a:bodyPr/>
        <a:lstStyle/>
        <a:p>
          <a:endParaRPr lang="es-ES"/>
        </a:p>
      </dgm:t>
    </dgm:pt>
    <dgm:pt modelId="{E85C7E16-4082-8949-9C05-1977743AA003}">
      <dgm:prSet phldrT="[Texto]"/>
      <dgm:spPr>
        <a:solidFill>
          <a:srgbClr val="DBE06D">
            <a:alpha val="90000"/>
          </a:srgbClr>
        </a:solidFill>
      </dgm:spPr>
      <dgm:t>
        <a:bodyPr/>
        <a:lstStyle/>
        <a:p>
          <a:r>
            <a:rPr lang="es-ES" dirty="0" err="1"/>
            <a:t>Views</a:t>
          </a:r>
          <a:r>
            <a:rPr lang="es-ES" dirty="0"/>
            <a:t> 91.515</a:t>
          </a:r>
        </a:p>
      </dgm:t>
    </dgm:pt>
    <dgm:pt modelId="{AEC0A103-236C-AA4B-80E6-3A246F656BE6}" type="sibTrans" cxnId="{4C44E096-1EB1-B843-B133-84CDCE19301B}">
      <dgm:prSet/>
      <dgm:spPr/>
      <dgm:t>
        <a:bodyPr/>
        <a:lstStyle/>
        <a:p>
          <a:endParaRPr lang="es-ES"/>
        </a:p>
      </dgm:t>
    </dgm:pt>
    <dgm:pt modelId="{FA357C1F-9A31-B242-BF15-5DE1B4B7A1B8}" type="parTrans" cxnId="{4C44E096-1EB1-B843-B133-84CDCE19301B}">
      <dgm:prSet/>
      <dgm:spPr/>
      <dgm:t>
        <a:bodyPr/>
        <a:lstStyle/>
        <a:p>
          <a:endParaRPr lang="es-ES"/>
        </a:p>
      </dgm:t>
    </dgm:pt>
    <dgm:pt modelId="{6DD995DA-5BCC-9644-A765-952790EFFDB5}" type="pres">
      <dgm:prSet presAssocID="{B3811795-F556-874A-884A-DB9012E2876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9994820-40C9-AA49-B2F9-82444F67494C}" type="pres">
      <dgm:prSet presAssocID="{AABC6662-DD9D-4E48-B6D4-7731C49DEFDB}" presName="horFlow" presStyleCnt="0"/>
      <dgm:spPr/>
    </dgm:pt>
    <dgm:pt modelId="{7AF0EEE7-766F-9E49-BC11-2FF397F4A6C7}" type="pres">
      <dgm:prSet presAssocID="{AABC6662-DD9D-4E48-B6D4-7731C49DEFDB}" presName="bigChev" presStyleLbl="node1" presStyleIdx="0" presStyleCnt="2"/>
      <dgm:spPr/>
    </dgm:pt>
    <dgm:pt modelId="{B3561D1D-6B50-C14F-BBF6-E6BEE5FD5E03}" type="pres">
      <dgm:prSet presAssocID="{5940AFFD-61C6-D44D-BB38-BDA158D87EB0}" presName="parTrans" presStyleCnt="0"/>
      <dgm:spPr/>
    </dgm:pt>
    <dgm:pt modelId="{6AA769CB-C4C8-0E49-B2A2-C03B7D8AF7D4}" type="pres">
      <dgm:prSet presAssocID="{7285442F-8CFE-BE46-AD57-93D906CE65D7}" presName="node" presStyleLbl="alignAccFollowNode1" presStyleIdx="0" presStyleCnt="4">
        <dgm:presLayoutVars>
          <dgm:bulletEnabled val="1"/>
        </dgm:presLayoutVars>
      </dgm:prSet>
      <dgm:spPr/>
    </dgm:pt>
    <dgm:pt modelId="{82C52F50-93BE-DC4C-BFC4-219AF040854B}" type="pres">
      <dgm:prSet presAssocID="{2E555EED-ECD1-7942-8FDE-6883BF5F0F33}" presName="sibTrans" presStyleCnt="0"/>
      <dgm:spPr/>
    </dgm:pt>
    <dgm:pt modelId="{4DDB08A1-B040-CE4B-972E-332FF1FD2E35}" type="pres">
      <dgm:prSet presAssocID="{82DF1621-7FC8-1741-B7D2-42D4996ED0E0}" presName="node" presStyleLbl="alignAccFollowNode1" presStyleIdx="1" presStyleCnt="4">
        <dgm:presLayoutVars>
          <dgm:bulletEnabled val="1"/>
        </dgm:presLayoutVars>
      </dgm:prSet>
      <dgm:spPr/>
    </dgm:pt>
    <dgm:pt modelId="{BBCDC7BD-2FE8-4740-9883-BC55C43FC453}" type="pres">
      <dgm:prSet presAssocID="{AABC6662-DD9D-4E48-B6D4-7731C49DEFDB}" presName="vSp" presStyleCnt="0"/>
      <dgm:spPr/>
    </dgm:pt>
    <dgm:pt modelId="{D4990DAF-21DC-564C-AD62-1F1CD195BC0A}" type="pres">
      <dgm:prSet presAssocID="{D277062E-ABD6-1D47-BACA-150B59FA1974}" presName="horFlow" presStyleCnt="0"/>
      <dgm:spPr/>
    </dgm:pt>
    <dgm:pt modelId="{F59F5CAA-5314-194B-80F9-304EA3D31ADF}" type="pres">
      <dgm:prSet presAssocID="{D277062E-ABD6-1D47-BACA-150B59FA1974}" presName="bigChev" presStyleLbl="node1" presStyleIdx="1" presStyleCnt="2"/>
      <dgm:spPr/>
    </dgm:pt>
    <dgm:pt modelId="{880CCD8D-0B1C-F84A-B475-C6D5E1A8DDB6}" type="pres">
      <dgm:prSet presAssocID="{A2C2B194-6AFA-6F4A-8B2E-BF8E751253A7}" presName="parTrans" presStyleCnt="0"/>
      <dgm:spPr/>
    </dgm:pt>
    <dgm:pt modelId="{1A936BFB-C86C-FF46-8303-7E0D0BFCF2ED}" type="pres">
      <dgm:prSet presAssocID="{CDC154ED-1313-DC4D-8CD9-57ADD2F61276}" presName="node" presStyleLbl="alignAccFollowNode1" presStyleIdx="2" presStyleCnt="4">
        <dgm:presLayoutVars>
          <dgm:bulletEnabled val="1"/>
        </dgm:presLayoutVars>
      </dgm:prSet>
      <dgm:spPr/>
    </dgm:pt>
    <dgm:pt modelId="{807EA0F2-9D33-C04C-93BE-3DBB0BB8A496}" type="pres">
      <dgm:prSet presAssocID="{6C79B145-A9AB-044A-A475-D3687406F8D3}" presName="sibTrans" presStyleCnt="0"/>
      <dgm:spPr/>
    </dgm:pt>
    <dgm:pt modelId="{B5C98AD4-7121-F840-B39F-79F642A90E56}" type="pres">
      <dgm:prSet presAssocID="{E85C7E16-4082-8949-9C05-1977743AA003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BC3CDE17-50C0-3B4C-956A-DB0124905875}" type="presOf" srcId="{7285442F-8CFE-BE46-AD57-93D906CE65D7}" destId="{6AA769CB-C4C8-0E49-B2A2-C03B7D8AF7D4}" srcOrd="0" destOrd="0" presId="urn:microsoft.com/office/officeart/2005/8/layout/lProcess3"/>
    <dgm:cxn modelId="{21360023-9FE4-7647-B38A-EF6523D711A9}" type="presOf" srcId="{AABC6662-DD9D-4E48-B6D4-7731C49DEFDB}" destId="{7AF0EEE7-766F-9E49-BC11-2FF397F4A6C7}" srcOrd="0" destOrd="0" presId="urn:microsoft.com/office/officeart/2005/8/layout/lProcess3"/>
    <dgm:cxn modelId="{74C0A432-C532-1A48-BA28-4C9B8A0325AE}" type="presOf" srcId="{B3811795-F556-874A-884A-DB9012E28766}" destId="{6DD995DA-5BCC-9644-A765-952790EFFDB5}" srcOrd="0" destOrd="0" presId="urn:microsoft.com/office/officeart/2005/8/layout/lProcess3"/>
    <dgm:cxn modelId="{8177F13E-EC96-414E-9727-9868E84B3596}" type="presOf" srcId="{E85C7E16-4082-8949-9C05-1977743AA003}" destId="{B5C98AD4-7121-F840-B39F-79F642A90E56}" srcOrd="0" destOrd="0" presId="urn:microsoft.com/office/officeart/2005/8/layout/lProcess3"/>
    <dgm:cxn modelId="{85DBF454-45D3-5346-BEFD-F62DB36C175B}" srcId="{B3811795-F556-874A-884A-DB9012E28766}" destId="{D277062E-ABD6-1D47-BACA-150B59FA1974}" srcOrd="1" destOrd="0" parTransId="{D562F2CB-C413-FA48-AC09-46136633550A}" sibTransId="{2E8A4359-F4A9-0946-AEA2-97862D31EF93}"/>
    <dgm:cxn modelId="{7A1C2D76-F14C-B347-A85A-3527038D30A4}" type="presOf" srcId="{D277062E-ABD6-1D47-BACA-150B59FA1974}" destId="{F59F5CAA-5314-194B-80F9-304EA3D31ADF}" srcOrd="0" destOrd="0" presId="urn:microsoft.com/office/officeart/2005/8/layout/lProcess3"/>
    <dgm:cxn modelId="{70140D90-865F-9848-9D33-4272759A4BF5}" srcId="{D277062E-ABD6-1D47-BACA-150B59FA1974}" destId="{CDC154ED-1313-DC4D-8CD9-57ADD2F61276}" srcOrd="0" destOrd="0" parTransId="{A2C2B194-6AFA-6F4A-8B2E-BF8E751253A7}" sibTransId="{6C79B145-A9AB-044A-A475-D3687406F8D3}"/>
    <dgm:cxn modelId="{A22EA595-4A49-7049-A4FD-C07065988B5D}" srcId="{AABC6662-DD9D-4E48-B6D4-7731C49DEFDB}" destId="{82DF1621-7FC8-1741-B7D2-42D4996ED0E0}" srcOrd="1" destOrd="0" parTransId="{9DE367AB-3FC9-F144-A868-7D2F0DDE187D}" sibTransId="{F7F3C74A-CC78-6E4E-8697-181184238ED6}"/>
    <dgm:cxn modelId="{4C44E096-1EB1-B843-B133-84CDCE19301B}" srcId="{D277062E-ABD6-1D47-BACA-150B59FA1974}" destId="{E85C7E16-4082-8949-9C05-1977743AA003}" srcOrd="1" destOrd="0" parTransId="{FA357C1F-9A31-B242-BF15-5DE1B4B7A1B8}" sibTransId="{AEC0A103-236C-AA4B-80E6-3A246F656BE6}"/>
    <dgm:cxn modelId="{623598B7-4D77-D64C-A091-3DBE104509A8}" type="presOf" srcId="{82DF1621-7FC8-1741-B7D2-42D4996ED0E0}" destId="{4DDB08A1-B040-CE4B-972E-332FF1FD2E35}" srcOrd="0" destOrd="0" presId="urn:microsoft.com/office/officeart/2005/8/layout/lProcess3"/>
    <dgm:cxn modelId="{ECCF82C6-2B49-784C-85C3-050B9107F2BD}" srcId="{AABC6662-DD9D-4E48-B6D4-7731C49DEFDB}" destId="{7285442F-8CFE-BE46-AD57-93D906CE65D7}" srcOrd="0" destOrd="0" parTransId="{5940AFFD-61C6-D44D-BB38-BDA158D87EB0}" sibTransId="{2E555EED-ECD1-7942-8FDE-6883BF5F0F33}"/>
    <dgm:cxn modelId="{E86B88C6-A11A-DF41-A689-BD3CF615F695}" srcId="{B3811795-F556-874A-884A-DB9012E28766}" destId="{AABC6662-DD9D-4E48-B6D4-7731C49DEFDB}" srcOrd="0" destOrd="0" parTransId="{A8DB35DD-CABC-3C45-99A2-A83E14861781}" sibTransId="{D575489D-7329-324C-AA2B-FDBB0361257F}"/>
    <dgm:cxn modelId="{5B6D08FA-52B6-8643-B641-A1431574B6CD}" type="presOf" srcId="{CDC154ED-1313-DC4D-8CD9-57ADD2F61276}" destId="{1A936BFB-C86C-FF46-8303-7E0D0BFCF2ED}" srcOrd="0" destOrd="0" presId="urn:microsoft.com/office/officeart/2005/8/layout/lProcess3"/>
    <dgm:cxn modelId="{452C00E4-55C6-5E48-81BB-F2D4795C4AF1}" type="presParOf" srcId="{6DD995DA-5BCC-9644-A765-952790EFFDB5}" destId="{D9994820-40C9-AA49-B2F9-82444F67494C}" srcOrd="0" destOrd="0" presId="urn:microsoft.com/office/officeart/2005/8/layout/lProcess3"/>
    <dgm:cxn modelId="{1DE239D0-05EE-8841-814C-46811E5265AC}" type="presParOf" srcId="{D9994820-40C9-AA49-B2F9-82444F67494C}" destId="{7AF0EEE7-766F-9E49-BC11-2FF397F4A6C7}" srcOrd="0" destOrd="0" presId="urn:microsoft.com/office/officeart/2005/8/layout/lProcess3"/>
    <dgm:cxn modelId="{4002A9B7-247E-3E4C-911B-853B529021F9}" type="presParOf" srcId="{D9994820-40C9-AA49-B2F9-82444F67494C}" destId="{B3561D1D-6B50-C14F-BBF6-E6BEE5FD5E03}" srcOrd="1" destOrd="0" presId="urn:microsoft.com/office/officeart/2005/8/layout/lProcess3"/>
    <dgm:cxn modelId="{F7224963-0CE3-0A40-9DF3-0D7948065889}" type="presParOf" srcId="{D9994820-40C9-AA49-B2F9-82444F67494C}" destId="{6AA769CB-C4C8-0E49-B2A2-C03B7D8AF7D4}" srcOrd="2" destOrd="0" presId="urn:microsoft.com/office/officeart/2005/8/layout/lProcess3"/>
    <dgm:cxn modelId="{EDEF781A-1759-7748-B27C-81F6CD931D58}" type="presParOf" srcId="{D9994820-40C9-AA49-B2F9-82444F67494C}" destId="{82C52F50-93BE-DC4C-BFC4-219AF040854B}" srcOrd="3" destOrd="0" presId="urn:microsoft.com/office/officeart/2005/8/layout/lProcess3"/>
    <dgm:cxn modelId="{BB7CE15D-3846-8748-8D5B-B1D2FF796600}" type="presParOf" srcId="{D9994820-40C9-AA49-B2F9-82444F67494C}" destId="{4DDB08A1-B040-CE4B-972E-332FF1FD2E35}" srcOrd="4" destOrd="0" presId="urn:microsoft.com/office/officeart/2005/8/layout/lProcess3"/>
    <dgm:cxn modelId="{9FBCCAA4-E4A5-2D4A-A06B-7A766EF8707E}" type="presParOf" srcId="{6DD995DA-5BCC-9644-A765-952790EFFDB5}" destId="{BBCDC7BD-2FE8-4740-9883-BC55C43FC453}" srcOrd="1" destOrd="0" presId="urn:microsoft.com/office/officeart/2005/8/layout/lProcess3"/>
    <dgm:cxn modelId="{B437D78D-89FF-2F4A-A91A-95F72C4DA2A8}" type="presParOf" srcId="{6DD995DA-5BCC-9644-A765-952790EFFDB5}" destId="{D4990DAF-21DC-564C-AD62-1F1CD195BC0A}" srcOrd="2" destOrd="0" presId="urn:microsoft.com/office/officeart/2005/8/layout/lProcess3"/>
    <dgm:cxn modelId="{8A6825DD-544F-0B4D-8D6E-97DAFE12C4BB}" type="presParOf" srcId="{D4990DAF-21DC-564C-AD62-1F1CD195BC0A}" destId="{F59F5CAA-5314-194B-80F9-304EA3D31ADF}" srcOrd="0" destOrd="0" presId="urn:microsoft.com/office/officeart/2005/8/layout/lProcess3"/>
    <dgm:cxn modelId="{D78DF62E-111A-BC48-9DDC-CC8653AA8FA3}" type="presParOf" srcId="{D4990DAF-21DC-564C-AD62-1F1CD195BC0A}" destId="{880CCD8D-0B1C-F84A-B475-C6D5E1A8DDB6}" srcOrd="1" destOrd="0" presId="urn:microsoft.com/office/officeart/2005/8/layout/lProcess3"/>
    <dgm:cxn modelId="{59BA3810-91C6-7448-9763-9BDB473B2B87}" type="presParOf" srcId="{D4990DAF-21DC-564C-AD62-1F1CD195BC0A}" destId="{1A936BFB-C86C-FF46-8303-7E0D0BFCF2ED}" srcOrd="2" destOrd="0" presId="urn:microsoft.com/office/officeart/2005/8/layout/lProcess3"/>
    <dgm:cxn modelId="{FF554443-373F-E64C-B648-5F50EC101A6D}" type="presParOf" srcId="{D4990DAF-21DC-564C-AD62-1F1CD195BC0A}" destId="{807EA0F2-9D33-C04C-93BE-3DBB0BB8A496}" srcOrd="3" destOrd="0" presId="urn:microsoft.com/office/officeart/2005/8/layout/lProcess3"/>
    <dgm:cxn modelId="{7D6C457A-2DC2-8543-B917-B3CA0AE20A96}" type="presParOf" srcId="{D4990DAF-21DC-564C-AD62-1F1CD195BC0A}" destId="{B5C98AD4-7121-F840-B39F-79F642A90E56}" srcOrd="4" destOrd="0" presId="urn:microsoft.com/office/officeart/2005/8/layout/lProcess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0EEE7-766F-9E49-BC11-2FF397F4A6C7}">
      <dsp:nvSpPr>
        <dsp:cNvPr id="0" name=""/>
        <dsp:cNvSpPr/>
      </dsp:nvSpPr>
      <dsp:spPr>
        <a:xfrm>
          <a:off x="3112" y="117362"/>
          <a:ext cx="1596963" cy="638785"/>
        </a:xfrm>
        <a:prstGeom prst="chevron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Digital Library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322505" y="117362"/>
        <a:ext cx="958178" cy="638785"/>
      </dsp:txXfrm>
    </dsp:sp>
    <dsp:sp modelId="{6AA769CB-C4C8-0E49-B2A2-C03B7D8AF7D4}">
      <dsp:nvSpPr>
        <dsp:cNvPr id="0" name=""/>
        <dsp:cNvSpPr/>
      </dsp:nvSpPr>
      <dsp:spPr>
        <a:xfrm>
          <a:off x="1392471" y="171658"/>
          <a:ext cx="1325479" cy="530191"/>
        </a:xfrm>
        <a:prstGeom prst="chevron">
          <a:avLst/>
        </a:prstGeom>
        <a:solidFill>
          <a:srgbClr val="DBE06B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Objective</a:t>
          </a:r>
          <a:r>
            <a:rPr lang="es-ES" sz="1500" kern="1200" dirty="0"/>
            <a:t> 60</a:t>
          </a:r>
        </a:p>
      </dsp:txBody>
      <dsp:txXfrm>
        <a:off x="1657567" y="171658"/>
        <a:ext cx="795288" cy="530191"/>
      </dsp:txXfrm>
    </dsp:sp>
    <dsp:sp modelId="{AAB410BA-B1C3-2A4F-A4A1-06A7E2507F89}">
      <dsp:nvSpPr>
        <dsp:cNvPr id="0" name=""/>
        <dsp:cNvSpPr/>
      </dsp:nvSpPr>
      <dsp:spPr>
        <a:xfrm>
          <a:off x="2532383" y="171658"/>
          <a:ext cx="1325479" cy="530191"/>
        </a:xfrm>
        <a:prstGeom prst="chevron">
          <a:avLst/>
        </a:prstGeom>
        <a:solidFill>
          <a:srgbClr val="DBE06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Analysed</a:t>
          </a:r>
          <a:r>
            <a:rPr lang="es-ES" sz="1500" kern="1200" dirty="0"/>
            <a:t> 154</a:t>
          </a:r>
        </a:p>
      </dsp:txBody>
      <dsp:txXfrm>
        <a:off x="2797479" y="171658"/>
        <a:ext cx="795288" cy="530191"/>
      </dsp:txXfrm>
    </dsp:sp>
    <dsp:sp modelId="{4DDB08A1-B040-CE4B-972E-332FF1FD2E35}">
      <dsp:nvSpPr>
        <dsp:cNvPr id="0" name=""/>
        <dsp:cNvSpPr/>
      </dsp:nvSpPr>
      <dsp:spPr>
        <a:xfrm>
          <a:off x="3672296" y="171658"/>
          <a:ext cx="1325479" cy="530191"/>
        </a:xfrm>
        <a:prstGeom prst="chevron">
          <a:avLst/>
        </a:prstGeom>
        <a:solidFill>
          <a:srgbClr val="DBE06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 err="1"/>
            <a:t>First</a:t>
          </a:r>
          <a:r>
            <a:rPr lang="es-ES" sz="1500" b="1" kern="1200" dirty="0"/>
            <a:t> </a:t>
          </a:r>
          <a:r>
            <a:rPr lang="es-ES" sz="1500" b="1" kern="1200" dirty="0" err="1"/>
            <a:t>Year</a:t>
          </a:r>
          <a:r>
            <a:rPr lang="es-ES" sz="1500" b="1" kern="1200" dirty="0"/>
            <a:t> 102</a:t>
          </a:r>
        </a:p>
      </dsp:txBody>
      <dsp:txXfrm>
        <a:off x="3937392" y="171658"/>
        <a:ext cx="795288" cy="530191"/>
      </dsp:txXfrm>
    </dsp:sp>
    <dsp:sp modelId="{F59F5CAA-5314-194B-80F9-304EA3D31ADF}">
      <dsp:nvSpPr>
        <dsp:cNvPr id="0" name=""/>
        <dsp:cNvSpPr/>
      </dsp:nvSpPr>
      <dsp:spPr>
        <a:xfrm>
          <a:off x="3112" y="845577"/>
          <a:ext cx="1596963" cy="638785"/>
        </a:xfrm>
        <a:prstGeom prst="chevron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Good </a:t>
          </a:r>
          <a:r>
            <a:rPr lang="es-ES" sz="2000" kern="1200" dirty="0" err="1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Practices</a:t>
          </a:r>
          <a:endParaRPr lang="es-ES" sz="2000" kern="1200" dirty="0">
            <a:solidFill>
              <a:schemeClr val="bg1"/>
            </a:solidFill>
          </a:endParaRPr>
        </a:p>
      </dsp:txBody>
      <dsp:txXfrm>
        <a:off x="322505" y="845577"/>
        <a:ext cx="958178" cy="638785"/>
      </dsp:txXfrm>
    </dsp:sp>
    <dsp:sp modelId="{1A936BFB-C86C-FF46-8303-7E0D0BFCF2ED}">
      <dsp:nvSpPr>
        <dsp:cNvPr id="0" name=""/>
        <dsp:cNvSpPr/>
      </dsp:nvSpPr>
      <dsp:spPr>
        <a:xfrm>
          <a:off x="1392471" y="899874"/>
          <a:ext cx="1325479" cy="530191"/>
        </a:xfrm>
        <a:prstGeom prst="chevron">
          <a:avLst/>
        </a:prstGeom>
        <a:solidFill>
          <a:srgbClr val="DBE06B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Objective</a:t>
          </a:r>
          <a:r>
            <a:rPr lang="es-ES" sz="1500" kern="1200" dirty="0"/>
            <a:t> 135</a:t>
          </a:r>
        </a:p>
      </dsp:txBody>
      <dsp:txXfrm>
        <a:off x="1657567" y="899874"/>
        <a:ext cx="795288" cy="530191"/>
      </dsp:txXfrm>
    </dsp:sp>
    <dsp:sp modelId="{B5C98AD4-7121-F840-B39F-79F642A90E56}">
      <dsp:nvSpPr>
        <dsp:cNvPr id="0" name=""/>
        <dsp:cNvSpPr/>
      </dsp:nvSpPr>
      <dsp:spPr>
        <a:xfrm>
          <a:off x="2532383" y="899874"/>
          <a:ext cx="1325479" cy="530191"/>
        </a:xfrm>
        <a:prstGeom prst="chevron">
          <a:avLst/>
        </a:prstGeom>
        <a:solidFill>
          <a:srgbClr val="DBE06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 err="1"/>
            <a:t>Analysed</a:t>
          </a:r>
          <a:r>
            <a:rPr lang="es-ES" sz="1500" kern="1200" dirty="0"/>
            <a:t> 197</a:t>
          </a:r>
        </a:p>
      </dsp:txBody>
      <dsp:txXfrm>
        <a:off x="2797479" y="899874"/>
        <a:ext cx="795288" cy="530191"/>
      </dsp:txXfrm>
    </dsp:sp>
    <dsp:sp modelId="{C39E3FFD-61EC-CC4F-A6B9-0363E25CE6EF}">
      <dsp:nvSpPr>
        <dsp:cNvPr id="0" name=""/>
        <dsp:cNvSpPr/>
      </dsp:nvSpPr>
      <dsp:spPr>
        <a:xfrm>
          <a:off x="3672296" y="899874"/>
          <a:ext cx="1325479" cy="530191"/>
        </a:xfrm>
        <a:prstGeom prst="chevron">
          <a:avLst/>
        </a:prstGeom>
        <a:solidFill>
          <a:srgbClr val="DBE06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 err="1"/>
            <a:t>First</a:t>
          </a:r>
          <a:r>
            <a:rPr lang="es-ES" sz="1500" b="1" kern="1200" dirty="0"/>
            <a:t> </a:t>
          </a:r>
          <a:r>
            <a:rPr lang="es-ES" sz="1500" b="1" kern="1200" dirty="0" err="1"/>
            <a:t>Year</a:t>
          </a:r>
          <a:r>
            <a:rPr lang="es-ES" sz="1500" b="1" kern="1200" dirty="0"/>
            <a:t> 140</a:t>
          </a:r>
        </a:p>
      </dsp:txBody>
      <dsp:txXfrm>
        <a:off x="3937392" y="899874"/>
        <a:ext cx="795288" cy="530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0EEE7-766F-9E49-BC11-2FF397F4A6C7}">
      <dsp:nvSpPr>
        <dsp:cNvPr id="0" name=""/>
        <dsp:cNvSpPr/>
      </dsp:nvSpPr>
      <dsp:spPr>
        <a:xfrm>
          <a:off x="1147" y="16564"/>
          <a:ext cx="1773809" cy="709523"/>
        </a:xfrm>
        <a:prstGeom prst="chevron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Members</a:t>
          </a:r>
          <a:endParaRPr lang="es-ES" sz="2000" kern="1200" dirty="0"/>
        </a:p>
      </dsp:txBody>
      <dsp:txXfrm>
        <a:off x="355909" y="16564"/>
        <a:ext cx="1064286" cy="709523"/>
      </dsp:txXfrm>
    </dsp:sp>
    <dsp:sp modelId="{6AA769CB-C4C8-0E49-B2A2-C03B7D8AF7D4}">
      <dsp:nvSpPr>
        <dsp:cNvPr id="0" name=""/>
        <dsp:cNvSpPr/>
      </dsp:nvSpPr>
      <dsp:spPr>
        <a:xfrm>
          <a:off x="1544362" y="76873"/>
          <a:ext cx="1472261" cy="588904"/>
        </a:xfrm>
        <a:prstGeom prst="chevron">
          <a:avLst/>
        </a:prstGeom>
        <a:solidFill>
          <a:srgbClr val="DBE06B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 err="1"/>
            <a:t>Objective</a:t>
          </a:r>
          <a:r>
            <a:rPr lang="es-ES" sz="1700" kern="1200" dirty="0"/>
            <a:t> 500</a:t>
          </a:r>
        </a:p>
      </dsp:txBody>
      <dsp:txXfrm>
        <a:off x="1838814" y="76873"/>
        <a:ext cx="883357" cy="588904"/>
      </dsp:txXfrm>
    </dsp:sp>
    <dsp:sp modelId="{4DDB08A1-B040-CE4B-972E-332FF1FD2E35}">
      <dsp:nvSpPr>
        <dsp:cNvPr id="0" name=""/>
        <dsp:cNvSpPr/>
      </dsp:nvSpPr>
      <dsp:spPr>
        <a:xfrm>
          <a:off x="2810507" y="76873"/>
          <a:ext cx="1472261" cy="588904"/>
        </a:xfrm>
        <a:prstGeom prst="chevron">
          <a:avLst/>
        </a:prstGeom>
        <a:solidFill>
          <a:srgbClr val="DBE06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 err="1"/>
            <a:t>First</a:t>
          </a:r>
          <a:r>
            <a:rPr lang="es-ES" sz="1700" b="1" kern="1200" dirty="0"/>
            <a:t> </a:t>
          </a:r>
          <a:r>
            <a:rPr lang="es-ES" sz="1700" b="1" kern="1200" dirty="0" err="1"/>
            <a:t>Year</a:t>
          </a:r>
          <a:r>
            <a:rPr lang="es-ES" sz="1700" b="1" kern="1200" dirty="0"/>
            <a:t> 1400</a:t>
          </a:r>
        </a:p>
      </dsp:txBody>
      <dsp:txXfrm>
        <a:off x="3104959" y="76873"/>
        <a:ext cx="883357" cy="588904"/>
      </dsp:txXfrm>
    </dsp:sp>
    <dsp:sp modelId="{F59F5CAA-5314-194B-80F9-304EA3D31ADF}">
      <dsp:nvSpPr>
        <dsp:cNvPr id="0" name=""/>
        <dsp:cNvSpPr/>
      </dsp:nvSpPr>
      <dsp:spPr>
        <a:xfrm>
          <a:off x="1147" y="825421"/>
          <a:ext cx="1773809" cy="709523"/>
        </a:xfrm>
        <a:prstGeom prst="chevron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Activities</a:t>
          </a:r>
          <a:endParaRPr lang="es-ES" sz="2000" kern="1200" dirty="0"/>
        </a:p>
      </dsp:txBody>
      <dsp:txXfrm>
        <a:off x="355909" y="825421"/>
        <a:ext cx="1064286" cy="709523"/>
      </dsp:txXfrm>
    </dsp:sp>
    <dsp:sp modelId="{1A936BFB-C86C-FF46-8303-7E0D0BFCF2ED}">
      <dsp:nvSpPr>
        <dsp:cNvPr id="0" name=""/>
        <dsp:cNvSpPr/>
      </dsp:nvSpPr>
      <dsp:spPr>
        <a:xfrm>
          <a:off x="1544362" y="885730"/>
          <a:ext cx="1472261" cy="588904"/>
        </a:xfrm>
        <a:prstGeom prst="chevron">
          <a:avLst/>
        </a:prstGeom>
        <a:solidFill>
          <a:srgbClr val="DBE06B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Posts    71</a:t>
          </a:r>
        </a:p>
      </dsp:txBody>
      <dsp:txXfrm>
        <a:off x="1838814" y="885730"/>
        <a:ext cx="883357" cy="588904"/>
      </dsp:txXfrm>
    </dsp:sp>
    <dsp:sp modelId="{B5C98AD4-7121-F840-B39F-79F642A90E56}">
      <dsp:nvSpPr>
        <dsp:cNvPr id="0" name=""/>
        <dsp:cNvSpPr/>
      </dsp:nvSpPr>
      <dsp:spPr>
        <a:xfrm>
          <a:off x="2810507" y="885730"/>
          <a:ext cx="1472261" cy="588904"/>
        </a:xfrm>
        <a:prstGeom prst="chevron">
          <a:avLst/>
        </a:prstGeom>
        <a:solidFill>
          <a:srgbClr val="DBE06D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 err="1"/>
            <a:t>Views</a:t>
          </a:r>
          <a:r>
            <a:rPr lang="es-ES" sz="1700" kern="1200" dirty="0"/>
            <a:t> 91.515</a:t>
          </a:r>
        </a:p>
      </dsp:txBody>
      <dsp:txXfrm>
        <a:off x="3104959" y="885730"/>
        <a:ext cx="883357" cy="58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37136-879C-EF49-A44E-83B068AB0BD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6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10/11/2023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9" name="Picture 8" descr="A purple l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C73820F-9FE9-35F9-9093-70C137A74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6"/>
            <a:ext cx="12192000" cy="163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10/11/2023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F46005-209A-B6CF-F3B0-BC3F74A08FD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6515100"/>
            <a:ext cx="10985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Clasificación: Interna</a:t>
            </a:r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accessible-eu-centre.ec.europa.eu/accessibility-built-environment-european-union_en" TargetMode="External"/><Relationship Id="rId7" Type="http://schemas.openxmlformats.org/officeDocument/2006/relationships/hyperlink" Target="https://www.digitaleurope.org/" TargetMode="External"/><Relationship Id="rId2" Type="http://schemas.openxmlformats.org/officeDocument/2006/relationships/hyperlink" Target="https://accessible-eu-centre.ec.europa.eu/accessibility-legislation-european-level_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cessible-eu-centre.ec.europa.eu/digital-accessibility_en" TargetMode="External"/><Relationship Id="rId5" Type="http://schemas.openxmlformats.org/officeDocument/2006/relationships/hyperlink" Target="https://accessible-eu-centre.ec.europa.eu/accessible-public-transport-eu-what-law-says-and-what-it-means_en" TargetMode="External"/><Relationship Id="rId4" Type="http://schemas.openxmlformats.org/officeDocument/2006/relationships/hyperlink" Target="https://accessible-eu-centre.ec.europa.eu/accessibility-standards-european-level_e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ible-eu-centre.ec.europa.eu/accessibility-standards-european-level_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.une.org/" TargetMode="External"/><Relationship Id="rId13" Type="http://schemas.openxmlformats.org/officeDocument/2006/relationships/image" Target="../media/image37.png"/><Relationship Id="rId18" Type="http://schemas.openxmlformats.org/officeDocument/2006/relationships/hyperlink" Target="https://www.unisys.com/es/" TargetMode="External"/><Relationship Id="rId3" Type="http://schemas.openxmlformats.org/officeDocument/2006/relationships/image" Target="../media/image32.pn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hyperlink" Target="https://www.age-platform.eu/" TargetMode="External"/><Relationship Id="rId17" Type="http://schemas.openxmlformats.org/officeDocument/2006/relationships/image" Target="../media/image39.png"/><Relationship Id="rId2" Type="http://schemas.openxmlformats.org/officeDocument/2006/relationships/hyperlink" Target="https://www.easpd.eu/" TargetMode="External"/><Relationship Id="rId16" Type="http://schemas.openxmlformats.org/officeDocument/2006/relationships/hyperlink" Target="https://www.deloitte.com/global/en.html?icid=site_selector_global" TargetMode="External"/><Relationship Id="rId20" Type="http://schemas.openxmlformats.org/officeDocument/2006/relationships/hyperlink" Target="https://pomilioblumm.eu/e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ku.at/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23" Type="http://schemas.openxmlformats.org/officeDocument/2006/relationships/image" Target="../media/image43.jpg"/><Relationship Id="rId10" Type="http://schemas.openxmlformats.org/officeDocument/2006/relationships/hyperlink" Target="https://www.edf-feph.org/" TargetMode="External"/><Relationship Id="rId19" Type="http://schemas.openxmlformats.org/officeDocument/2006/relationships/image" Target="../media/image40.png"/><Relationship Id="rId4" Type="http://schemas.openxmlformats.org/officeDocument/2006/relationships/hyperlink" Target="https://www.accessibletourism.org/" TargetMode="External"/><Relationship Id="rId9" Type="http://schemas.openxmlformats.org/officeDocument/2006/relationships/image" Target="../media/image35.png"/><Relationship Id="rId14" Type="http://schemas.openxmlformats.org/officeDocument/2006/relationships/hyperlink" Target="https://www.digitaleurope.org/" TargetMode="External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.png"/><Relationship Id="rId18" Type="http://schemas.openxmlformats.org/officeDocument/2006/relationships/hyperlink" Target="https://zeroproject.org/about/the-essl-foundation-and-zero-project" TargetMode="External"/><Relationship Id="rId3" Type="http://schemas.openxmlformats.org/officeDocument/2006/relationships/hyperlink" Target="https://www.fit.fraunhofer.de/" TargetMode="External"/><Relationship Id="rId21" Type="http://schemas.openxmlformats.org/officeDocument/2006/relationships/image" Target="../media/image55.png"/><Relationship Id="rId7" Type="http://schemas.openxmlformats.org/officeDocument/2006/relationships/hyperlink" Target="https://dfaeurope.eu/" TargetMode="External"/><Relationship Id="rId12" Type="http://schemas.openxmlformats.org/officeDocument/2006/relationships/hyperlink" Target="https://www.jobcertification.eu/" TargetMode="External"/><Relationship Id="rId17" Type="http://schemas.openxmlformats.org/officeDocument/2006/relationships/image" Target="../media/image52.png"/><Relationship Id="rId2" Type="http://schemas.openxmlformats.org/officeDocument/2006/relationships/hyperlink" Target="https://cepis.org/" TargetMode="External"/><Relationship Id="rId16" Type="http://schemas.openxmlformats.org/officeDocument/2006/relationships/hyperlink" Target="https://www.digitaleurope.org/" TargetMode="External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hyperlink" Target="https://www.uitp.org/" TargetMode="External"/><Relationship Id="rId15" Type="http://schemas.openxmlformats.org/officeDocument/2006/relationships/image" Target="../media/image51.png"/><Relationship Id="rId10" Type="http://schemas.openxmlformats.org/officeDocument/2006/relationships/hyperlink" Target="https://universaldesign.ie/" TargetMode="External"/><Relationship Id="rId19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hyperlink" Target="https://www.accessibilityassociation.org/s/" TargetMode="External"/><Relationship Id="rId22" Type="http://schemas.openxmlformats.org/officeDocument/2006/relationships/hyperlink" Target="https://www.access-board.gov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linkedin.com/groups/9350023/" TargetMode="Externa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2831792"/>
            <a:ext cx="10163953" cy="2030255"/>
          </a:xfrm>
        </p:spPr>
        <p:txBody>
          <a:bodyPr/>
          <a:lstStyle/>
          <a:p>
            <a:r>
              <a:rPr lang="en-GB" sz="4000" b="1" dirty="0"/>
              <a:t>European Accessibility Resource Centre “AccessibleEU” </a:t>
            </a:r>
            <a:r>
              <a:rPr lang="en-GB" sz="4000" dirty="0"/>
              <a:t> 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F62AA68-336C-F5E2-6BB7-657654CF9406}"/>
              </a:ext>
            </a:extLst>
          </p:cNvPr>
          <p:cNvSpPr txBox="1">
            <a:spLocks/>
          </p:cNvSpPr>
          <p:nvPr/>
        </p:nvSpPr>
        <p:spPr>
          <a:xfrm>
            <a:off x="3221665" y="5253577"/>
            <a:ext cx="6549656" cy="468000"/>
          </a:xfrm>
          <a:prstGeom prst="rect">
            <a:avLst/>
          </a:prstGeom>
        </p:spPr>
        <p:txBody>
          <a:bodyPr/>
          <a:lstStyle>
            <a:lvl1pPr marL="0" indent="0" algn="l" defTabSz="914423" rtl="0" eaLnBrk="1" latinLnBrk="0" hangingPunct="1">
              <a:lnSpc>
                <a:spcPct val="100000"/>
              </a:lnSpc>
              <a:spcBef>
                <a:spcPts val="1001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200" kern="1200" spc="-3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11" indent="0" algn="l" defTabSz="91442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200" kern="1200" spc="-3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23" indent="0" algn="l" defTabSz="91442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200" kern="1200" spc="-3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34" indent="0" algn="l" defTabSz="91442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200" kern="1200" spc="-3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46" indent="0" algn="l" defTabSz="91442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200" kern="1200" spc="-3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63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spc="-75" dirty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after 1 year of activity</a:t>
            </a:r>
            <a:endParaRPr lang="en-GB" sz="2800" spc="-75" dirty="0">
              <a:solidFill>
                <a:srgbClr val="673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5F8C96-FE30-DC51-2A2B-3273CDB25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670180" y="4739951"/>
            <a:ext cx="10521820" cy="122096"/>
          </a:xfrm>
          <a:prstGeom prst="rect">
            <a:avLst/>
          </a:prstGeom>
          <a:solidFill>
            <a:srgbClr val="DBE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46B7DB3-8446-D358-A540-B7EA71C03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006643F3-C5A2-88EF-D0E4-EF04079E56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6287" y="411824"/>
            <a:ext cx="11012592" cy="4929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73A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73A8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Guidance and support materials / Studies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57662A-3ED0-35C6-D9AD-0288830AADEE}"/>
              </a:ext>
            </a:extLst>
          </p:cNvPr>
          <p:cNvGrpSpPr/>
          <p:nvPr/>
        </p:nvGrpSpPr>
        <p:grpSpPr>
          <a:xfrm>
            <a:off x="467494" y="1412472"/>
            <a:ext cx="11327394" cy="783530"/>
            <a:chOff x="380994" y="2052775"/>
            <a:chExt cx="11327394" cy="7835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3B3EF7-5C17-BD8B-F702-3F816979FF44}"/>
                </a:ext>
              </a:extLst>
            </p:cNvPr>
            <p:cNvSpPr txBox="1"/>
            <p:nvPr/>
          </p:nvSpPr>
          <p:spPr>
            <a:xfrm>
              <a:off x="380994" y="2420294"/>
              <a:ext cx="11327394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rgbClr val="673A8F"/>
                </a:buClr>
              </a:pPr>
              <a:r>
                <a:rPr lang="en-US" sz="1600" b="1" noProof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“Getting to know European Legislation on accessibility and its implementation to EU countries”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54B7DD-776A-B7B8-063B-646F82F6FA66}"/>
                </a:ext>
              </a:extLst>
            </p:cNvPr>
            <p:cNvSpPr txBox="1"/>
            <p:nvPr/>
          </p:nvSpPr>
          <p:spPr>
            <a:xfrm>
              <a:off x="380994" y="2052775"/>
              <a:ext cx="9223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73A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Guide per year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56E1B9-BB55-3458-F5DA-2A52B1963854}"/>
              </a:ext>
            </a:extLst>
          </p:cNvPr>
          <p:cNvGrpSpPr/>
          <p:nvPr/>
        </p:nvGrpSpPr>
        <p:grpSpPr>
          <a:xfrm>
            <a:off x="432303" y="2320961"/>
            <a:ext cx="11327394" cy="794376"/>
            <a:chOff x="423328" y="4427279"/>
            <a:chExt cx="11327394" cy="7943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EB6D99-8492-F1F8-AEAE-6EEA75DAA770}"/>
                </a:ext>
              </a:extLst>
            </p:cNvPr>
            <p:cNvSpPr txBox="1"/>
            <p:nvPr/>
          </p:nvSpPr>
          <p:spPr>
            <a:xfrm>
              <a:off x="423328" y="4427279"/>
              <a:ext cx="9223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73A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Additional Support Material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4A246F-AEF9-917F-45D4-405B5BB1267F}"/>
                </a:ext>
              </a:extLst>
            </p:cNvPr>
            <p:cNvSpPr txBox="1"/>
            <p:nvPr/>
          </p:nvSpPr>
          <p:spPr>
            <a:xfrm>
              <a:off x="423328" y="4805644"/>
              <a:ext cx="11327394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673A8F"/>
                </a:buClr>
                <a:buFont typeface="Arial" panose="020B0604020202020204" pitchFamily="34" charset="0"/>
                <a:buChar char="•"/>
              </a:pPr>
              <a:endPara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TextBox 6">
            <a:extLst>
              <a:ext uri="{FF2B5EF4-FFF2-40B4-BE49-F238E27FC236}">
                <a16:creationId xmlns:a16="http://schemas.microsoft.com/office/drawing/2014/main" id="{ED9BADDD-9B7E-B632-A1A1-53FC7238F5CA}"/>
              </a:ext>
            </a:extLst>
          </p:cNvPr>
          <p:cNvSpPr txBox="1"/>
          <p:nvPr/>
        </p:nvSpPr>
        <p:spPr>
          <a:xfrm>
            <a:off x="534921" y="2778579"/>
            <a:ext cx="11327394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73A8F"/>
              </a:buClr>
              <a:buFont typeface="Arial" panose="020B0604020202020204" pitchFamily="34" charset="0"/>
              <a:buChar char="•"/>
            </a:pPr>
            <a:r>
              <a:rPr lang="en-US" sz="1600" b="1" noProof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Accessibility legislation at European level</a:t>
            </a:r>
            <a:endParaRPr lang="en-US" sz="1600" b="1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673A8F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Access of the built environment in the European Union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673A8F"/>
              </a:buClr>
              <a:buFont typeface="Arial" panose="020B0604020202020204" pitchFamily="34" charset="0"/>
              <a:buChar char="•"/>
            </a:pPr>
            <a:r>
              <a:rPr lang="en-US" sz="1600" b="1" noProof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Accessibility standards at the European level</a:t>
            </a:r>
            <a:endParaRPr lang="en-US" sz="1600" b="1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673A8F"/>
              </a:buClr>
              <a:buFont typeface="Arial" panose="020B0604020202020204" pitchFamily="34" charset="0"/>
              <a:buChar char="•"/>
            </a:pPr>
            <a:r>
              <a:rPr lang="en-US" sz="1600" b="1" noProof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Accessible public transport in the EU. What the law says and what it means</a:t>
            </a:r>
            <a:endParaRPr lang="en-US" sz="1600" b="1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673A8F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Digital Accessibility</a:t>
            </a:r>
            <a:endParaRPr lang="en-US" sz="1600" b="1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B41428-9BE4-D9A0-000A-13209E23B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F87F5226-8FB7-9AFE-2782-1A14C276FA25}"/>
              </a:ext>
            </a:extLst>
          </p:cNvPr>
          <p:cNvSpPr txBox="1"/>
          <p:nvPr/>
        </p:nvSpPr>
        <p:spPr>
          <a:xfrm>
            <a:off x="534921" y="4884243"/>
            <a:ext cx="9223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Study per year</a:t>
            </a: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83C2EDD7-7615-FA0B-75B3-DDAC0C768252}"/>
              </a:ext>
            </a:extLst>
          </p:cNvPr>
          <p:cNvSpPr txBox="1">
            <a:spLocks/>
          </p:cNvSpPr>
          <p:nvPr/>
        </p:nvSpPr>
        <p:spPr>
          <a:xfrm>
            <a:off x="699247" y="5206707"/>
            <a:ext cx="11768673" cy="9247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s-ES" sz="2800" b="1" kern="1200" dirty="0">
                <a:solidFill>
                  <a:srgbClr val="673A8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73A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73A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3A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3A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400" rtl="0" eaLnBrk="1" fontAlgn="ctr" latinLnBrk="0" hangingPunct="1">
              <a:lnSpc>
                <a:spcPct val="150000"/>
              </a:lnSpc>
              <a:buClr>
                <a:srgbClr val="673A8F"/>
              </a:buClr>
              <a:buNone/>
            </a:pPr>
            <a:r>
              <a:rPr lang="en-US" sz="2000" b="1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“How multimodality in customer service enhances accessibility”</a:t>
            </a:r>
            <a:r>
              <a:rPr lang="en-US" sz="1600" b="0" kern="120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object 15" descr="Logo of Digital Europe">
            <a:hlinkClick r:id="rId7"/>
            <a:extLst>
              <a:ext uri="{FF2B5EF4-FFF2-40B4-BE49-F238E27FC236}">
                <a16:creationId xmlns:a16="http://schemas.microsoft.com/office/drawing/2014/main" id="{9AC55FE2-AC6C-CBCF-A139-5168EC3336A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22746" y="5577939"/>
            <a:ext cx="3419674" cy="11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3D1B5049-0D97-96B0-CB90-C2E37AC80E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65637" y="338952"/>
            <a:ext cx="11012592" cy="7873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73A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3A8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Monitoring and surveillance of accessibility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673A8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0A377-811B-3D03-CBA4-1909F8BB2A6E}"/>
              </a:ext>
            </a:extLst>
          </p:cNvPr>
          <p:cNvGrpSpPr/>
          <p:nvPr/>
        </p:nvGrpSpPr>
        <p:grpSpPr>
          <a:xfrm>
            <a:off x="297326" y="2487790"/>
            <a:ext cx="11481885" cy="2328079"/>
            <a:chOff x="315244" y="2093897"/>
            <a:chExt cx="11393144" cy="178816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E029EA-7DFA-C292-775E-0C46CBA8A3CA}"/>
                </a:ext>
              </a:extLst>
            </p:cNvPr>
            <p:cNvSpPr txBox="1"/>
            <p:nvPr/>
          </p:nvSpPr>
          <p:spPr>
            <a:xfrm>
              <a:off x="315244" y="2361623"/>
              <a:ext cx="11393144" cy="1520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buClr>
                  <a:srgbClr val="673A8F"/>
                </a:buCl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Define a </a:t>
              </a:r>
              <a:r>
                <a:rPr lang="en-GB" sz="1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general methodology to use a set of indicators</a:t>
              </a:r>
              <a:r>
                <a:rPr lang="en-GB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MS Mincho" panose="02020609040205080304" pitchFamily="49" charset="-128"/>
                </a:rPr>
                <a:t>. </a:t>
              </a:r>
              <a:r>
                <a:rPr lang="en-GB" sz="1600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</a:rPr>
                <a:t>These indicators are currently based on EU accessibility legislation and standards and are primarily focusing on qualitative aspects due to the variations in awareness, knowledge, and implementation across the EU.</a:t>
              </a:r>
              <a:endPara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endParaRPr>
            </a:p>
            <a:p>
              <a:pPr marL="285750" indent="-285750">
                <a:lnSpc>
                  <a:spcPct val="130000"/>
                </a:lnSpc>
                <a:buClr>
                  <a:srgbClr val="673A8F"/>
                </a:buCl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rgbClr val="000000"/>
                  </a:solidFill>
                  <a:latin typeface="Arial" panose="020B0604020202020204" pitchFamily="34" charset="0"/>
                  <a:ea typeface="MS Mincho" panose="02020609040205080304" pitchFamily="49" charset="-128"/>
                </a:rPr>
                <a:t>National Experts provided feedback. A first analysis shows some variations in specific areas of implementation such as infringement regime, certification programs, compliance tests and Accessibility Information Schemes.</a:t>
              </a:r>
              <a:endParaRPr lang="en-GB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endParaRPr>
            </a:p>
            <a:p>
              <a:pPr marL="285750" indent="-285750">
                <a:lnSpc>
                  <a:spcPct val="130000"/>
                </a:lnSpc>
                <a:buClr>
                  <a:srgbClr val="673A8F"/>
                </a:buClr>
                <a:buFont typeface="Arial" panose="020B0604020202020204" pitchFamily="34" charset="0"/>
                <a:buChar char="•"/>
              </a:pPr>
              <a:endPara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702DDA-DE79-8E2B-184C-18561F1342ED}"/>
                </a:ext>
              </a:extLst>
            </p:cNvPr>
            <p:cNvSpPr txBox="1"/>
            <p:nvPr/>
          </p:nvSpPr>
          <p:spPr>
            <a:xfrm>
              <a:off x="448083" y="2093897"/>
              <a:ext cx="9093895" cy="331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73A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Activities undertaken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1A6674-6FE1-726B-9EF6-4C0C341BE15D}"/>
              </a:ext>
            </a:extLst>
          </p:cNvPr>
          <p:cNvGrpSpPr/>
          <p:nvPr/>
        </p:nvGrpSpPr>
        <p:grpSpPr>
          <a:xfrm>
            <a:off x="330457" y="4550271"/>
            <a:ext cx="11415622" cy="1835327"/>
            <a:chOff x="390452" y="4380840"/>
            <a:chExt cx="11327394" cy="14139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0F39B3-3775-6C03-9C3B-98587705B268}"/>
                </a:ext>
              </a:extLst>
            </p:cNvPr>
            <p:cNvSpPr txBox="1"/>
            <p:nvPr/>
          </p:nvSpPr>
          <p:spPr>
            <a:xfrm>
              <a:off x="490416" y="4380840"/>
              <a:ext cx="9223449" cy="271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673A8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Next steps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E139248-1DEE-E916-E94D-14A169490FAC}"/>
                </a:ext>
              </a:extLst>
            </p:cNvPr>
            <p:cNvSpPr txBox="1"/>
            <p:nvPr/>
          </p:nvSpPr>
          <p:spPr>
            <a:xfrm>
              <a:off x="390452" y="4762950"/>
              <a:ext cx="11327394" cy="1031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30000"/>
                </a:lnSpc>
                <a:buClr>
                  <a:srgbClr val="673A8F"/>
                </a:buClr>
                <a:buFont typeface="Arial" panose="020B0604020202020204" pitchFamily="34" charset="0"/>
                <a:buChar char="•"/>
              </a:pPr>
              <a:r>
                <a:rPr lang="en-US" sz="16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 task group has been set up to consider ways to complement the current set of indicators with more quantitative data.</a:t>
              </a:r>
            </a:p>
            <a:p>
              <a:pPr marL="285750" indent="-285750">
                <a:lnSpc>
                  <a:spcPct val="130000"/>
                </a:lnSpc>
                <a:buClr>
                  <a:srgbClr val="673A8F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This will allow the project </a:t>
              </a:r>
              <a:r>
                <a:rPr lang="en-US" sz="1600" b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to establish a broader accessibility monitoring framework focusing on the outcome of actions undertaken to implement EU accessibility legislation and standards.</a:t>
              </a:r>
            </a:p>
            <a:p>
              <a:pPr marL="285750" indent="-285750">
                <a:lnSpc>
                  <a:spcPct val="130000"/>
                </a:lnSpc>
                <a:buClr>
                  <a:srgbClr val="673A8F"/>
                </a:buClr>
                <a:buFont typeface="Arial" panose="020B0604020202020204" pitchFamily="34" charset="0"/>
                <a:buChar char="•"/>
              </a:pPr>
              <a:endParaRPr lang="en-US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F3B32CB-A165-983C-8637-74F05AC3ED4D}"/>
              </a:ext>
            </a:extLst>
          </p:cNvPr>
          <p:cNvSpPr txBox="1"/>
          <p:nvPr/>
        </p:nvSpPr>
        <p:spPr>
          <a:xfrm>
            <a:off x="431200" y="1695707"/>
            <a:ext cx="10583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Objective: </a:t>
            </a:r>
            <a:r>
              <a:rPr lang="en-GB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 out more about the implementation of EU accessibility legislation and standards across sectors</a:t>
            </a:r>
            <a:endParaRPr lang="en-GB" b="1" dirty="0">
              <a:solidFill>
                <a:srgbClr val="673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6BCE38A-BB48-F92F-F29C-40F9C89DC715}"/>
              </a:ext>
            </a:extLst>
          </p:cNvPr>
          <p:cNvSpPr txBox="1"/>
          <p:nvPr/>
        </p:nvSpPr>
        <p:spPr>
          <a:xfrm>
            <a:off x="1899892" y="1683982"/>
            <a:ext cx="1122157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673A8F"/>
              </a:buClr>
            </a:pPr>
            <a:r>
              <a:rPr lang="en-GB" sz="16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F87EC75-F3BD-5BB4-6D9B-0F2C5731A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77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A6F975-D76F-D1F7-E9CF-79A9D446BA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17600" y="588394"/>
            <a:ext cx="1213920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73A8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Standardisation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73A8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technical specifications of the EAA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673A8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EEDD1A-9451-39D0-A3B8-578330E4C764}"/>
              </a:ext>
            </a:extLst>
          </p:cNvPr>
          <p:cNvSpPr txBox="1"/>
          <p:nvPr/>
        </p:nvSpPr>
        <p:spPr>
          <a:xfrm>
            <a:off x="1108800" y="1443290"/>
            <a:ext cx="90846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 </a:t>
            </a:r>
          </a:p>
          <a:p>
            <a:endParaRPr lang="en-GB" b="1" dirty="0">
              <a:solidFill>
                <a:srgbClr val="673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b="1" dirty="0"/>
              <a:t>Participation in the </a:t>
            </a:r>
            <a:r>
              <a:rPr lang="en-US" sz="2000" b="1" dirty="0" err="1"/>
              <a:t>standardisation</a:t>
            </a:r>
            <a:r>
              <a:rPr lang="en-US" sz="2000" b="1" dirty="0"/>
              <a:t> projects supporting the EAA and the WAD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s-ES" sz="2000" b="1" dirty="0" err="1"/>
              <a:t>Support</a:t>
            </a:r>
            <a:r>
              <a:rPr lang="es-ES" sz="2000" b="1" dirty="0"/>
              <a:t> </a:t>
            </a:r>
            <a:r>
              <a:rPr lang="es-ES" sz="2000" b="1" dirty="0" err="1"/>
              <a:t>organisations</a:t>
            </a:r>
            <a:r>
              <a:rPr lang="es-ES" sz="2000" b="1" dirty="0"/>
              <a:t> </a:t>
            </a:r>
            <a:r>
              <a:rPr lang="es-ES" sz="2000" b="1" dirty="0" err="1"/>
              <a:t>of</a:t>
            </a:r>
            <a:r>
              <a:rPr lang="es-ES" sz="2000" b="1" dirty="0"/>
              <a:t> </a:t>
            </a:r>
            <a:r>
              <a:rPr lang="es-ES" sz="2000" b="1" dirty="0" err="1"/>
              <a:t>persons</a:t>
            </a:r>
            <a:r>
              <a:rPr lang="es-ES" sz="2000" b="1" dirty="0"/>
              <a:t> </a:t>
            </a:r>
            <a:r>
              <a:rPr lang="es-ES" sz="2000" b="1" dirty="0" err="1"/>
              <a:t>with</a:t>
            </a:r>
            <a:r>
              <a:rPr lang="es-ES" sz="2000" b="1" dirty="0"/>
              <a:t> </a:t>
            </a:r>
            <a:r>
              <a:rPr lang="es-ES" sz="2000" b="1" dirty="0" err="1"/>
              <a:t>disabilities</a:t>
            </a:r>
            <a:endParaRPr lang="es-ES" sz="2000" b="1" dirty="0"/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endParaRPr lang="en-US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6C3383-74B4-7037-907B-E6CF8F12ADCB}"/>
              </a:ext>
            </a:extLst>
          </p:cNvPr>
          <p:cNvSpPr txBox="1"/>
          <p:nvPr/>
        </p:nvSpPr>
        <p:spPr>
          <a:xfrm>
            <a:off x="1108800" y="3012950"/>
            <a:ext cx="983282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carried out: </a:t>
            </a:r>
          </a:p>
          <a:p>
            <a:endParaRPr lang="en-GB" b="1" dirty="0">
              <a:solidFill>
                <a:srgbClr val="673A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Participation in the CEN/CLC/JTC 12 (Design for all), CEN/CLC/JTC 11 (built environment) and CEN/CLC/ETSI/JTB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eAcc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(ICT). 2 Chairs, 2 Secretaries, 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AccessibleEU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experts</a:t>
            </a:r>
            <a:r>
              <a:rPr lang="en-GB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liaisons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Bodies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Tentatively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ETSI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Standards at European Level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Free access to EN 17210, EN 17161 and EN 301549 via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Accessibilitas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portal (in process)</a:t>
            </a: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Participation on Training and awareness raising events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2023-06-08, EDF European Accessibility Summit 2023,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2023-10-03 CEN SAGA meeting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endParaRPr lang="en-US" sz="2000" b="1" dirty="0"/>
          </a:p>
          <a:p>
            <a:pPr marL="285750" indent="-285750">
              <a:buClr>
                <a:srgbClr val="7030A0"/>
              </a:buClr>
              <a:buFont typeface="Wingdings" pitchFamily="2" charset="2"/>
              <a:buChar char="Ø"/>
            </a:pPr>
            <a:endParaRPr lang="en-US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6ED83F0-07F4-331A-0B10-F66A90F1A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03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BF7E156C-5F2A-F586-D6ED-541A4ABC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59039"/>
            <a:ext cx="8911087" cy="492936"/>
          </a:xfrm>
        </p:spPr>
        <p:txBody>
          <a:bodyPr/>
          <a:lstStyle/>
          <a:p>
            <a:pPr algn="ctr"/>
            <a:r>
              <a:rPr lang="es-ES_tradnl" sz="3600" dirty="0" err="1">
                <a:latin typeface="Arial Black" panose="020B0A04020102020204" pitchFamily="34" charset="0"/>
              </a:rPr>
              <a:t>AccesibleEU</a:t>
            </a:r>
            <a:r>
              <a:rPr lang="es-ES_tradnl" sz="3600" dirty="0">
                <a:latin typeface="Arial Black" panose="020B0A04020102020204" pitchFamily="34" charset="0"/>
              </a:rPr>
              <a:t>: </a:t>
            </a:r>
            <a:r>
              <a:rPr lang="es-ES_tradnl" sz="3600" dirty="0" err="1">
                <a:latin typeface="Arial Black" panose="020B0A04020102020204" pitchFamily="34" charset="0"/>
              </a:rPr>
              <a:t>Objectives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CDB8B1C-2B96-61A2-A0E0-0AB6125A2CFB}"/>
              </a:ext>
            </a:extLst>
          </p:cNvPr>
          <p:cNvSpPr txBox="1"/>
          <p:nvPr/>
        </p:nvSpPr>
        <p:spPr>
          <a:xfrm>
            <a:off x="1723908" y="2354445"/>
            <a:ext cx="69787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upport</a:t>
            </a: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es-ES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r>
              <a:rPr lang="es-E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endParaRPr lang="es-ES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0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es-ES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s-ES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-stop-shop </a:t>
            </a:r>
            <a:r>
              <a:rPr lang="es-E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s-E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endParaRPr lang="es-ES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Train </a:t>
            </a:r>
            <a:r>
              <a:rPr lang="es-ES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es-E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es-ES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endParaRPr lang="es-E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i="1" dirty="0"/>
          </a:p>
        </p:txBody>
      </p:sp>
      <p:cxnSp>
        <p:nvCxnSpPr>
          <p:cNvPr id="14" name="Straight Connector 19">
            <a:extLst>
              <a:ext uri="{FF2B5EF4-FFF2-40B4-BE49-F238E27FC236}">
                <a16:creationId xmlns:a16="http://schemas.microsoft.com/office/drawing/2014/main" id="{20887EAB-0916-38A5-6E58-90F26D122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73595" y="2822842"/>
            <a:ext cx="0" cy="180514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Connector 30">
            <a:extLst>
              <a:ext uri="{FF2B5EF4-FFF2-40B4-BE49-F238E27FC236}">
                <a16:creationId xmlns:a16="http://schemas.microsoft.com/office/drawing/2014/main" id="{49DEB208-49C1-0599-7430-5A7E02651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9595" y="3258378"/>
            <a:ext cx="288000" cy="288000"/>
          </a:xfrm>
          <a:prstGeom prst="flowChartConnector">
            <a:avLst/>
          </a:prstGeom>
          <a:solidFill>
            <a:srgbClr val="67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owchart: Connector 26">
            <a:extLst>
              <a:ext uri="{FF2B5EF4-FFF2-40B4-BE49-F238E27FC236}">
                <a16:creationId xmlns:a16="http://schemas.microsoft.com/office/drawing/2014/main" id="{6FE4A2F6-D763-CF40-939D-67DA295DD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9595" y="2639970"/>
            <a:ext cx="288000" cy="288000"/>
          </a:xfrm>
          <a:prstGeom prst="flowChartConnector">
            <a:avLst/>
          </a:prstGeom>
          <a:solidFill>
            <a:srgbClr val="67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24">
            <a:extLst>
              <a:ext uri="{FF2B5EF4-FFF2-40B4-BE49-F238E27FC236}">
                <a16:creationId xmlns:a16="http://schemas.microsoft.com/office/drawing/2014/main" id="{2210409F-C3F5-0F9C-D320-09E8097D1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9595" y="3874988"/>
            <a:ext cx="288000" cy="288000"/>
          </a:xfrm>
          <a:prstGeom prst="flowChartConnector">
            <a:avLst/>
          </a:prstGeom>
          <a:solidFill>
            <a:srgbClr val="67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4">
            <a:extLst>
              <a:ext uri="{FF2B5EF4-FFF2-40B4-BE49-F238E27FC236}">
                <a16:creationId xmlns:a16="http://schemas.microsoft.com/office/drawing/2014/main" id="{A72A47DF-1294-117D-BB83-B10B1FCCC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9595" y="4514040"/>
            <a:ext cx="288000" cy="288000"/>
          </a:xfrm>
          <a:prstGeom prst="flowChartConnector">
            <a:avLst/>
          </a:prstGeom>
          <a:solidFill>
            <a:srgbClr val="673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0EF1FA-C7D7-2A8D-364D-36F61B1B0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89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34">
            <a:extLst>
              <a:ext uri="{FF2B5EF4-FFF2-40B4-BE49-F238E27FC236}">
                <a16:creationId xmlns:a16="http://schemas.microsoft.com/office/drawing/2014/main" id="{3B2969AB-C113-370D-07A8-236011FD6B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47198" y="374680"/>
            <a:ext cx="659388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45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445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45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445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AccessibleEU do?</a:t>
            </a: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id="{691B4A67-EDF6-7D9A-32D3-87EC3A366EB3}"/>
              </a:ext>
            </a:extLst>
          </p:cNvPr>
          <p:cNvGrpSpPr/>
          <p:nvPr/>
        </p:nvGrpSpPr>
        <p:grpSpPr>
          <a:xfrm>
            <a:off x="1485900" y="1871134"/>
            <a:ext cx="9220199" cy="4612186"/>
            <a:chOff x="855133" y="1997549"/>
            <a:chExt cx="9328543" cy="4646639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B9EF9FF6-62B7-29AB-36FB-8851346C02B6}"/>
                </a:ext>
              </a:extLst>
            </p:cNvPr>
            <p:cNvGrpSpPr/>
            <p:nvPr/>
          </p:nvGrpSpPr>
          <p:grpSpPr>
            <a:xfrm>
              <a:off x="855133" y="1997549"/>
              <a:ext cx="2162927" cy="2370651"/>
              <a:chOff x="619790" y="1242829"/>
              <a:chExt cx="2539441" cy="2587236"/>
            </a:xfrm>
          </p:grpSpPr>
          <p:sp>
            <p:nvSpPr>
              <p:cNvPr id="47" name="object 13">
                <a:extLst>
                  <a:ext uri="{FF2B5EF4-FFF2-40B4-BE49-F238E27FC236}">
                    <a16:creationId xmlns:a16="http://schemas.microsoft.com/office/drawing/2014/main" id="{9E19D7BB-A227-4060-583F-68DA7AD51D7B}"/>
                  </a:ext>
                </a:extLst>
              </p:cNvPr>
              <p:cNvSpPr txBox="1"/>
              <p:nvPr/>
            </p:nvSpPr>
            <p:spPr>
              <a:xfrm>
                <a:off x="619790" y="1999826"/>
                <a:ext cx="2539441" cy="1830239"/>
              </a:xfrm>
              <a:prstGeom prst="rect">
                <a:avLst/>
              </a:prstGeom>
              <a:solidFill>
                <a:schemeClr val="lt1">
                  <a:alpha val="95000"/>
                </a:schemeClr>
              </a:solidFill>
              <a:ln w="63500" cap="rnd">
                <a:solidFill>
                  <a:srgbClr val="64459B">
                    <a:alpha val="4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0" tIns="12700" rIns="0" bIns="0" rtlCol="0">
                <a:noAutofit/>
              </a:bodyPr>
              <a:lstStyle/>
              <a:p>
                <a:pPr marL="12700" marR="5080" indent="1270" algn="ctr">
                  <a:lnSpc>
                    <a:spcPct val="100000"/>
                  </a:lnSpc>
                  <a:spcBef>
                    <a:spcPts val="100"/>
                  </a:spcBef>
                </a:pPr>
                <a:endParaRPr lang="es-ES" sz="1600" dirty="0">
                  <a:latin typeface="Arial"/>
                  <a:cs typeface="Arial"/>
                </a:endParaRPr>
              </a:p>
              <a:p>
                <a:pPr marL="12700" marR="5080" indent="127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b="1" dirty="0">
                    <a:latin typeface="Arial"/>
                    <a:cs typeface="Arial"/>
                  </a:rPr>
                  <a:t>Support</a:t>
                </a:r>
                <a:r>
                  <a:rPr sz="1600" spc="-90" dirty="0">
                    <a:latin typeface="Arial"/>
                    <a:cs typeface="Arial"/>
                  </a:rPr>
                  <a:t> </a:t>
                </a:r>
                <a:r>
                  <a:rPr sz="1600" spc="-25" dirty="0">
                    <a:latin typeface="Arial"/>
                    <a:cs typeface="Arial"/>
                  </a:rPr>
                  <a:t>the </a:t>
                </a:r>
                <a:r>
                  <a:rPr sz="1600" dirty="0">
                    <a:latin typeface="Arial"/>
                    <a:cs typeface="Arial"/>
                  </a:rPr>
                  <a:t>implementation</a:t>
                </a:r>
                <a:r>
                  <a:rPr sz="1600" spc="30" dirty="0">
                    <a:latin typeface="Arial"/>
                    <a:cs typeface="Arial"/>
                  </a:rPr>
                  <a:t> </a:t>
                </a:r>
                <a:r>
                  <a:rPr sz="1600" dirty="0">
                    <a:latin typeface="Arial"/>
                    <a:cs typeface="Arial"/>
                  </a:rPr>
                  <a:t>of</a:t>
                </a:r>
                <a:r>
                  <a:rPr sz="1600" spc="-15" dirty="0">
                    <a:latin typeface="Arial"/>
                    <a:cs typeface="Arial"/>
                  </a:rPr>
                  <a:t> </a:t>
                </a:r>
                <a:r>
                  <a:rPr sz="1600" spc="-25" dirty="0">
                    <a:latin typeface="Arial"/>
                    <a:cs typeface="Arial"/>
                  </a:rPr>
                  <a:t>the </a:t>
                </a:r>
                <a:r>
                  <a:rPr sz="1600" spc="-20" dirty="0">
                    <a:latin typeface="Arial"/>
                    <a:cs typeface="Arial"/>
                  </a:rPr>
                  <a:t>European</a:t>
                </a:r>
                <a:r>
                  <a:rPr sz="1600" spc="-60" dirty="0">
                    <a:latin typeface="Arial"/>
                    <a:cs typeface="Arial"/>
                  </a:rPr>
                  <a:t> </a:t>
                </a:r>
                <a:r>
                  <a:rPr sz="1600" spc="-20" dirty="0">
                    <a:latin typeface="Arial"/>
                    <a:cs typeface="Arial"/>
                  </a:rPr>
                  <a:t>Union </a:t>
                </a:r>
                <a:r>
                  <a:rPr sz="1600" dirty="0">
                    <a:latin typeface="Arial"/>
                    <a:cs typeface="Arial"/>
                  </a:rPr>
                  <a:t>legislation</a:t>
                </a:r>
                <a:r>
                  <a:rPr sz="1600" spc="-60" dirty="0">
                    <a:latin typeface="Arial"/>
                    <a:cs typeface="Arial"/>
                  </a:rPr>
                  <a:t> </a:t>
                </a:r>
                <a:r>
                  <a:rPr sz="1600" spc="-25" dirty="0">
                    <a:latin typeface="Arial"/>
                    <a:cs typeface="Arial"/>
                  </a:rPr>
                  <a:t>on </a:t>
                </a:r>
                <a:r>
                  <a:rPr sz="1600" spc="-10" dirty="0">
                    <a:latin typeface="Arial"/>
                    <a:cs typeface="Arial"/>
                  </a:rPr>
                  <a:t>accessibility</a:t>
                </a:r>
                <a:endParaRPr sz="1600" dirty="0">
                  <a:latin typeface="Arial"/>
                  <a:cs typeface="Arial"/>
                </a:endParaRPr>
              </a:p>
            </p:txBody>
          </p:sp>
          <p:pic>
            <p:nvPicPr>
              <p:cNvPr id="48" name="Imagen 47">
                <a:extLst>
                  <a:ext uri="{FF2B5EF4-FFF2-40B4-BE49-F238E27FC236}">
                    <a16:creationId xmlns:a16="http://schemas.microsoft.com/office/drawing/2014/main" id="{D9258945-2F6A-EF31-D135-A8E038F8F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57174" y="1242829"/>
                <a:ext cx="1064673" cy="1038151"/>
              </a:xfrm>
              <a:prstGeom prst="rect">
                <a:avLst/>
              </a:prstGeom>
            </p:spPr>
          </p:pic>
        </p:grpSp>
        <p:sp>
          <p:nvSpPr>
            <p:cNvPr id="37" name="object 13">
              <a:extLst>
                <a:ext uri="{FF2B5EF4-FFF2-40B4-BE49-F238E27FC236}">
                  <a16:creationId xmlns:a16="http://schemas.microsoft.com/office/drawing/2014/main" id="{A55EEDCB-D66F-6FA4-7F58-97280D40BFD4}"/>
                </a:ext>
              </a:extLst>
            </p:cNvPr>
            <p:cNvSpPr txBox="1"/>
            <p:nvPr/>
          </p:nvSpPr>
          <p:spPr>
            <a:xfrm>
              <a:off x="4437941" y="2698526"/>
              <a:ext cx="2162927" cy="1677024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6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endParaRPr lang="en-US" sz="16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latin typeface="Arial"/>
                  <a:cs typeface="Arial"/>
                </a:rPr>
                <a:t>Build</a:t>
              </a:r>
              <a:r>
                <a:rPr lang="en-US" sz="1600" spc="-20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the</a:t>
              </a:r>
              <a:r>
                <a:rPr lang="en-US" sz="1600" spc="-15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capacity</a:t>
              </a:r>
              <a:r>
                <a:rPr lang="en-US" sz="1600" spc="-15" dirty="0">
                  <a:latin typeface="Arial"/>
                  <a:cs typeface="Arial"/>
                </a:rPr>
                <a:t> </a:t>
              </a:r>
              <a:r>
                <a:rPr lang="en-US" sz="1600" spc="-25" dirty="0">
                  <a:latin typeface="Arial"/>
                  <a:cs typeface="Arial"/>
                </a:rPr>
                <a:t>on </a:t>
              </a:r>
              <a:r>
                <a:rPr lang="en-US" sz="1600" spc="-10" dirty="0">
                  <a:latin typeface="Arial"/>
                  <a:cs typeface="Arial"/>
                </a:rPr>
                <a:t>accessibility </a:t>
              </a:r>
              <a:r>
                <a:rPr lang="en-US" sz="1600" dirty="0">
                  <a:latin typeface="Arial"/>
                  <a:cs typeface="Arial"/>
                </a:rPr>
                <a:t>in</a:t>
              </a:r>
              <a:r>
                <a:rPr lang="en-US" sz="1600" spc="-35" dirty="0">
                  <a:latin typeface="Arial"/>
                  <a:cs typeface="Arial"/>
                </a:rPr>
                <a:t> </a:t>
              </a:r>
              <a:r>
                <a:rPr lang="en-US" sz="1600" spc="-25" dirty="0">
                  <a:latin typeface="Arial"/>
                  <a:cs typeface="Arial"/>
                </a:rPr>
                <a:t>EU </a:t>
              </a:r>
              <a:r>
                <a:rPr lang="en-US" sz="1600" spc="-10" dirty="0">
                  <a:latin typeface="Arial"/>
                  <a:cs typeface="Arial"/>
                </a:rPr>
                <a:t>countries</a:t>
              </a:r>
              <a:endParaRPr lang="en-US" sz="1600" dirty="0">
                <a:latin typeface="Arial"/>
                <a:cs typeface="Arial"/>
              </a:endParaRPr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2B5CE1CE-AE9C-556E-D60D-7A095C119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5995" y="1997549"/>
              <a:ext cx="906818" cy="975546"/>
            </a:xfrm>
            <a:prstGeom prst="rect">
              <a:avLst/>
            </a:prstGeom>
          </p:spPr>
        </p:pic>
        <p:sp>
          <p:nvSpPr>
            <p:cNvPr id="39" name="object 13">
              <a:extLst>
                <a:ext uri="{FF2B5EF4-FFF2-40B4-BE49-F238E27FC236}">
                  <a16:creationId xmlns:a16="http://schemas.microsoft.com/office/drawing/2014/main" id="{64C50D57-DD70-0F0D-1C89-60DA38797511}"/>
                </a:ext>
              </a:extLst>
            </p:cNvPr>
            <p:cNvSpPr txBox="1"/>
            <p:nvPr/>
          </p:nvSpPr>
          <p:spPr>
            <a:xfrm>
              <a:off x="8020749" y="2691176"/>
              <a:ext cx="2162927" cy="1677024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6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dirty="0">
                  <a:latin typeface="Arial"/>
                  <a:cs typeface="Arial"/>
                </a:rPr>
                <a:t>Connect</a:t>
              </a:r>
              <a:r>
                <a:rPr lang="en-US" sz="1600" spc="-95" dirty="0">
                  <a:latin typeface="Arial"/>
                  <a:cs typeface="Arial"/>
                </a:rPr>
                <a:t> </a:t>
              </a:r>
              <a:r>
                <a:rPr lang="en-US" sz="1600" spc="-10" dirty="0">
                  <a:latin typeface="Arial"/>
                  <a:cs typeface="Arial"/>
                </a:rPr>
                <a:t>stakeholders responsible</a:t>
              </a:r>
              <a:r>
                <a:rPr lang="en-US" sz="1600" spc="-35" dirty="0">
                  <a:latin typeface="Arial"/>
                  <a:cs typeface="Arial"/>
                </a:rPr>
                <a:t> </a:t>
              </a:r>
              <a:r>
                <a:rPr lang="en-US" sz="1600" spc="-25" dirty="0">
                  <a:latin typeface="Arial"/>
                  <a:cs typeface="Arial"/>
                </a:rPr>
                <a:t>for </a:t>
              </a:r>
              <a:r>
                <a:rPr lang="en-US" sz="1600" spc="-10" dirty="0">
                  <a:latin typeface="Arial"/>
                  <a:cs typeface="Arial"/>
                </a:rPr>
                <a:t>implementing accessibility</a:t>
              </a:r>
              <a:r>
                <a:rPr lang="en-US" sz="1600" spc="-40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rules</a:t>
              </a:r>
              <a:r>
                <a:rPr lang="en-US" sz="1600" spc="-55" dirty="0">
                  <a:latin typeface="Arial"/>
                  <a:cs typeface="Arial"/>
                </a:rPr>
                <a:t> </a:t>
              </a: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spc="-25" dirty="0">
                  <a:latin typeface="Arial"/>
                  <a:cs typeface="Arial"/>
                </a:rPr>
                <a:t>in </a:t>
              </a:r>
              <a:r>
                <a:rPr lang="en-US" sz="1600" dirty="0">
                  <a:latin typeface="Arial"/>
                  <a:cs typeface="Arial"/>
                </a:rPr>
                <a:t>the</a:t>
              </a:r>
              <a:r>
                <a:rPr lang="en-US" sz="1600" spc="5" dirty="0">
                  <a:latin typeface="Arial"/>
                  <a:cs typeface="Arial"/>
                </a:rPr>
                <a:t> </a:t>
              </a:r>
              <a:r>
                <a:rPr lang="en-US" sz="1600" spc="-25" dirty="0">
                  <a:latin typeface="Arial"/>
                  <a:cs typeface="Arial"/>
                </a:rPr>
                <a:t>EU</a:t>
              </a:r>
              <a:endParaRPr lang="en-US" sz="1600" dirty="0">
                <a:latin typeface="Arial"/>
                <a:cs typeface="Arial"/>
              </a:endParaRPr>
            </a:p>
          </p:txBody>
        </p: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82D8D58B-8C9D-CC14-312F-AD4BABD81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60099" y="1997549"/>
              <a:ext cx="884228" cy="951244"/>
            </a:xfrm>
            <a:prstGeom prst="rect">
              <a:avLst/>
            </a:prstGeom>
          </p:spPr>
        </p:pic>
        <p:sp>
          <p:nvSpPr>
            <p:cNvPr id="41" name="object 13">
              <a:extLst>
                <a:ext uri="{FF2B5EF4-FFF2-40B4-BE49-F238E27FC236}">
                  <a16:creationId xmlns:a16="http://schemas.microsoft.com/office/drawing/2014/main" id="{92C4C19F-331F-C1D2-8348-C83409664139}"/>
                </a:ext>
              </a:extLst>
            </p:cNvPr>
            <p:cNvSpPr txBox="1"/>
            <p:nvPr/>
          </p:nvSpPr>
          <p:spPr>
            <a:xfrm>
              <a:off x="855133" y="5363552"/>
              <a:ext cx="2162927" cy="1280636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600" dirty="0">
                <a:latin typeface="Arial"/>
                <a:cs typeface="Arial"/>
              </a:endParaRPr>
            </a:p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b="1" spc="-20" dirty="0">
                  <a:latin typeface="Arial"/>
                  <a:cs typeface="Arial"/>
                </a:rPr>
                <a:t>Create</a:t>
              </a:r>
              <a:r>
                <a:rPr lang="en-US" sz="1600" spc="-50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a</a:t>
              </a:r>
              <a:r>
                <a:rPr lang="en-US" sz="1600" spc="-60" dirty="0">
                  <a:latin typeface="Arial"/>
                  <a:cs typeface="Arial"/>
                </a:rPr>
                <a:t> </a:t>
              </a:r>
              <a:r>
                <a:rPr lang="en-US" sz="1600" spc="-10" dirty="0">
                  <a:latin typeface="Arial"/>
                  <a:cs typeface="Arial"/>
                </a:rPr>
                <a:t>common </a:t>
              </a:r>
              <a:r>
                <a:rPr lang="en-US" sz="1600" spc="-20" dirty="0">
                  <a:latin typeface="Arial"/>
                  <a:cs typeface="Arial"/>
                </a:rPr>
                <a:t>European</a:t>
              </a:r>
              <a:r>
                <a:rPr lang="en-US" sz="1600" spc="-30" dirty="0">
                  <a:latin typeface="Arial"/>
                  <a:cs typeface="Arial"/>
                </a:rPr>
                <a:t> </a:t>
              </a:r>
              <a:r>
                <a:rPr lang="en-US" sz="1600" spc="-20" dirty="0">
                  <a:latin typeface="Arial"/>
                  <a:cs typeface="Arial"/>
                </a:rPr>
                <a:t>one-stop- </a:t>
              </a:r>
              <a:r>
                <a:rPr lang="en-US" sz="1600" dirty="0">
                  <a:latin typeface="Arial"/>
                  <a:cs typeface="Arial"/>
                </a:rPr>
                <a:t>shop</a:t>
              </a:r>
              <a:r>
                <a:rPr lang="en-US" sz="1600" spc="-65" dirty="0">
                  <a:latin typeface="Arial"/>
                  <a:cs typeface="Arial"/>
                </a:rPr>
                <a:t> </a:t>
              </a:r>
              <a:r>
                <a:rPr lang="en-US" sz="1600" spc="-25" dirty="0">
                  <a:latin typeface="Arial"/>
                  <a:cs typeface="Arial"/>
                </a:rPr>
                <a:t>on </a:t>
              </a:r>
              <a:r>
                <a:rPr lang="en-US" sz="1600" spc="-10" dirty="0">
                  <a:latin typeface="Arial"/>
                  <a:cs typeface="Arial"/>
                </a:rPr>
                <a:t>accessibility</a:t>
              </a:r>
              <a:endParaRPr lang="en-US" sz="1600" dirty="0">
                <a:latin typeface="Arial"/>
                <a:cs typeface="Arial"/>
              </a:endParaRPr>
            </a:p>
          </p:txBody>
        </p: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1ADE04D7-9586-B425-8F97-FCA83374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4482" y="4617361"/>
              <a:ext cx="884228" cy="951244"/>
            </a:xfrm>
            <a:prstGeom prst="rect">
              <a:avLst/>
            </a:prstGeom>
          </p:spPr>
        </p:pic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BB6A97E7-2739-288D-2D7F-E21F49A891CF}"/>
                </a:ext>
              </a:extLst>
            </p:cNvPr>
            <p:cNvSpPr txBox="1"/>
            <p:nvPr/>
          </p:nvSpPr>
          <p:spPr>
            <a:xfrm>
              <a:off x="4437941" y="5363552"/>
              <a:ext cx="2162927" cy="1280636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600" dirty="0">
                <a:latin typeface="Arial"/>
                <a:cs typeface="Arial"/>
              </a:endParaRPr>
            </a:p>
            <a:p>
              <a:pPr marL="12700" marR="5080" indent="-635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1600" b="1" spc="-10" dirty="0">
                  <a:latin typeface="Arial"/>
                  <a:cs typeface="Arial"/>
                </a:rPr>
                <a:t>Train</a:t>
              </a:r>
              <a:r>
                <a:rPr lang="fr-FR" sz="1600" spc="-80" dirty="0">
                  <a:latin typeface="Arial"/>
                  <a:cs typeface="Arial"/>
                </a:rPr>
                <a:t> </a:t>
              </a:r>
              <a:r>
                <a:rPr lang="fr-FR" sz="1600" spc="-10" dirty="0">
                  <a:latin typeface="Arial"/>
                  <a:cs typeface="Arial"/>
                </a:rPr>
                <a:t>excellent </a:t>
              </a:r>
              <a:r>
                <a:rPr lang="fr-FR" sz="1600" spc="-10" dirty="0" err="1">
                  <a:latin typeface="Arial"/>
                  <a:cs typeface="Arial"/>
                </a:rPr>
                <a:t>professionals</a:t>
              </a:r>
              <a:r>
                <a:rPr lang="fr-FR" sz="1600" spc="-40" dirty="0">
                  <a:latin typeface="Arial"/>
                  <a:cs typeface="Arial"/>
                </a:rPr>
                <a:t> </a:t>
              </a:r>
              <a:r>
                <a:rPr lang="fr-FR" sz="1600" spc="-25" dirty="0">
                  <a:latin typeface="Arial"/>
                  <a:cs typeface="Arial"/>
                </a:rPr>
                <a:t>on </a:t>
              </a:r>
              <a:r>
                <a:rPr lang="fr-FR" sz="1600" spc="-10" dirty="0" err="1">
                  <a:latin typeface="Arial"/>
                  <a:cs typeface="Arial"/>
                </a:rPr>
                <a:t>accessibility</a:t>
              </a:r>
              <a:endParaRPr lang="fr-FR" sz="1600" dirty="0">
                <a:latin typeface="Arial"/>
                <a:cs typeface="Arial"/>
              </a:endParaRPr>
            </a:p>
          </p:txBody>
        </p: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85BEE37A-3104-2B39-8DF5-F12E57BEE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65995" y="4639071"/>
              <a:ext cx="906818" cy="975546"/>
            </a:xfrm>
            <a:prstGeom prst="rect">
              <a:avLst/>
            </a:prstGeom>
          </p:spPr>
        </p:pic>
        <p:sp>
          <p:nvSpPr>
            <p:cNvPr id="45" name="object 13">
              <a:extLst>
                <a:ext uri="{FF2B5EF4-FFF2-40B4-BE49-F238E27FC236}">
                  <a16:creationId xmlns:a16="http://schemas.microsoft.com/office/drawing/2014/main" id="{19EFE996-B2BF-F01D-BCCE-4C452250AE05}"/>
                </a:ext>
              </a:extLst>
            </p:cNvPr>
            <p:cNvSpPr txBox="1"/>
            <p:nvPr/>
          </p:nvSpPr>
          <p:spPr>
            <a:xfrm>
              <a:off x="8020749" y="5363552"/>
              <a:ext cx="2162927" cy="1280636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600" dirty="0">
                <a:latin typeface="Arial"/>
                <a:cs typeface="Arial"/>
              </a:endParaRPr>
            </a:p>
            <a:p>
              <a:pPr marL="127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spc="-25" dirty="0">
                  <a:latin typeface="Arial"/>
                  <a:cs typeface="Arial"/>
                </a:rPr>
                <a:t>One </a:t>
              </a:r>
              <a:r>
                <a:rPr lang="en-US" sz="1600" b="1" dirty="0">
                  <a:latin typeface="Arial"/>
                  <a:cs typeface="Arial"/>
                </a:rPr>
                <a:t>study</a:t>
              </a:r>
              <a:r>
                <a:rPr lang="en-US" sz="1600" spc="-40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per</a:t>
              </a:r>
              <a:r>
                <a:rPr lang="en-US" sz="1600" spc="-50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year</a:t>
              </a:r>
              <a:r>
                <a:rPr lang="en-US" sz="1600" spc="-45" dirty="0">
                  <a:latin typeface="Arial"/>
                  <a:cs typeface="Arial"/>
                </a:rPr>
                <a:t> </a:t>
              </a:r>
            </a:p>
            <a:p>
              <a:pPr marL="127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spc="-25" dirty="0">
                  <a:latin typeface="Arial"/>
                  <a:cs typeface="Arial"/>
                </a:rPr>
                <a:t>on</a:t>
              </a:r>
              <a:r>
                <a:rPr lang="en-US" sz="1600" dirty="0">
                  <a:latin typeface="Arial"/>
                  <a:cs typeface="Arial"/>
                </a:rPr>
                <a:t> a</a:t>
              </a:r>
              <a:r>
                <a:rPr lang="en-US" sz="1600" spc="-45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selected</a:t>
              </a:r>
              <a:r>
                <a:rPr lang="en-US" sz="1600" spc="-10" dirty="0">
                  <a:latin typeface="Arial"/>
                  <a:cs typeface="Arial"/>
                </a:rPr>
                <a:t> </a:t>
              </a:r>
              <a:r>
                <a:rPr lang="en-US" sz="1600" dirty="0">
                  <a:latin typeface="Arial"/>
                  <a:cs typeface="Arial"/>
                </a:rPr>
                <a:t>topic</a:t>
              </a:r>
              <a:r>
                <a:rPr lang="en-US" sz="1600" spc="-30" dirty="0">
                  <a:latin typeface="Arial"/>
                  <a:cs typeface="Arial"/>
                </a:rPr>
                <a:t> </a:t>
              </a:r>
              <a:r>
                <a:rPr lang="en-US" sz="1600" spc="-25" dirty="0">
                  <a:latin typeface="Arial"/>
                  <a:cs typeface="Arial"/>
                </a:rPr>
                <a:t>on </a:t>
              </a:r>
              <a:r>
                <a:rPr lang="en-US" sz="1600" spc="-10" dirty="0">
                  <a:latin typeface="Arial"/>
                  <a:cs typeface="Arial"/>
                </a:rPr>
                <a:t>accessibility</a:t>
              </a:r>
              <a:r>
                <a:rPr lang="en-US" sz="1600" spc="-55" dirty="0">
                  <a:latin typeface="Arial"/>
                  <a:cs typeface="Arial"/>
                </a:rPr>
                <a:t> </a:t>
              </a:r>
              <a:r>
                <a:rPr lang="en-US" sz="1600" spc="-25" dirty="0">
                  <a:latin typeface="Arial"/>
                  <a:cs typeface="Arial"/>
                </a:rPr>
                <a:t>in </a:t>
              </a:r>
              <a:r>
                <a:rPr lang="en-US" sz="1600" spc="-10" dirty="0">
                  <a:latin typeface="Arial"/>
                  <a:cs typeface="Arial"/>
                </a:rPr>
                <a:t>Europe</a:t>
              </a:r>
              <a:endParaRPr lang="en-US" sz="1600" dirty="0">
                <a:latin typeface="Arial"/>
                <a:cs typeface="Arial"/>
              </a:endParaRPr>
            </a:p>
          </p:txBody>
        </p: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DF1CD0F0-2431-6D6E-0D36-C0F99E4C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0099" y="4663373"/>
              <a:ext cx="884228" cy="951244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DA2FBC5D-4E3C-FC14-35AF-96DD34872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41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794D3-09A1-69A3-25F7-8347422DF0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47393" y="538337"/>
            <a:ext cx="889195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445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445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DOESN´T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64459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AccessibleEU do?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B4487FD-A41C-0125-38F0-56D531637ABA}"/>
              </a:ext>
            </a:extLst>
          </p:cNvPr>
          <p:cNvGrpSpPr/>
          <p:nvPr/>
        </p:nvGrpSpPr>
        <p:grpSpPr>
          <a:xfrm>
            <a:off x="1392766" y="2057400"/>
            <a:ext cx="9406468" cy="4130110"/>
            <a:chOff x="619790" y="1242829"/>
            <a:chExt cx="10952420" cy="4629124"/>
          </a:xfrm>
        </p:grpSpPr>
        <p:sp>
          <p:nvSpPr>
            <p:cNvPr id="4" name="object 13">
              <a:extLst>
                <a:ext uri="{FF2B5EF4-FFF2-40B4-BE49-F238E27FC236}">
                  <a16:creationId xmlns:a16="http://schemas.microsoft.com/office/drawing/2014/main" id="{B725C5F2-AC5E-2D9F-BBEE-2617D0AB3766}"/>
                </a:ext>
              </a:extLst>
            </p:cNvPr>
            <p:cNvSpPr txBox="1"/>
            <p:nvPr/>
          </p:nvSpPr>
          <p:spPr>
            <a:xfrm>
              <a:off x="619790" y="1999827"/>
              <a:ext cx="2539441" cy="1397636"/>
            </a:xfrm>
            <a:prstGeom prst="rect">
              <a:avLst/>
            </a:prstGeom>
            <a:solidFill>
              <a:schemeClr val="lt1"/>
            </a:solidFill>
            <a:ln w="63500" cap="rnd">
              <a:solidFill>
                <a:srgbClr val="C00000">
                  <a:alpha val="37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spcBef>
                  <a:spcPts val="100"/>
                </a:spcBef>
              </a:pPr>
              <a:endParaRPr lang="en-US" sz="1800" dirty="0">
                <a:latin typeface="Arial"/>
                <a:cs typeface="Arial"/>
              </a:endParaRPr>
            </a:p>
            <a:p>
              <a:pPr marL="12700" marR="5080" indent="1270" algn="ctr">
                <a:spcBef>
                  <a:spcPts val="100"/>
                </a:spcBef>
              </a:pPr>
              <a:r>
                <a:rPr lang="en-US" sz="1600" b="1" dirty="0">
                  <a:latin typeface="Arial"/>
                  <a:cs typeface="Arial"/>
                </a:rPr>
                <a:t>Co-responsibility</a:t>
              </a:r>
              <a:r>
                <a:rPr lang="en-US" sz="1600" dirty="0">
                  <a:latin typeface="Arial"/>
                  <a:cs typeface="Arial"/>
                </a:rPr>
                <a:t> for the low implementation of the accessibility laws</a:t>
              </a:r>
            </a:p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800" dirty="0">
                <a:latin typeface="Arial"/>
                <a:cs typeface="Arial"/>
              </a:endParaRPr>
            </a:p>
          </p:txBody>
        </p:sp>
        <p:sp>
          <p:nvSpPr>
            <p:cNvPr id="5" name="object 13">
              <a:extLst>
                <a:ext uri="{FF2B5EF4-FFF2-40B4-BE49-F238E27FC236}">
                  <a16:creationId xmlns:a16="http://schemas.microsoft.com/office/drawing/2014/main" id="{14F2D3C6-38D4-5FD7-7A23-5D3FC39ABD78}"/>
                </a:ext>
              </a:extLst>
            </p:cNvPr>
            <p:cNvSpPr txBox="1"/>
            <p:nvPr/>
          </p:nvSpPr>
          <p:spPr>
            <a:xfrm>
              <a:off x="4826279" y="2007849"/>
              <a:ext cx="2539441" cy="1397636"/>
            </a:xfrm>
            <a:prstGeom prst="rect">
              <a:avLst/>
            </a:prstGeom>
            <a:solidFill>
              <a:schemeClr val="lt1"/>
            </a:solidFill>
            <a:ln w="63500" cap="rnd">
              <a:solidFill>
                <a:srgbClr val="C00000">
                  <a:alpha val="37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endParaRPr lang="en-US" sz="16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ES" sz="1600" b="1" dirty="0" err="1">
                  <a:latin typeface="Arial"/>
                  <a:cs typeface="Arial"/>
                </a:rPr>
                <a:t>Solving</a:t>
              </a:r>
              <a:r>
                <a:rPr lang="es-ES" sz="1600" b="1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accessibility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problems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or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physically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implementing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800" dirty="0" err="1">
                  <a:latin typeface="Arial"/>
                  <a:cs typeface="Arial"/>
                </a:rPr>
                <a:t>solutions</a:t>
              </a:r>
              <a:endParaRPr lang="es-ES" sz="1800" dirty="0">
                <a:latin typeface="Arial"/>
                <a:cs typeface="Arial"/>
              </a:endParaRPr>
            </a:p>
          </p:txBody>
        </p:sp>
        <p:sp>
          <p:nvSpPr>
            <p:cNvPr id="6" name="object 13">
              <a:extLst>
                <a:ext uri="{FF2B5EF4-FFF2-40B4-BE49-F238E27FC236}">
                  <a16:creationId xmlns:a16="http://schemas.microsoft.com/office/drawing/2014/main" id="{B05C1BA0-7C30-9E93-193A-318B05EE3459}"/>
                </a:ext>
              </a:extLst>
            </p:cNvPr>
            <p:cNvSpPr txBox="1"/>
            <p:nvPr/>
          </p:nvSpPr>
          <p:spPr>
            <a:xfrm>
              <a:off x="9032769" y="1999827"/>
              <a:ext cx="2539441" cy="1397636"/>
            </a:xfrm>
            <a:prstGeom prst="rect">
              <a:avLst/>
            </a:prstGeom>
            <a:solidFill>
              <a:schemeClr val="lt1"/>
            </a:solidFill>
            <a:ln w="63500" cap="rnd">
              <a:solidFill>
                <a:srgbClr val="C00000">
                  <a:alpha val="37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endParaRPr lang="es-ES" sz="18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ES" sz="1600" b="1" dirty="0" err="1">
                  <a:latin typeface="Arial"/>
                  <a:cs typeface="Arial"/>
                </a:rPr>
                <a:t>Performing</a:t>
              </a:r>
              <a:r>
                <a:rPr lang="es-ES" sz="1600" b="1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specific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consulting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work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on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accessibility</a:t>
              </a:r>
              <a:r>
                <a:rPr lang="es-ES" sz="1600" dirty="0">
                  <a:latin typeface="Arial"/>
                  <a:cs typeface="Arial"/>
                </a:rPr>
                <a:t> </a:t>
              </a:r>
              <a:r>
                <a:rPr lang="es-ES" sz="1600" dirty="0" err="1">
                  <a:latin typeface="Arial"/>
                  <a:cs typeface="Arial"/>
                </a:rPr>
                <a:t>initiatives</a:t>
              </a:r>
              <a:endParaRPr lang="es-ES" sz="1600" dirty="0">
                <a:latin typeface="Arial"/>
                <a:cs typeface="Arial"/>
              </a:endParaRPr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133B4873-217D-ED1E-8356-A50E3589E54D}"/>
                </a:ext>
              </a:extLst>
            </p:cNvPr>
            <p:cNvSpPr txBox="1"/>
            <p:nvPr/>
          </p:nvSpPr>
          <p:spPr>
            <a:xfrm>
              <a:off x="619790" y="4474317"/>
              <a:ext cx="2539441" cy="1397636"/>
            </a:xfrm>
            <a:prstGeom prst="rect">
              <a:avLst/>
            </a:prstGeom>
            <a:solidFill>
              <a:schemeClr val="lt1"/>
            </a:solidFill>
            <a:ln w="63500" cap="rnd">
              <a:solidFill>
                <a:srgbClr val="C00000">
                  <a:alpha val="37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800" spc="-20" dirty="0">
                <a:latin typeface="Arial"/>
                <a:cs typeface="Arial"/>
              </a:endParaRPr>
            </a:p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ES" sz="1600" b="1" spc="-20" dirty="0" err="1">
                  <a:latin typeface="Arial"/>
                  <a:cs typeface="Arial"/>
                </a:rPr>
                <a:t>Funding</a:t>
              </a:r>
              <a:r>
                <a:rPr lang="es-ES" sz="1600" b="1" spc="-20" dirty="0">
                  <a:latin typeface="Arial"/>
                  <a:cs typeface="Arial"/>
                </a:rPr>
                <a:t> </a:t>
              </a:r>
              <a:r>
                <a:rPr lang="es-ES" sz="1600" spc="-10" dirty="0" err="1">
                  <a:latin typeface="Arial"/>
                  <a:cs typeface="Arial"/>
                </a:rPr>
                <a:t>projects</a:t>
              </a:r>
              <a:r>
                <a:rPr lang="es-ES" sz="1600" spc="-10" dirty="0">
                  <a:latin typeface="Arial"/>
                  <a:cs typeface="Arial"/>
                </a:rPr>
                <a:t> </a:t>
              </a:r>
              <a:r>
                <a:rPr lang="es-ES" sz="1600" spc="-10" dirty="0" err="1">
                  <a:latin typeface="Arial"/>
                  <a:cs typeface="Arial"/>
                </a:rPr>
                <a:t>neither</a:t>
              </a:r>
              <a:r>
                <a:rPr lang="es-ES" sz="1600" spc="-10" dirty="0">
                  <a:latin typeface="Arial"/>
                  <a:cs typeface="Arial"/>
                </a:rPr>
                <a:t> as a </a:t>
              </a:r>
              <a:r>
                <a:rPr lang="es-ES" sz="1600" spc="-10" dirty="0" err="1">
                  <a:latin typeface="Arial"/>
                  <a:cs typeface="Arial"/>
                </a:rPr>
                <a:t>promoter</a:t>
              </a:r>
              <a:r>
                <a:rPr lang="es-ES" sz="1600" spc="-10" dirty="0">
                  <a:latin typeface="Arial"/>
                  <a:cs typeface="Arial"/>
                </a:rPr>
                <a:t> </a:t>
              </a:r>
              <a:r>
                <a:rPr lang="es-ES" sz="1600" spc="-10" dirty="0" err="1">
                  <a:latin typeface="Arial"/>
                  <a:cs typeface="Arial"/>
                </a:rPr>
                <a:t>nor</a:t>
              </a:r>
              <a:r>
                <a:rPr lang="es-ES" sz="1600" spc="-10" dirty="0">
                  <a:latin typeface="Arial"/>
                  <a:cs typeface="Arial"/>
                </a:rPr>
                <a:t> as a </a:t>
              </a:r>
              <a:r>
                <a:rPr lang="es-ES" sz="1600" spc="-10" dirty="0" err="1">
                  <a:latin typeface="Arial"/>
                  <a:cs typeface="Arial"/>
                </a:rPr>
                <a:t>financier</a:t>
              </a:r>
              <a:r>
                <a:rPr lang="es-ES" sz="1600" spc="-10" dirty="0">
                  <a:latin typeface="Arial"/>
                  <a:cs typeface="Arial"/>
                </a:rPr>
                <a:t> </a:t>
              </a:r>
              <a:r>
                <a:rPr lang="es-ES" sz="1600" spc="-10" dirty="0" err="1">
                  <a:latin typeface="Arial"/>
                  <a:cs typeface="Arial"/>
                </a:rPr>
                <a:t>or</a:t>
              </a:r>
              <a:r>
                <a:rPr lang="es-ES" sz="1600" spc="-10" dirty="0">
                  <a:latin typeface="Arial"/>
                  <a:cs typeface="Arial"/>
                </a:rPr>
                <a:t> receptor </a:t>
              </a:r>
              <a:r>
                <a:rPr lang="es-ES" sz="1600" spc="-10" dirty="0" err="1">
                  <a:latin typeface="Arial"/>
                  <a:cs typeface="Arial"/>
                </a:rPr>
                <a:t>of</a:t>
              </a:r>
              <a:r>
                <a:rPr lang="es-ES" sz="1600" spc="-10" dirty="0">
                  <a:latin typeface="Arial"/>
                  <a:cs typeface="Arial"/>
                </a:rPr>
                <a:t> </a:t>
              </a:r>
              <a:r>
                <a:rPr lang="es-ES" sz="1600" spc="-10" dirty="0" err="1">
                  <a:latin typeface="Arial"/>
                  <a:cs typeface="Arial"/>
                </a:rPr>
                <a:t>founds</a:t>
              </a:r>
              <a:endParaRPr lang="es-ES" sz="1600" dirty="0">
                <a:latin typeface="Arial"/>
                <a:cs typeface="Arial"/>
              </a:endParaRPr>
            </a:p>
          </p:txBody>
        </p:sp>
        <p:sp>
          <p:nvSpPr>
            <p:cNvPr id="8" name="object 13">
              <a:extLst>
                <a:ext uri="{FF2B5EF4-FFF2-40B4-BE49-F238E27FC236}">
                  <a16:creationId xmlns:a16="http://schemas.microsoft.com/office/drawing/2014/main" id="{45629F8E-AF36-1584-F4FD-5F355CB0E4AC}"/>
                </a:ext>
              </a:extLst>
            </p:cNvPr>
            <p:cNvSpPr txBox="1"/>
            <p:nvPr/>
          </p:nvSpPr>
          <p:spPr>
            <a:xfrm>
              <a:off x="4826279" y="4474317"/>
              <a:ext cx="2539441" cy="1397636"/>
            </a:xfrm>
            <a:prstGeom prst="rect">
              <a:avLst/>
            </a:prstGeom>
            <a:solidFill>
              <a:schemeClr val="lt1"/>
            </a:solidFill>
            <a:ln w="63500" cap="rnd">
              <a:solidFill>
                <a:srgbClr val="C00000">
                  <a:alpha val="37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algn="ctr"/>
              <a:endParaRPr lang="es-ES" b="0" i="0" u="none" strike="noStrike" dirty="0">
                <a:solidFill>
                  <a:srgbClr val="001F30"/>
                </a:solidFill>
                <a:effectLst/>
                <a:latin typeface="overpass"/>
              </a:endParaRPr>
            </a:p>
            <a:p>
              <a:pPr algn="ctr"/>
              <a:r>
                <a:rPr lang="es-ES" sz="1600" b="1" i="0" u="none" strike="noStrike" dirty="0" err="1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Advocating</a:t>
              </a:r>
              <a:r>
                <a:rPr lang="es-ES" sz="1600" b="1" i="0" u="none" strike="noStrike" dirty="0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i="0" u="none" strike="noStrike" dirty="0" err="1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for</a:t>
              </a:r>
              <a:r>
                <a:rPr lang="es-ES" sz="1600" i="0" u="none" strike="noStrike" dirty="0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ES" sz="1600" i="0" u="none" strike="noStrike" dirty="0" err="1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accessibility</a:t>
              </a:r>
              <a:r>
                <a:rPr lang="es-ES" sz="1600" i="0" u="none" strike="noStrike" dirty="0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i="0" u="none" strike="noStrike" dirty="0" err="1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policy</a:t>
              </a:r>
              <a:r>
                <a:rPr lang="es-ES" sz="1600" i="0" u="none" strike="noStrike" dirty="0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b="0" i="0" u="none" strike="noStrike" dirty="0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s-ES" sz="1600" b="0" i="0" u="none" strike="noStrike" dirty="0" err="1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terms</a:t>
              </a:r>
              <a:r>
                <a:rPr lang="es-ES" sz="1600" b="0" i="0" u="none" strike="noStrike" dirty="0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b="0" i="0" u="none" strike="noStrike" dirty="0" err="1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es-ES" sz="1600" b="0" i="0" u="none" strike="noStrike" dirty="0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600" b="0" i="0" u="none" strike="noStrike" dirty="0" err="1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proposal</a:t>
              </a:r>
              <a:r>
                <a:rPr lang="es-ES" sz="1600" b="0" i="0" u="none" strike="noStrike" dirty="0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and </a:t>
              </a:r>
              <a:r>
                <a:rPr lang="es-ES" sz="1600" b="0" i="0" u="none" strike="noStrike" dirty="0" err="1">
                  <a:solidFill>
                    <a:srgbClr val="001F3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execution</a:t>
              </a:r>
              <a:endParaRPr lang="es-ES" sz="1600" b="0" i="0" u="none" strike="noStrike" dirty="0">
                <a:solidFill>
                  <a:srgbClr val="001F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4F1A55E4-68C0-0A97-2C4F-7B547DDDD25C}"/>
                </a:ext>
              </a:extLst>
            </p:cNvPr>
            <p:cNvSpPr txBox="1"/>
            <p:nvPr/>
          </p:nvSpPr>
          <p:spPr>
            <a:xfrm>
              <a:off x="9032769" y="4474317"/>
              <a:ext cx="2539441" cy="1397636"/>
            </a:xfrm>
            <a:prstGeom prst="rect">
              <a:avLst/>
            </a:prstGeom>
            <a:solidFill>
              <a:schemeClr val="lt1"/>
            </a:solidFill>
            <a:ln w="63500" cap="rnd">
              <a:solidFill>
                <a:srgbClr val="C00000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600" dirty="0">
                <a:latin typeface="Arial"/>
                <a:cs typeface="Arial"/>
              </a:endParaRPr>
            </a:p>
            <a:p>
              <a:pPr marL="127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ES" sz="1600" b="1" spc="-25" dirty="0">
                  <a:latin typeface="Arial"/>
                  <a:cs typeface="Arial"/>
                </a:rPr>
                <a:t>Control and </a:t>
              </a:r>
              <a:r>
                <a:rPr lang="es-ES" sz="1600" b="1" spc="-25" dirty="0" err="1">
                  <a:latin typeface="Arial"/>
                  <a:cs typeface="Arial"/>
                </a:rPr>
                <a:t>assessment</a:t>
              </a:r>
              <a:r>
                <a:rPr lang="es-ES" sz="1600" b="1" spc="-25" dirty="0">
                  <a:latin typeface="Arial"/>
                  <a:cs typeface="Arial"/>
                </a:rPr>
                <a:t>  </a:t>
              </a:r>
              <a:r>
                <a:rPr lang="es-ES" sz="1600" spc="-25" dirty="0" err="1">
                  <a:latin typeface="Arial"/>
                  <a:cs typeface="Arial"/>
                </a:rPr>
                <a:t>of</a:t>
              </a:r>
              <a:r>
                <a:rPr lang="es-ES" sz="1600" spc="-25" dirty="0">
                  <a:latin typeface="Arial"/>
                  <a:cs typeface="Arial"/>
                </a:rPr>
                <a:t>   </a:t>
              </a:r>
              <a:r>
                <a:rPr lang="es-ES" sz="1600" spc="-25" dirty="0" err="1">
                  <a:latin typeface="Arial"/>
                  <a:cs typeface="Arial"/>
                </a:rPr>
                <a:t>product</a:t>
              </a:r>
              <a:r>
                <a:rPr lang="es-ES" sz="1600" spc="-25" dirty="0">
                  <a:latin typeface="Arial"/>
                  <a:cs typeface="Arial"/>
                </a:rPr>
                <a:t> and </a:t>
              </a:r>
              <a:r>
                <a:rPr lang="es-ES" sz="1600" spc="-25" dirty="0" err="1">
                  <a:latin typeface="Arial"/>
                  <a:cs typeface="Arial"/>
                </a:rPr>
                <a:t>services</a:t>
              </a:r>
              <a:endParaRPr lang="es-ES" sz="1600" dirty="0">
                <a:latin typeface="Arial"/>
                <a:cs typeface="Arial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7B2E9A0-3B57-CF35-C693-62967C56F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0435" y="1242829"/>
              <a:ext cx="1064673" cy="106467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B766328-0C4E-2B9C-15D5-C55B379AF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3662" y="1248716"/>
              <a:ext cx="1064673" cy="106467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4F16E57-4DA7-1955-2AC8-8ACE533EE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3157" y="1242829"/>
              <a:ext cx="1062000" cy="1062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81B9B431-43F7-2620-DE80-FCC93CC4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0435" y="3696907"/>
              <a:ext cx="1064673" cy="1064673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30B0F32-07A6-59AD-6055-FDAAB91B5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70152" y="3622124"/>
              <a:ext cx="1064673" cy="1064673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7CE4B6B0-8AC9-2DCB-AD6E-2258A60C1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3661" y="3622123"/>
              <a:ext cx="1064673" cy="1064673"/>
            </a:xfrm>
            <a:prstGeom prst="rect">
              <a:avLst/>
            </a:prstGeom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D3015EB-A663-91F3-A84D-02C391227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9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">
            <a:extLst>
              <a:ext uri="{FF2B5EF4-FFF2-40B4-BE49-F238E27FC236}">
                <a16:creationId xmlns:a16="http://schemas.microsoft.com/office/drawing/2014/main" id="{4CA85C9B-7A27-ECDF-A46F-FE2034F5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867" y="125611"/>
            <a:ext cx="10515600" cy="1325563"/>
          </a:xfrm>
        </p:spPr>
        <p:txBody>
          <a:bodyPr>
            <a:normAutofit/>
          </a:bodyPr>
          <a:lstStyle/>
          <a:p>
            <a:r>
              <a:rPr lang="es-ES" sz="2000" b="1" spc="-60" dirty="0"/>
              <a:t>Who</a:t>
            </a:r>
            <a:r>
              <a:rPr lang="es-ES" sz="2000" b="1" spc="-250" dirty="0"/>
              <a:t> </a:t>
            </a:r>
            <a:r>
              <a:rPr lang="es-ES" sz="2000" b="1" spc="-204" dirty="0" err="1"/>
              <a:t>is</a:t>
            </a:r>
            <a:r>
              <a:rPr lang="es-ES" sz="2000" b="1" spc="-240" dirty="0"/>
              <a:t> </a:t>
            </a:r>
            <a:r>
              <a:rPr lang="es-ES" sz="2000" b="1" spc="-100" dirty="0" err="1"/>
              <a:t>behind</a:t>
            </a:r>
            <a:r>
              <a:rPr lang="es-ES" sz="2000" b="1" spc="-260" dirty="0"/>
              <a:t> </a:t>
            </a:r>
            <a:r>
              <a:rPr lang="es-ES" sz="2000" b="1" spc="-200" dirty="0" err="1"/>
              <a:t>AccessibleEU</a:t>
            </a:r>
            <a:r>
              <a:rPr lang="es-ES" sz="2000" b="1" spc="-200" dirty="0"/>
              <a:t>?</a:t>
            </a:r>
            <a:endParaRPr lang="es-ES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5CB23AA-BAD0-29B9-A101-DC514E918213}"/>
              </a:ext>
            </a:extLst>
          </p:cNvPr>
          <p:cNvGrpSpPr/>
          <p:nvPr/>
        </p:nvGrpSpPr>
        <p:grpSpPr>
          <a:xfrm>
            <a:off x="5614516" y="1527177"/>
            <a:ext cx="3997409" cy="1830771"/>
            <a:chOff x="6534476" y="1527177"/>
            <a:chExt cx="4992160" cy="2132433"/>
          </a:xfrm>
        </p:grpSpPr>
        <p:sp>
          <p:nvSpPr>
            <p:cNvPr id="19" name="Marcador de texto 2">
              <a:extLst>
                <a:ext uri="{FF2B5EF4-FFF2-40B4-BE49-F238E27FC236}">
                  <a16:creationId xmlns:a16="http://schemas.microsoft.com/office/drawing/2014/main" id="{BE223C3B-B064-B539-E176-AFFE17E98126}"/>
                </a:ext>
              </a:extLst>
            </p:cNvPr>
            <p:cNvSpPr txBox="1">
              <a:spLocks/>
            </p:cNvSpPr>
            <p:nvPr/>
          </p:nvSpPr>
          <p:spPr>
            <a:xfrm>
              <a:off x="6770206" y="1779784"/>
              <a:ext cx="4372573" cy="285434"/>
            </a:xfrm>
            <a:prstGeom prst="rect">
              <a:avLst/>
            </a:prstGeom>
          </p:spPr>
          <p:txBody>
            <a:bodyPr vert="horz" lIns="0" tIns="0" rIns="0" bIns="0" rtlCol="0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12700" indent="0">
                <a:lnSpc>
                  <a:spcPct val="100000"/>
                </a:lnSpc>
                <a:spcBef>
                  <a:spcPts val="1945"/>
                </a:spcBef>
                <a:buNone/>
              </a:pPr>
              <a:r>
                <a:rPr lang="es-ES" sz="6400" b="1" dirty="0">
                  <a:solidFill>
                    <a:srgbClr val="64459B"/>
                  </a:solidFill>
                  <a:latin typeface="Arial"/>
                  <a:cs typeface="Arial"/>
                </a:rPr>
                <a:t>CONSORTIUM PARTNERS</a:t>
              </a:r>
              <a:endParaRPr lang="es-ES" sz="6400" dirty="0">
                <a:latin typeface="Arial"/>
                <a:cs typeface="Arial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endParaRPr lang="es-ES" dirty="0"/>
            </a:p>
          </p:txBody>
        </p:sp>
        <p:pic>
          <p:nvPicPr>
            <p:cNvPr id="23" name="object 27">
              <a:hlinkClick r:id="rId2"/>
              <a:extLst>
                <a:ext uri="{FF2B5EF4-FFF2-40B4-BE49-F238E27FC236}">
                  <a16:creationId xmlns:a16="http://schemas.microsoft.com/office/drawing/2014/main" id="{9CEA3FFA-CB39-A760-B093-A66D0EA8A73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9290" y="2529864"/>
              <a:ext cx="821860" cy="358176"/>
            </a:xfrm>
            <a:prstGeom prst="rect">
              <a:avLst/>
            </a:prstGeom>
          </p:spPr>
        </p:pic>
        <p:pic>
          <p:nvPicPr>
            <p:cNvPr id="24" name="object 28">
              <a:hlinkClick r:id="rId4"/>
              <a:extLst>
                <a:ext uri="{FF2B5EF4-FFF2-40B4-BE49-F238E27FC236}">
                  <a16:creationId xmlns:a16="http://schemas.microsoft.com/office/drawing/2014/main" id="{F9A26B70-A51C-6719-A4B5-F8D3817866B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3059" y="2444330"/>
              <a:ext cx="1144339" cy="451522"/>
            </a:xfrm>
            <a:prstGeom prst="rect">
              <a:avLst/>
            </a:prstGeom>
          </p:spPr>
        </p:pic>
        <p:pic>
          <p:nvPicPr>
            <p:cNvPr id="25" name="object 29">
              <a:hlinkClick r:id="rId6"/>
              <a:extLst>
                <a:ext uri="{FF2B5EF4-FFF2-40B4-BE49-F238E27FC236}">
                  <a16:creationId xmlns:a16="http://schemas.microsoft.com/office/drawing/2014/main" id="{F8278D03-7F34-9730-260F-EEE04554BDA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1870" y="2515179"/>
              <a:ext cx="785706" cy="374761"/>
            </a:xfrm>
            <a:prstGeom prst="rect">
              <a:avLst/>
            </a:prstGeom>
          </p:spPr>
        </p:pic>
        <p:pic>
          <p:nvPicPr>
            <p:cNvPr id="26" name="object 30">
              <a:hlinkClick r:id="rId8"/>
              <a:extLst>
                <a:ext uri="{FF2B5EF4-FFF2-40B4-BE49-F238E27FC236}">
                  <a16:creationId xmlns:a16="http://schemas.microsoft.com/office/drawing/2014/main" id="{12D767A2-17B3-317B-0D90-979EB6C5E4A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86520" y="2580272"/>
              <a:ext cx="556259" cy="405383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478770C-FDD8-05F8-6D64-A64A5D4756C0}"/>
                </a:ext>
              </a:extLst>
            </p:cNvPr>
            <p:cNvSpPr/>
            <p:nvPr/>
          </p:nvSpPr>
          <p:spPr>
            <a:xfrm>
              <a:off x="6534476" y="1527177"/>
              <a:ext cx="4992160" cy="2132433"/>
            </a:xfrm>
            <a:prstGeom prst="rect">
              <a:avLst/>
            </a:prstGeom>
            <a:noFill/>
            <a:ln w="63500">
              <a:solidFill>
                <a:srgbClr val="DBE06D">
                  <a:alpha val="22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D538813-12DB-9F76-3396-8B75774141FA}"/>
              </a:ext>
            </a:extLst>
          </p:cNvPr>
          <p:cNvGrpSpPr/>
          <p:nvPr/>
        </p:nvGrpSpPr>
        <p:grpSpPr>
          <a:xfrm>
            <a:off x="889000" y="3552216"/>
            <a:ext cx="4077855" cy="1961893"/>
            <a:chOff x="6531764" y="3988287"/>
            <a:chExt cx="4994871" cy="2215663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F46079A-3730-B765-0DF1-09E829B2466A}"/>
                </a:ext>
              </a:extLst>
            </p:cNvPr>
            <p:cNvSpPr txBox="1"/>
            <p:nvPr/>
          </p:nvSpPr>
          <p:spPr>
            <a:xfrm>
              <a:off x="6531764" y="4205646"/>
              <a:ext cx="4919776" cy="3823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s-ES" sz="1600" b="1" dirty="0">
                  <a:solidFill>
                    <a:srgbClr val="64459B"/>
                  </a:solidFill>
                  <a:latin typeface="Arial"/>
                  <a:cs typeface="Arial"/>
                </a:rPr>
                <a:t>REPRESENTATIVE ORGANISATIONS</a:t>
              </a:r>
              <a:endParaRPr lang="es-ES" sz="1600" dirty="0">
                <a:latin typeface="Arial"/>
                <a:cs typeface="Arial"/>
              </a:endParaRPr>
            </a:p>
          </p:txBody>
        </p:sp>
        <p:pic>
          <p:nvPicPr>
            <p:cNvPr id="27" name="object 14">
              <a:hlinkClick r:id="rId10"/>
              <a:extLst>
                <a:ext uri="{FF2B5EF4-FFF2-40B4-BE49-F238E27FC236}">
                  <a16:creationId xmlns:a16="http://schemas.microsoft.com/office/drawing/2014/main" id="{EB2ED383-C8B5-37D9-D1A0-F1553BCE15F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1150" y="4876199"/>
              <a:ext cx="905476" cy="1013591"/>
            </a:xfrm>
            <a:prstGeom prst="rect">
              <a:avLst/>
            </a:prstGeom>
          </p:spPr>
        </p:pic>
        <p:pic>
          <p:nvPicPr>
            <p:cNvPr id="29" name="object 16">
              <a:hlinkClick r:id="rId12"/>
              <a:extLst>
                <a:ext uri="{FF2B5EF4-FFF2-40B4-BE49-F238E27FC236}">
                  <a16:creationId xmlns:a16="http://schemas.microsoft.com/office/drawing/2014/main" id="{C63AF898-B9C4-113F-34E8-D563DF363CDB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320056" y="4913895"/>
              <a:ext cx="1211829" cy="812915"/>
            </a:xfrm>
            <a:prstGeom prst="rect">
              <a:avLst/>
            </a:prstGeom>
          </p:spPr>
        </p:pic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FCF0B571-DE19-8DCB-C4CF-30222521A49E}"/>
                </a:ext>
              </a:extLst>
            </p:cNvPr>
            <p:cNvSpPr/>
            <p:nvPr/>
          </p:nvSpPr>
          <p:spPr>
            <a:xfrm>
              <a:off x="6534476" y="3988287"/>
              <a:ext cx="4992159" cy="2215663"/>
            </a:xfrm>
            <a:prstGeom prst="rect">
              <a:avLst/>
            </a:prstGeom>
            <a:noFill/>
            <a:ln w="63500">
              <a:solidFill>
                <a:srgbClr val="DBE06D">
                  <a:alpha val="22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2AEC1B98-CCAF-B93D-0A62-A988985EFADC}"/>
              </a:ext>
            </a:extLst>
          </p:cNvPr>
          <p:cNvGrpSpPr/>
          <p:nvPr/>
        </p:nvGrpSpPr>
        <p:grpSpPr>
          <a:xfrm>
            <a:off x="5614516" y="3552216"/>
            <a:ext cx="3997409" cy="1961892"/>
            <a:chOff x="889001" y="3988287"/>
            <a:chExt cx="4919776" cy="2132433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38A6C853-26CB-D8F0-E7AA-7E0DCF97B110}"/>
                </a:ext>
              </a:extLst>
            </p:cNvPr>
            <p:cNvSpPr txBox="1"/>
            <p:nvPr/>
          </p:nvSpPr>
          <p:spPr>
            <a:xfrm>
              <a:off x="1198919" y="4218352"/>
              <a:ext cx="44155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s-ES" sz="1600" b="1" dirty="0">
                  <a:solidFill>
                    <a:srgbClr val="64459B"/>
                  </a:solidFill>
                  <a:latin typeface="Arial"/>
                  <a:cs typeface="Arial"/>
                </a:rPr>
                <a:t>SUPPORT SERVICES</a:t>
              </a:r>
              <a:endParaRPr lang="es-ES" sz="1600" dirty="0">
                <a:latin typeface="Arial"/>
                <a:cs typeface="Arial"/>
              </a:endParaRPr>
            </a:p>
          </p:txBody>
        </p:sp>
        <p:pic>
          <p:nvPicPr>
            <p:cNvPr id="28" name="object 15">
              <a:hlinkClick r:id="rId14"/>
              <a:extLst>
                <a:ext uri="{FF2B5EF4-FFF2-40B4-BE49-F238E27FC236}">
                  <a16:creationId xmlns:a16="http://schemas.microsoft.com/office/drawing/2014/main" id="{D09EEB0C-CB72-8DB3-8DC6-B4A2A00FE12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35971" y="5494255"/>
              <a:ext cx="2583246" cy="623541"/>
            </a:xfrm>
            <a:prstGeom prst="rect">
              <a:avLst/>
            </a:prstGeom>
          </p:spPr>
        </p:pic>
        <p:pic>
          <p:nvPicPr>
            <p:cNvPr id="30" name="object 21">
              <a:hlinkClick r:id="rId16"/>
              <a:extLst>
                <a:ext uri="{FF2B5EF4-FFF2-40B4-BE49-F238E27FC236}">
                  <a16:creationId xmlns:a16="http://schemas.microsoft.com/office/drawing/2014/main" id="{69F6EF76-9D4D-E7CA-FC6E-46BE58728EA1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19461" y="5032085"/>
              <a:ext cx="1395055" cy="302811"/>
            </a:xfrm>
            <a:prstGeom prst="rect">
              <a:avLst/>
            </a:prstGeom>
          </p:spPr>
        </p:pic>
        <p:pic>
          <p:nvPicPr>
            <p:cNvPr id="31" name="object 22">
              <a:hlinkClick r:id="rId18"/>
              <a:extLst>
                <a:ext uri="{FF2B5EF4-FFF2-40B4-BE49-F238E27FC236}">
                  <a16:creationId xmlns:a16="http://schemas.microsoft.com/office/drawing/2014/main" id="{C11D147B-6A8C-0919-98DB-D43A1D9EACD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40581" y="4953247"/>
              <a:ext cx="1395055" cy="393347"/>
            </a:xfrm>
            <a:prstGeom prst="rect">
              <a:avLst/>
            </a:prstGeom>
          </p:spPr>
        </p:pic>
        <p:pic>
          <p:nvPicPr>
            <p:cNvPr id="32" name="object 23">
              <a:hlinkClick r:id="rId20"/>
              <a:extLst>
                <a:ext uri="{FF2B5EF4-FFF2-40B4-BE49-F238E27FC236}">
                  <a16:creationId xmlns:a16="http://schemas.microsoft.com/office/drawing/2014/main" id="{42786A50-B6E8-DC70-3FC6-16C9E10DC04B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74055" y="4828314"/>
              <a:ext cx="1158000" cy="623539"/>
            </a:xfrm>
            <a:prstGeom prst="rect">
              <a:avLst/>
            </a:prstGeom>
          </p:spPr>
        </p:pic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CDC81B35-02F5-1EE2-3B2B-85FB5DE16A58}"/>
                </a:ext>
              </a:extLst>
            </p:cNvPr>
            <p:cNvSpPr/>
            <p:nvPr/>
          </p:nvSpPr>
          <p:spPr>
            <a:xfrm>
              <a:off x="889001" y="3988287"/>
              <a:ext cx="4919776" cy="2132433"/>
            </a:xfrm>
            <a:prstGeom prst="rect">
              <a:avLst/>
            </a:prstGeom>
            <a:noFill/>
            <a:ln w="63500">
              <a:solidFill>
                <a:srgbClr val="DBE06D">
                  <a:alpha val="22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A33E9C77-DAF2-A674-F9C4-8E78B3F87C93}"/>
              </a:ext>
            </a:extLst>
          </p:cNvPr>
          <p:cNvGrpSpPr/>
          <p:nvPr/>
        </p:nvGrpSpPr>
        <p:grpSpPr>
          <a:xfrm>
            <a:off x="889000" y="1527178"/>
            <a:ext cx="4077855" cy="1830770"/>
            <a:chOff x="889000" y="1527177"/>
            <a:chExt cx="4919776" cy="213243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C9B515E6-83B5-36EA-147A-19E8642F8E61}"/>
                </a:ext>
              </a:extLst>
            </p:cNvPr>
            <p:cNvSpPr/>
            <p:nvPr/>
          </p:nvSpPr>
          <p:spPr>
            <a:xfrm>
              <a:off x="889000" y="1527177"/>
              <a:ext cx="4919776" cy="2132433"/>
            </a:xfrm>
            <a:prstGeom prst="rect">
              <a:avLst/>
            </a:prstGeom>
            <a:noFill/>
            <a:ln w="63500">
              <a:solidFill>
                <a:srgbClr val="DBE06D">
                  <a:alpha val="22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8" name="Marcador de texto 2">
              <a:extLst>
                <a:ext uri="{FF2B5EF4-FFF2-40B4-BE49-F238E27FC236}">
                  <a16:creationId xmlns:a16="http://schemas.microsoft.com/office/drawing/2014/main" id="{E932F532-C927-318E-0BC8-4C1BE9342FBA}"/>
                </a:ext>
              </a:extLst>
            </p:cNvPr>
            <p:cNvSpPr txBox="1">
              <a:spLocks/>
            </p:cNvSpPr>
            <p:nvPr/>
          </p:nvSpPr>
          <p:spPr>
            <a:xfrm>
              <a:off x="1260730" y="1802503"/>
              <a:ext cx="3603370" cy="39692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sz="1600" b="1" dirty="0">
                  <a:solidFill>
                    <a:srgbClr val="64459B"/>
                  </a:solidFill>
                  <a:latin typeface="Arial"/>
                  <a:cs typeface="Arial"/>
                </a:rPr>
                <a:t>CONSORTIUM LEAD</a:t>
              </a:r>
              <a:endParaRPr lang="es-ES" sz="1600" dirty="0"/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0F72BBE1-A0FF-4C11-332D-EF928C87DA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787" y="2454864"/>
              <a:ext cx="1945245" cy="553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agen 35" descr="Un dibujo de una cara feliz&#10;&#10;Descripción generada automáticamente con confianza baja">
              <a:extLst>
                <a:ext uri="{FF2B5EF4-FFF2-40B4-BE49-F238E27FC236}">
                  <a16:creationId xmlns:a16="http://schemas.microsoft.com/office/drawing/2014/main" id="{E928BCC9-6D70-B945-17AB-D29E34B57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311206" y="2300659"/>
              <a:ext cx="1772527" cy="738864"/>
            </a:xfrm>
            <a:prstGeom prst="rect">
              <a:avLst/>
            </a:prstGeom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8ECC6558-EA83-FE3D-66E4-021D586B5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77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ap of Europe">
            <a:extLst>
              <a:ext uri="{FF2B5EF4-FFF2-40B4-BE49-F238E27FC236}">
                <a16:creationId xmlns:a16="http://schemas.microsoft.com/office/drawing/2014/main" id="{97539040-0559-01E8-B4A8-C208FCCA5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239107"/>
            <a:ext cx="4876800" cy="5013999"/>
          </a:xfrm>
          <a:prstGeom prst="rect">
            <a:avLst/>
          </a:prstGeom>
        </p:spPr>
      </p:pic>
      <p:sp>
        <p:nvSpPr>
          <p:cNvPr id="3" name="Título 5">
            <a:extLst>
              <a:ext uri="{FF2B5EF4-FFF2-40B4-BE49-F238E27FC236}">
                <a16:creationId xmlns:a16="http://schemas.microsoft.com/office/drawing/2014/main" id="{AADC4FE0-8005-0CA3-1A37-B6B4694E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929" y="106623"/>
            <a:ext cx="5002763" cy="1325563"/>
          </a:xfrm>
        </p:spPr>
        <p:txBody>
          <a:bodyPr/>
          <a:lstStyle/>
          <a:p>
            <a:r>
              <a:rPr lang="es-ES" sz="2000" b="1" spc="-35" dirty="0" err="1"/>
              <a:t>National</a:t>
            </a:r>
            <a:r>
              <a:rPr lang="es-ES" sz="2000" b="1" spc="-260" dirty="0"/>
              <a:t> </a:t>
            </a:r>
            <a:r>
              <a:rPr lang="es-ES" sz="2000" b="1" spc="-10" dirty="0" err="1"/>
              <a:t>Experts</a:t>
            </a:r>
            <a:endParaRPr lang="es-ES" sz="2000" b="1" dirty="0"/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82995673-7943-7CD6-75DF-5831584FA20C}"/>
              </a:ext>
            </a:extLst>
          </p:cNvPr>
          <p:cNvSpPr txBox="1">
            <a:spLocks/>
          </p:cNvSpPr>
          <p:nvPr/>
        </p:nvSpPr>
        <p:spPr>
          <a:xfrm>
            <a:off x="373839" y="1788724"/>
            <a:ext cx="4661940" cy="47428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62480" indent="0">
              <a:lnSpc>
                <a:spcPct val="1421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s-ES" sz="1400" b="1" spc="-20" dirty="0">
                <a:solidFill>
                  <a:srgbClr val="64459B"/>
                </a:solidFill>
                <a:latin typeface="Arial"/>
                <a:cs typeface="Arial"/>
              </a:rPr>
              <a:t>AUSTRIA</a:t>
            </a:r>
            <a:r>
              <a:rPr lang="es-ES" sz="1400" b="1" spc="-30" dirty="0">
                <a:solidFill>
                  <a:srgbClr val="64459B"/>
                </a:solidFill>
              </a:rPr>
              <a:t>:</a:t>
            </a:r>
            <a:r>
              <a:rPr lang="es-ES" sz="1400" spc="-60" dirty="0"/>
              <a:t> </a:t>
            </a:r>
            <a:r>
              <a:rPr lang="es-ES" sz="1400" spc="-10" dirty="0"/>
              <a:t>Klaus</a:t>
            </a:r>
            <a:r>
              <a:rPr lang="es-ES" sz="1400" spc="-65" dirty="0"/>
              <a:t> </a:t>
            </a:r>
            <a:r>
              <a:rPr lang="es-ES" sz="1400" spc="-10" dirty="0" err="1"/>
              <a:t>Höckner</a:t>
            </a:r>
            <a:r>
              <a:rPr lang="es-ES" sz="1400" spc="-10" dirty="0"/>
              <a:t> </a:t>
            </a:r>
            <a:r>
              <a:rPr lang="es-ES" sz="1400" b="1" spc="-10" dirty="0">
                <a:solidFill>
                  <a:srgbClr val="64459B"/>
                </a:solidFill>
                <a:latin typeface="Arial"/>
                <a:cs typeface="Arial"/>
              </a:rPr>
              <a:t>BELGIUM</a:t>
            </a:r>
            <a:r>
              <a:rPr lang="es-ES" sz="1400" b="1" spc="-30" dirty="0">
                <a:solidFill>
                  <a:srgbClr val="64459B"/>
                </a:solidFill>
              </a:rPr>
              <a:t>: </a:t>
            </a:r>
            <a:r>
              <a:rPr lang="es-ES" sz="1400" spc="-10" dirty="0"/>
              <a:t>Kathleen</a:t>
            </a:r>
            <a:r>
              <a:rPr lang="es-ES" sz="1400" spc="-50" dirty="0"/>
              <a:t> </a:t>
            </a:r>
            <a:r>
              <a:rPr lang="es-ES" sz="1400" spc="-10" dirty="0" err="1"/>
              <a:t>Polders</a:t>
            </a:r>
            <a:r>
              <a:rPr lang="es-ES" sz="1400" spc="-10" dirty="0"/>
              <a:t> </a:t>
            </a:r>
            <a:r>
              <a:rPr lang="es-ES" sz="1400" b="1" spc="-30" dirty="0">
                <a:solidFill>
                  <a:srgbClr val="64459B"/>
                </a:solidFill>
                <a:latin typeface="Arial"/>
                <a:cs typeface="Arial"/>
              </a:rPr>
              <a:t>BULGARIA</a:t>
            </a:r>
            <a:r>
              <a:rPr lang="es-ES" sz="1400" b="1" spc="-25" dirty="0">
                <a:solidFill>
                  <a:srgbClr val="64459B"/>
                </a:solidFill>
              </a:rPr>
              <a:t>:</a:t>
            </a:r>
            <a:r>
              <a:rPr lang="es-ES" sz="1400" spc="-45" dirty="0">
                <a:solidFill>
                  <a:srgbClr val="64459B"/>
                </a:solidFill>
              </a:rPr>
              <a:t> </a:t>
            </a:r>
            <a:r>
              <a:rPr lang="es-ES" sz="1400" dirty="0" err="1"/>
              <a:t>Steli</a:t>
            </a:r>
            <a:r>
              <a:rPr lang="es-ES" sz="1400" spc="-40" dirty="0"/>
              <a:t> </a:t>
            </a:r>
            <a:r>
              <a:rPr lang="es-ES" sz="1400" spc="-10" dirty="0" err="1"/>
              <a:t>Peteva</a:t>
            </a:r>
            <a:r>
              <a:rPr lang="es-ES" sz="1400" spc="-10" dirty="0"/>
              <a:t> </a:t>
            </a:r>
            <a:r>
              <a:rPr lang="es-ES" sz="1400" b="1" spc="-20" dirty="0">
                <a:solidFill>
                  <a:srgbClr val="64459B"/>
                </a:solidFill>
                <a:latin typeface="Arial"/>
                <a:cs typeface="Arial"/>
              </a:rPr>
              <a:t>CROATIA</a:t>
            </a:r>
            <a:r>
              <a:rPr lang="es-ES" sz="1400" b="1" spc="-10" dirty="0">
                <a:solidFill>
                  <a:srgbClr val="64459B"/>
                </a:solidFill>
              </a:rPr>
              <a:t>:</a:t>
            </a:r>
            <a:r>
              <a:rPr lang="es-ES" sz="1400" spc="-35" dirty="0">
                <a:solidFill>
                  <a:srgbClr val="64459B"/>
                </a:solidFill>
              </a:rPr>
              <a:t> </a:t>
            </a:r>
            <a:r>
              <a:rPr lang="es-ES" sz="1400" dirty="0"/>
              <a:t>Iva</a:t>
            </a:r>
            <a:r>
              <a:rPr lang="es-ES" sz="1400" spc="-55" dirty="0"/>
              <a:t> </a:t>
            </a:r>
            <a:r>
              <a:rPr lang="es-ES" sz="1400" spc="-20" dirty="0" err="1"/>
              <a:t>Mrak</a:t>
            </a:r>
            <a:r>
              <a:rPr lang="es-ES" sz="1400" spc="-20" dirty="0"/>
              <a:t> </a:t>
            </a:r>
          </a:p>
          <a:p>
            <a:pPr marL="0" marR="2062480" indent="0">
              <a:lnSpc>
                <a:spcPct val="1421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es-ES" sz="1400" b="1" spc="-20" dirty="0">
                <a:solidFill>
                  <a:srgbClr val="64459B"/>
                </a:solidFill>
                <a:latin typeface="Arial"/>
                <a:cs typeface="Arial"/>
              </a:rPr>
              <a:t>CYPRUS</a:t>
            </a:r>
            <a:r>
              <a:rPr lang="es-ES" sz="1400" b="1" spc="-30" dirty="0">
                <a:solidFill>
                  <a:srgbClr val="64459B"/>
                </a:solidFill>
                <a:latin typeface="Arial"/>
                <a:cs typeface="Arial"/>
              </a:rPr>
              <a:t>:</a:t>
            </a:r>
            <a:r>
              <a:rPr lang="es-ES" sz="1400" spc="-20" dirty="0">
                <a:solidFill>
                  <a:srgbClr val="64459B"/>
                </a:solidFill>
              </a:rPr>
              <a:t> </a:t>
            </a:r>
            <a:r>
              <a:rPr lang="es-ES" sz="1400" spc="-20" dirty="0"/>
              <a:t>Katerina</a:t>
            </a:r>
            <a:r>
              <a:rPr lang="es-ES" sz="1400" spc="-25" dirty="0"/>
              <a:t> </a:t>
            </a:r>
            <a:r>
              <a:rPr lang="es-ES" sz="1400" spc="-10" dirty="0" err="1"/>
              <a:t>Mavrou</a:t>
            </a:r>
            <a:endParaRPr lang="es-ES" sz="1400" spc="-10" dirty="0"/>
          </a:p>
          <a:p>
            <a:pPr marL="0" indent="0">
              <a:lnSpc>
                <a:spcPct val="100000"/>
              </a:lnSpc>
              <a:spcBef>
                <a:spcPts val="805"/>
              </a:spcBef>
              <a:buFont typeface="Arial" panose="020B0604020202020204" pitchFamily="34" charset="0"/>
              <a:buNone/>
            </a:pPr>
            <a:r>
              <a:rPr lang="es-ES" sz="1400" b="1" spc="-10" dirty="0">
                <a:solidFill>
                  <a:srgbClr val="64459B"/>
                </a:solidFill>
                <a:latin typeface="Arial"/>
                <a:cs typeface="Arial"/>
              </a:rPr>
              <a:t>CZECH</a:t>
            </a:r>
            <a:r>
              <a:rPr lang="es-ES" sz="1400" b="1" spc="-50" dirty="0">
                <a:solidFill>
                  <a:srgbClr val="64459B"/>
                </a:solidFill>
                <a:latin typeface="Arial"/>
                <a:cs typeface="Arial"/>
              </a:rPr>
              <a:t> </a:t>
            </a:r>
            <a:r>
              <a:rPr lang="es-ES" sz="1400" b="1" spc="-40" dirty="0">
                <a:solidFill>
                  <a:srgbClr val="64459B"/>
                </a:solidFill>
                <a:latin typeface="Arial"/>
                <a:cs typeface="Arial"/>
              </a:rPr>
              <a:t>REPUBLIC</a:t>
            </a:r>
            <a:r>
              <a:rPr lang="es-ES" sz="1400" b="1" spc="-25" dirty="0">
                <a:solidFill>
                  <a:srgbClr val="64459B"/>
                </a:solidFill>
              </a:rPr>
              <a:t>:</a:t>
            </a:r>
            <a:r>
              <a:rPr lang="es-ES" sz="1400" spc="-40" dirty="0">
                <a:solidFill>
                  <a:srgbClr val="64459B"/>
                </a:solidFill>
              </a:rPr>
              <a:t> </a:t>
            </a:r>
            <a:r>
              <a:rPr lang="es-ES" sz="1400" dirty="0" err="1"/>
              <a:t>Petr</a:t>
            </a:r>
            <a:r>
              <a:rPr lang="es-ES" sz="1400" spc="-50" dirty="0"/>
              <a:t> </a:t>
            </a:r>
            <a:r>
              <a:rPr lang="es-ES" sz="1400" spc="-10" dirty="0" err="1"/>
              <a:t>Peňáz</a:t>
            </a:r>
            <a:endParaRPr lang="es-ES" sz="1400" spc="-10" dirty="0"/>
          </a:p>
          <a:p>
            <a:pPr marL="0" marR="2190750" indent="0">
              <a:lnSpc>
                <a:spcPct val="142000"/>
              </a:lnSpc>
              <a:spcBef>
                <a:spcPts val="10"/>
              </a:spcBef>
              <a:buFont typeface="Arial" panose="020B0604020202020204" pitchFamily="34" charset="0"/>
              <a:buNone/>
            </a:pPr>
            <a:r>
              <a:rPr lang="es-ES" sz="1400" b="1" spc="-30" dirty="0">
                <a:solidFill>
                  <a:srgbClr val="64459B"/>
                </a:solidFill>
                <a:latin typeface="Arial"/>
                <a:cs typeface="Arial"/>
              </a:rPr>
              <a:t>DENMARK</a:t>
            </a:r>
            <a:r>
              <a:rPr lang="es-ES" sz="1400" b="1" spc="-45" dirty="0">
                <a:solidFill>
                  <a:srgbClr val="64459B"/>
                </a:solidFill>
              </a:rPr>
              <a:t>:</a:t>
            </a:r>
            <a:r>
              <a:rPr lang="es-ES" sz="1400" spc="-55" dirty="0">
                <a:solidFill>
                  <a:srgbClr val="64459B"/>
                </a:solidFill>
              </a:rPr>
              <a:t> </a:t>
            </a:r>
            <a:r>
              <a:rPr lang="es-ES" sz="1400" spc="-10" dirty="0"/>
              <a:t>Lars</a:t>
            </a:r>
            <a:r>
              <a:rPr lang="es-ES" sz="1400" spc="-50" dirty="0"/>
              <a:t> </a:t>
            </a:r>
            <a:r>
              <a:rPr lang="es-ES" sz="1400" spc="-10" dirty="0" err="1"/>
              <a:t>Ballieu</a:t>
            </a:r>
            <a:r>
              <a:rPr lang="es-ES" sz="1400" spc="-10" dirty="0"/>
              <a:t> </a:t>
            </a:r>
            <a:r>
              <a:rPr lang="es-ES" sz="1400" b="1" spc="-25" dirty="0">
                <a:solidFill>
                  <a:srgbClr val="64459B"/>
                </a:solidFill>
                <a:latin typeface="Arial"/>
                <a:cs typeface="Arial"/>
              </a:rPr>
              <a:t>ESTONIA:</a:t>
            </a:r>
            <a:r>
              <a:rPr lang="es-ES" sz="1400" spc="-45" dirty="0">
                <a:solidFill>
                  <a:srgbClr val="64459B"/>
                </a:solidFill>
              </a:rPr>
              <a:t> </a:t>
            </a:r>
            <a:r>
              <a:rPr lang="es-ES" sz="1400" dirty="0"/>
              <a:t>Jakob</a:t>
            </a:r>
            <a:r>
              <a:rPr lang="es-ES" sz="1400" spc="-45" dirty="0"/>
              <a:t> </a:t>
            </a:r>
            <a:r>
              <a:rPr lang="es-ES" sz="1400" spc="-20" dirty="0" err="1"/>
              <a:t>Rosin</a:t>
            </a:r>
            <a:r>
              <a:rPr lang="es-ES" sz="1400" spc="-20" dirty="0"/>
              <a:t> </a:t>
            </a:r>
            <a:r>
              <a:rPr lang="es-ES" sz="1400" b="1" spc="-25" dirty="0">
                <a:solidFill>
                  <a:srgbClr val="64459B"/>
                </a:solidFill>
                <a:latin typeface="Arial"/>
                <a:cs typeface="Arial"/>
              </a:rPr>
              <a:t>FINLAND</a:t>
            </a:r>
            <a:r>
              <a:rPr lang="es-ES" sz="1400" b="1" spc="-55" dirty="0">
                <a:solidFill>
                  <a:srgbClr val="64459B"/>
                </a:solidFill>
              </a:rPr>
              <a:t>:</a:t>
            </a:r>
            <a:r>
              <a:rPr lang="es-ES" sz="1400" spc="-40" dirty="0">
                <a:solidFill>
                  <a:srgbClr val="64459B"/>
                </a:solidFill>
              </a:rPr>
              <a:t> </a:t>
            </a:r>
            <a:r>
              <a:rPr lang="es-ES" sz="1400" dirty="0" err="1"/>
              <a:t>Terhi</a:t>
            </a:r>
            <a:r>
              <a:rPr lang="es-ES" sz="1400" spc="-55" dirty="0"/>
              <a:t> </a:t>
            </a:r>
            <a:r>
              <a:rPr lang="es-ES" sz="1400" spc="-10" dirty="0" err="1"/>
              <a:t>Tamminen</a:t>
            </a:r>
            <a:endParaRPr lang="es-ES" sz="1400" spc="-10" dirty="0"/>
          </a:p>
          <a:p>
            <a:pPr marL="0" indent="0">
              <a:lnSpc>
                <a:spcPct val="100000"/>
              </a:lnSpc>
              <a:spcBef>
                <a:spcPts val="815"/>
              </a:spcBef>
              <a:buFont typeface="Arial" panose="020B0604020202020204" pitchFamily="34" charset="0"/>
              <a:buNone/>
            </a:pPr>
            <a:r>
              <a:rPr lang="es-ES" sz="1400" b="1" spc="-35" dirty="0">
                <a:solidFill>
                  <a:srgbClr val="64459B"/>
                </a:solidFill>
                <a:latin typeface="Arial"/>
                <a:cs typeface="Arial"/>
              </a:rPr>
              <a:t>FRANCE:</a:t>
            </a:r>
            <a:r>
              <a:rPr lang="es-ES" sz="1400" spc="-60" dirty="0">
                <a:solidFill>
                  <a:srgbClr val="64459B"/>
                </a:solidFill>
              </a:rPr>
              <a:t> </a:t>
            </a:r>
            <a:r>
              <a:rPr lang="es-ES" sz="1400" dirty="0" err="1"/>
              <a:t>Florent</a:t>
            </a:r>
            <a:r>
              <a:rPr lang="es-ES" sz="1400" spc="-45" dirty="0"/>
              <a:t> </a:t>
            </a:r>
            <a:r>
              <a:rPr lang="es-ES" sz="1400" spc="-20" dirty="0" err="1"/>
              <a:t>Orsoni</a:t>
            </a:r>
            <a:r>
              <a:rPr lang="es-ES" sz="1400" spc="-50" dirty="0"/>
              <a:t> </a:t>
            </a:r>
            <a:r>
              <a:rPr lang="es-ES" sz="1400" dirty="0"/>
              <a:t>&amp;</a:t>
            </a:r>
            <a:r>
              <a:rPr lang="es-ES" sz="1400" spc="-65" dirty="0"/>
              <a:t> </a:t>
            </a:r>
            <a:r>
              <a:rPr lang="es-ES" sz="1400" dirty="0" err="1"/>
              <a:t>Marylene</a:t>
            </a:r>
            <a:r>
              <a:rPr lang="es-ES" sz="1400" spc="-55" dirty="0"/>
              <a:t> </a:t>
            </a:r>
            <a:r>
              <a:rPr lang="es-ES" sz="1400" spc="-10" dirty="0"/>
              <a:t>Thomas</a:t>
            </a:r>
          </a:p>
          <a:p>
            <a:pPr marL="0" indent="0">
              <a:lnSpc>
                <a:spcPts val="1825"/>
              </a:lnSpc>
              <a:spcBef>
                <a:spcPts val="805"/>
              </a:spcBef>
              <a:buFont typeface="Arial" panose="020B0604020202020204" pitchFamily="34" charset="0"/>
              <a:buNone/>
            </a:pPr>
            <a:r>
              <a:rPr lang="es-ES" sz="1400" b="1" spc="-10" dirty="0">
                <a:solidFill>
                  <a:srgbClr val="64459B"/>
                </a:solidFill>
                <a:latin typeface="Arial"/>
                <a:cs typeface="Arial"/>
              </a:rPr>
              <a:t>GERMANY:</a:t>
            </a:r>
            <a:r>
              <a:rPr lang="es-ES" sz="1400" spc="-25" dirty="0">
                <a:solidFill>
                  <a:srgbClr val="64459B"/>
                </a:solidFill>
              </a:rPr>
              <a:t> </a:t>
            </a:r>
            <a:r>
              <a:rPr lang="es-ES" sz="1400" dirty="0"/>
              <a:t>Gottfried</a:t>
            </a:r>
            <a:r>
              <a:rPr lang="es-ES" sz="1400" spc="-25" dirty="0"/>
              <a:t> Zimmermann,</a:t>
            </a:r>
            <a:r>
              <a:rPr lang="es-ES" sz="1400" spc="-20" dirty="0"/>
              <a:t> </a:t>
            </a:r>
            <a:r>
              <a:rPr lang="es-ES" sz="1400" spc="-10" dirty="0" err="1"/>
              <a:t>Yehya</a:t>
            </a:r>
            <a:endParaRPr lang="es-ES" sz="1400" spc="-10" dirty="0"/>
          </a:p>
          <a:p>
            <a:pPr marL="0" indent="0">
              <a:lnSpc>
                <a:spcPts val="1825"/>
              </a:lnSpc>
              <a:buFont typeface="Arial" panose="020B0604020202020204" pitchFamily="34" charset="0"/>
              <a:buNone/>
            </a:pPr>
            <a:r>
              <a:rPr lang="es-ES" sz="1400" dirty="0" err="1"/>
              <a:t>Mohamad</a:t>
            </a:r>
            <a:r>
              <a:rPr lang="es-ES" sz="1400" spc="-55" dirty="0"/>
              <a:t> </a:t>
            </a:r>
            <a:r>
              <a:rPr lang="es-ES" sz="1400" dirty="0"/>
              <a:t>&amp;</a:t>
            </a:r>
            <a:r>
              <a:rPr lang="es-ES" sz="1400" spc="-50" dirty="0"/>
              <a:t> </a:t>
            </a:r>
            <a:r>
              <a:rPr lang="es-ES" sz="1400" spc="-20" dirty="0" err="1"/>
              <a:t>Gregor</a:t>
            </a:r>
            <a:r>
              <a:rPr lang="es-ES" sz="1400" spc="-30" dirty="0"/>
              <a:t> </a:t>
            </a:r>
            <a:r>
              <a:rPr lang="es-ES" sz="1400" spc="-10" dirty="0" err="1"/>
              <a:t>Strutz</a:t>
            </a:r>
            <a:endParaRPr lang="es-ES" sz="1400" spc="-10" dirty="0"/>
          </a:p>
          <a:p>
            <a:pPr marL="0" indent="0">
              <a:lnSpc>
                <a:spcPct val="100000"/>
              </a:lnSpc>
              <a:spcBef>
                <a:spcPts val="805"/>
              </a:spcBef>
              <a:buFont typeface="Arial" panose="020B0604020202020204" pitchFamily="34" charset="0"/>
              <a:buNone/>
            </a:pPr>
            <a:r>
              <a:rPr lang="es-ES" sz="1400" b="1" spc="-40" dirty="0">
                <a:solidFill>
                  <a:srgbClr val="64459B"/>
                </a:solidFill>
                <a:latin typeface="Arial"/>
                <a:cs typeface="Arial"/>
              </a:rPr>
              <a:t>GREECE:</a:t>
            </a:r>
            <a:r>
              <a:rPr lang="es-ES" sz="1400" spc="-25" dirty="0">
                <a:solidFill>
                  <a:srgbClr val="64459B"/>
                </a:solidFill>
              </a:rPr>
              <a:t> </a:t>
            </a:r>
            <a:r>
              <a:rPr lang="es-ES" sz="1400" spc="-20" dirty="0"/>
              <a:t>Katerina</a:t>
            </a:r>
            <a:r>
              <a:rPr lang="es-ES" sz="1400" spc="-25" dirty="0"/>
              <a:t> </a:t>
            </a:r>
            <a:r>
              <a:rPr lang="es-ES" sz="1400" spc="-20" dirty="0" err="1"/>
              <a:t>Papamichail</a:t>
            </a:r>
            <a:r>
              <a:rPr lang="es-ES" sz="1400" spc="-15" dirty="0"/>
              <a:t> </a:t>
            </a:r>
            <a:r>
              <a:rPr lang="es-ES" sz="1400" dirty="0"/>
              <a:t>&amp;</a:t>
            </a:r>
            <a:r>
              <a:rPr lang="es-ES" sz="1400" spc="-35" dirty="0"/>
              <a:t> </a:t>
            </a:r>
          </a:p>
          <a:p>
            <a:pPr marL="0" indent="0">
              <a:lnSpc>
                <a:spcPct val="100000"/>
              </a:lnSpc>
              <a:spcBef>
                <a:spcPts val="805"/>
              </a:spcBef>
              <a:buFont typeface="Arial" panose="020B0604020202020204" pitchFamily="34" charset="0"/>
              <a:buNone/>
            </a:pPr>
            <a:r>
              <a:rPr lang="es-ES" sz="1400" spc="-10" dirty="0" err="1"/>
              <a:t>Dimitrios</a:t>
            </a:r>
            <a:r>
              <a:rPr lang="es-ES" sz="1400" spc="-20" dirty="0"/>
              <a:t> </a:t>
            </a:r>
            <a:r>
              <a:rPr lang="es-ES" sz="1400" spc="-10" dirty="0"/>
              <a:t>Logaras</a:t>
            </a:r>
          </a:p>
          <a:p>
            <a:pPr marL="0" indent="0">
              <a:lnSpc>
                <a:spcPct val="100000"/>
              </a:lnSpc>
              <a:spcBef>
                <a:spcPts val="815"/>
              </a:spcBef>
              <a:buFont typeface="Arial" panose="020B0604020202020204" pitchFamily="34" charset="0"/>
              <a:buNone/>
            </a:pPr>
            <a:r>
              <a:rPr lang="es-ES" sz="1400" b="1" spc="-20" dirty="0">
                <a:solidFill>
                  <a:srgbClr val="64459B"/>
                </a:solidFill>
                <a:latin typeface="Arial"/>
                <a:cs typeface="Arial"/>
              </a:rPr>
              <a:t>HUNGARY:</a:t>
            </a:r>
            <a:r>
              <a:rPr lang="es-ES" sz="1400" spc="-45" dirty="0">
                <a:solidFill>
                  <a:srgbClr val="64459B"/>
                </a:solidFill>
              </a:rPr>
              <a:t> </a:t>
            </a:r>
            <a:r>
              <a:rPr lang="es-ES" sz="1400" spc="-30" dirty="0"/>
              <a:t>Tamás </a:t>
            </a:r>
            <a:r>
              <a:rPr lang="es-ES" sz="1400" spc="-20" dirty="0" err="1"/>
              <a:t>Laki</a:t>
            </a:r>
            <a:endParaRPr lang="es-ES" sz="1400" spc="-20" dirty="0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AF5046B-4E33-7785-D5EC-3D711C64B3C8}"/>
              </a:ext>
            </a:extLst>
          </p:cNvPr>
          <p:cNvSpPr txBox="1"/>
          <p:nvPr/>
        </p:nvSpPr>
        <p:spPr>
          <a:xfrm>
            <a:off x="4008036" y="1719451"/>
            <a:ext cx="5226019" cy="500335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es-ES" sz="1400" b="1" spc="-30" dirty="0">
                <a:solidFill>
                  <a:srgbClr val="64459B"/>
                </a:solidFill>
                <a:latin typeface="Arial"/>
                <a:cs typeface="Arial"/>
              </a:rPr>
              <a:t>IRELAND</a:t>
            </a:r>
            <a:r>
              <a:rPr lang="es-ES" sz="1400" b="1" spc="-35" dirty="0">
                <a:solidFill>
                  <a:srgbClr val="64459B"/>
                </a:solidFill>
                <a:latin typeface="Arial"/>
                <a:cs typeface="Arial"/>
              </a:rPr>
              <a:t>:</a:t>
            </a:r>
            <a:r>
              <a:rPr lang="es-ES" sz="1400" spc="-35" dirty="0">
                <a:solidFill>
                  <a:srgbClr val="64459B"/>
                </a:solidFill>
                <a:latin typeface="Arial"/>
                <a:cs typeface="Arial"/>
              </a:rPr>
              <a:t> </a:t>
            </a:r>
            <a:r>
              <a:rPr lang="es-ES" sz="1400" dirty="0">
                <a:latin typeface="Arial"/>
                <a:cs typeface="Arial"/>
              </a:rPr>
              <a:t>Gerald</a:t>
            </a:r>
            <a:r>
              <a:rPr lang="es-ES" sz="1400" spc="-45" dirty="0">
                <a:latin typeface="Arial"/>
                <a:cs typeface="Arial"/>
              </a:rPr>
              <a:t> </a:t>
            </a:r>
            <a:r>
              <a:rPr lang="es-ES" sz="1400" dirty="0">
                <a:latin typeface="Arial"/>
                <a:cs typeface="Arial"/>
              </a:rPr>
              <a:t>M.</a:t>
            </a:r>
            <a:r>
              <a:rPr lang="es-ES" sz="1400" spc="-30" dirty="0">
                <a:latin typeface="Arial"/>
                <a:cs typeface="Arial"/>
              </a:rPr>
              <a:t> </a:t>
            </a:r>
            <a:r>
              <a:rPr lang="es-ES" sz="1400" spc="-10" dirty="0" err="1">
                <a:latin typeface="Arial"/>
                <a:cs typeface="Arial"/>
              </a:rPr>
              <a:t>Craddock</a:t>
            </a:r>
            <a:endParaRPr lang="es-ES" sz="1400" b="1" spc="-20" dirty="0">
              <a:solidFill>
                <a:srgbClr val="64459B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400" b="1" spc="-20" dirty="0">
                <a:solidFill>
                  <a:srgbClr val="64459B"/>
                </a:solidFill>
                <a:latin typeface="Arial"/>
                <a:cs typeface="Arial"/>
              </a:rPr>
              <a:t>ITALY</a:t>
            </a:r>
            <a:r>
              <a:rPr lang="es-ES" sz="1400" b="1" spc="-45" dirty="0">
                <a:solidFill>
                  <a:srgbClr val="64459B"/>
                </a:solidFill>
                <a:latin typeface="Arial"/>
                <a:cs typeface="Arial"/>
              </a:rPr>
              <a:t>:</a:t>
            </a:r>
            <a:r>
              <a:rPr sz="1400" spc="-40" dirty="0">
                <a:solidFill>
                  <a:srgbClr val="64459B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Marco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Pizzio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Roberto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Scano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b="1" spc="-20" dirty="0">
                <a:solidFill>
                  <a:srgbClr val="64459B"/>
                </a:solidFill>
                <a:latin typeface="Arial"/>
                <a:cs typeface="Arial"/>
              </a:rPr>
              <a:t>LATVIA</a:t>
            </a:r>
            <a:r>
              <a:rPr lang="es-ES" sz="1400" b="1" spc="-35" dirty="0">
                <a:solidFill>
                  <a:srgbClr val="64459B"/>
                </a:solidFill>
                <a:latin typeface="Arial"/>
                <a:cs typeface="Arial"/>
              </a:rPr>
              <a:t>:</a:t>
            </a:r>
            <a:r>
              <a:rPr sz="1400" spc="-30" dirty="0">
                <a:solidFill>
                  <a:srgbClr val="64459B"/>
                </a:solidFill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Daina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Podzina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b="1" spc="-20" dirty="0">
                <a:solidFill>
                  <a:srgbClr val="64459B"/>
                </a:solidFill>
                <a:latin typeface="Arial"/>
                <a:cs typeface="Arial"/>
              </a:rPr>
              <a:t>LITHUANIA</a:t>
            </a:r>
            <a:r>
              <a:rPr lang="es-ES" sz="1400" b="1" spc="-20" dirty="0">
                <a:solidFill>
                  <a:srgbClr val="64459B"/>
                </a:solidFill>
                <a:latin typeface="Arial"/>
                <a:cs typeface="Arial"/>
              </a:rPr>
              <a:t>:</a:t>
            </a:r>
            <a:r>
              <a:rPr sz="1400" spc="-50" dirty="0">
                <a:solidFill>
                  <a:srgbClr val="64459B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Ginta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Žemaitaitytė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b="1" spc="-25" dirty="0">
                <a:solidFill>
                  <a:srgbClr val="64459B"/>
                </a:solidFill>
                <a:latin typeface="Arial"/>
                <a:cs typeface="Arial"/>
              </a:rPr>
              <a:t>LUXEMBOURG</a:t>
            </a:r>
            <a:r>
              <a:rPr lang="es-ES" sz="1400" b="1" spc="-25" dirty="0">
                <a:solidFill>
                  <a:srgbClr val="64459B"/>
                </a:solidFill>
                <a:latin typeface="Arial"/>
                <a:cs typeface="Arial"/>
              </a:rPr>
              <a:t>:</a:t>
            </a:r>
            <a:r>
              <a:rPr sz="1400" spc="-30" dirty="0">
                <a:solidFill>
                  <a:srgbClr val="64459B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Silvio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Michel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Joseph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Sagramola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b="1" spc="-20" dirty="0">
                <a:solidFill>
                  <a:srgbClr val="64459B"/>
                </a:solidFill>
                <a:latin typeface="Arial"/>
                <a:cs typeface="Arial"/>
              </a:rPr>
              <a:t>MALTA</a:t>
            </a:r>
            <a:r>
              <a:rPr lang="es-ES" sz="1400" b="1" spc="-40" dirty="0">
                <a:solidFill>
                  <a:srgbClr val="64459B"/>
                </a:solidFill>
                <a:latin typeface="Arial"/>
                <a:cs typeface="Arial"/>
              </a:rPr>
              <a:t>:</a:t>
            </a:r>
            <a:r>
              <a:rPr sz="1400" spc="-75" dirty="0">
                <a:solidFill>
                  <a:srgbClr val="64459B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Joseph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Spiteri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b="1" spc="-40" dirty="0">
                <a:solidFill>
                  <a:srgbClr val="673A8F"/>
                </a:solidFill>
                <a:latin typeface="Arial"/>
                <a:cs typeface="Arial"/>
              </a:rPr>
              <a:t>NETHERLANDS</a:t>
            </a:r>
            <a:r>
              <a:rPr lang="es-ES" sz="1400" b="1" spc="-40" dirty="0">
                <a:solidFill>
                  <a:srgbClr val="673A8F"/>
                </a:solidFill>
                <a:latin typeface="Arial"/>
                <a:cs typeface="Arial"/>
              </a:rPr>
              <a:t>:</a:t>
            </a:r>
            <a:r>
              <a:rPr sz="1400" spc="-35" dirty="0">
                <a:solidFill>
                  <a:srgbClr val="673A8F"/>
                </a:solidFill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Eric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Martin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Velleman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b="1" spc="-10" dirty="0">
                <a:solidFill>
                  <a:srgbClr val="673A8F"/>
                </a:solidFill>
                <a:latin typeface="Arial"/>
                <a:cs typeface="Arial"/>
              </a:rPr>
              <a:t>POLAND</a:t>
            </a:r>
            <a:r>
              <a:rPr lang="es-ES" sz="1400" b="1" spc="-10" dirty="0">
                <a:solidFill>
                  <a:srgbClr val="673A8F"/>
                </a:solidFill>
                <a:latin typeface="Arial"/>
                <a:cs typeface="Arial"/>
              </a:rPr>
              <a:t>:</a:t>
            </a:r>
            <a:r>
              <a:rPr sz="1400" spc="-50" dirty="0">
                <a:solidFill>
                  <a:srgbClr val="673A8F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Margaret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Tokarska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Krzysztof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Dobosz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b="1" spc="-20" dirty="0">
                <a:solidFill>
                  <a:srgbClr val="673A8F"/>
                </a:solidFill>
                <a:latin typeface="Arial"/>
                <a:cs typeface="Arial"/>
              </a:rPr>
              <a:t>PORTUGAL</a:t>
            </a:r>
            <a:r>
              <a:rPr lang="es-ES" sz="1400" b="1" spc="-20" dirty="0">
                <a:solidFill>
                  <a:srgbClr val="673A8F"/>
                </a:solidFill>
                <a:latin typeface="Arial"/>
                <a:cs typeface="Arial"/>
              </a:rPr>
              <a:t>:</a:t>
            </a:r>
            <a:r>
              <a:rPr sz="1400" spc="-50" dirty="0">
                <a:solidFill>
                  <a:srgbClr val="673A8F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Diogo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Martins</a:t>
            </a:r>
            <a:endParaRPr sz="1400" dirty="0">
              <a:latin typeface="Arial"/>
              <a:cs typeface="Arial"/>
            </a:endParaRPr>
          </a:p>
          <a:p>
            <a:pPr marL="12700" marR="1652270">
              <a:lnSpc>
                <a:spcPct val="152000"/>
              </a:lnSpc>
              <a:spcBef>
                <a:spcPts val="10"/>
              </a:spcBef>
            </a:pPr>
            <a:r>
              <a:rPr sz="1400" b="1" dirty="0">
                <a:solidFill>
                  <a:srgbClr val="673A8F"/>
                </a:solidFill>
                <a:latin typeface="Arial"/>
                <a:cs typeface="Arial"/>
              </a:rPr>
              <a:t>ROMANIA</a:t>
            </a:r>
            <a:r>
              <a:rPr lang="es-ES" sz="1400" b="1" dirty="0">
                <a:solidFill>
                  <a:srgbClr val="673A8F"/>
                </a:solidFill>
                <a:latin typeface="Arial"/>
                <a:cs typeface="Arial"/>
              </a:rPr>
              <a:t>:</a:t>
            </a:r>
            <a:r>
              <a:rPr sz="1400" spc="-75" dirty="0">
                <a:solidFill>
                  <a:srgbClr val="673A8F"/>
                </a:solidFill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Cristina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Căluianu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673A8F"/>
                </a:solidFill>
                <a:latin typeface="Arial"/>
                <a:cs typeface="Arial"/>
              </a:rPr>
              <a:t>SLOVAKIA</a:t>
            </a:r>
            <a:r>
              <a:rPr lang="es-ES" sz="1400" b="1" spc="-30" dirty="0">
                <a:solidFill>
                  <a:srgbClr val="673A8F"/>
                </a:solidFill>
                <a:latin typeface="Arial"/>
                <a:cs typeface="Arial"/>
              </a:rPr>
              <a:t>:</a:t>
            </a:r>
            <a:r>
              <a:rPr sz="1400" spc="-35" dirty="0">
                <a:solidFill>
                  <a:srgbClr val="673A8F"/>
                </a:solidFill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Zuzana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 err="1">
                <a:latin typeface="Arial"/>
                <a:cs typeface="Arial"/>
              </a:rPr>
              <a:t>Ceresnova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673A8F"/>
                </a:solidFill>
                <a:latin typeface="Arial"/>
                <a:cs typeface="Arial"/>
              </a:rPr>
              <a:t>SLOVENIA</a:t>
            </a:r>
            <a:r>
              <a:rPr lang="es-ES" sz="1400" b="1" spc="-25" dirty="0">
                <a:solidFill>
                  <a:srgbClr val="673A8F"/>
                </a:solidFill>
                <a:latin typeface="Arial"/>
                <a:cs typeface="Arial"/>
              </a:rPr>
              <a:t>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Matjaž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Debevc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400" b="1" spc="-10" dirty="0">
                <a:solidFill>
                  <a:srgbClr val="673A8F"/>
                </a:solidFill>
                <a:latin typeface="Arial"/>
                <a:cs typeface="Arial"/>
              </a:rPr>
              <a:t>SPAIN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Delfín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Jiménez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Martín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María</a:t>
            </a:r>
            <a:r>
              <a:rPr sz="1400" spc="-10" dirty="0">
                <a:latin typeface="Arial"/>
                <a:cs typeface="Arial"/>
              </a:rPr>
              <a:t> Fernanda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Cabrera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Umpiérrez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400" b="1" spc="-30" dirty="0">
                <a:solidFill>
                  <a:srgbClr val="673A8F"/>
                </a:solidFill>
                <a:latin typeface="Arial"/>
                <a:cs typeface="Arial"/>
              </a:rPr>
              <a:t>SWEDEN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Pär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Lannerö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7CADE54-30FB-06FA-B272-DB312132B183}"/>
              </a:ext>
            </a:extLst>
          </p:cNvPr>
          <p:cNvSpPr txBox="1">
            <a:spLocks/>
          </p:cNvSpPr>
          <p:nvPr/>
        </p:nvSpPr>
        <p:spPr>
          <a:xfrm>
            <a:off x="1279728" y="865028"/>
            <a:ext cx="50027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73A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000" b="1" spc="-35" dirty="0">
                <a:solidFill>
                  <a:srgbClr val="7030A0"/>
                </a:solidFill>
              </a:rPr>
              <a:t>34 </a:t>
            </a:r>
            <a:r>
              <a:rPr lang="es-ES" sz="2000" b="1" spc="-35" dirty="0" err="1">
                <a:solidFill>
                  <a:srgbClr val="7030A0"/>
                </a:solidFill>
              </a:rPr>
              <a:t>National</a:t>
            </a:r>
            <a:r>
              <a:rPr lang="es-ES" sz="2000" b="1" spc="-260" dirty="0">
                <a:solidFill>
                  <a:srgbClr val="7030A0"/>
                </a:solidFill>
              </a:rPr>
              <a:t> </a:t>
            </a:r>
            <a:r>
              <a:rPr lang="es-ES" sz="2000" b="1" spc="-10" dirty="0" err="1">
                <a:solidFill>
                  <a:srgbClr val="7030A0"/>
                </a:solidFill>
              </a:rPr>
              <a:t>Experts</a:t>
            </a:r>
            <a:r>
              <a:rPr lang="es-ES" sz="2000" b="1" spc="-10" dirty="0">
                <a:solidFill>
                  <a:srgbClr val="7030A0"/>
                </a:solidFill>
              </a:rPr>
              <a:t> </a:t>
            </a:r>
            <a:r>
              <a:rPr lang="es-ES" sz="2000" b="1" spc="-10" dirty="0" err="1">
                <a:solidFill>
                  <a:srgbClr val="7030A0"/>
                </a:solidFill>
              </a:rPr>
              <a:t>out</a:t>
            </a:r>
            <a:r>
              <a:rPr lang="es-ES" sz="2000" b="1" spc="-10" dirty="0">
                <a:solidFill>
                  <a:srgbClr val="7030A0"/>
                </a:solidFill>
              </a:rPr>
              <a:t> </a:t>
            </a:r>
            <a:r>
              <a:rPr lang="es-ES" sz="2000" b="1" spc="-10" dirty="0" err="1">
                <a:solidFill>
                  <a:srgbClr val="7030A0"/>
                </a:solidFill>
              </a:rPr>
              <a:t>of</a:t>
            </a:r>
            <a:r>
              <a:rPr lang="es-ES" sz="2000" b="1" spc="-10" dirty="0">
                <a:solidFill>
                  <a:srgbClr val="7030A0"/>
                </a:solidFill>
              </a:rPr>
              <a:t> 27 </a:t>
            </a:r>
            <a:r>
              <a:rPr lang="es-ES" sz="2000" b="1" spc="-10" dirty="0" err="1">
                <a:solidFill>
                  <a:srgbClr val="7030A0"/>
                </a:solidFill>
              </a:rPr>
              <a:t>required</a:t>
            </a:r>
            <a:endParaRPr lang="es-ES" sz="2000" b="1" dirty="0">
              <a:solidFill>
                <a:srgbClr val="7030A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FD27263-1F8C-F654-695D-D5250E05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531561"/>
            <a:ext cx="1219200" cy="23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62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D45CCCD-C2C4-44EB-4118-CF8266930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bject 22">
            <a:extLst>
              <a:ext uri="{FF2B5EF4-FFF2-40B4-BE49-F238E27FC236}">
                <a16:creationId xmlns:a16="http://schemas.microsoft.com/office/drawing/2014/main" id="{9442CEF5-14C6-5721-04AC-FF6C6D6A6D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6611" y="472540"/>
            <a:ext cx="44888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spc="-35" dirty="0" err="1"/>
              <a:t>Advisory</a:t>
            </a:r>
            <a:r>
              <a:rPr lang="es-ES" sz="2000" b="1" spc="-295" dirty="0"/>
              <a:t> </a:t>
            </a:r>
            <a:r>
              <a:rPr lang="es-ES" sz="2000" b="1" spc="-10" dirty="0" err="1"/>
              <a:t>Board</a:t>
            </a:r>
            <a:endParaRPr sz="2000" b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DCC1F8A7-574C-5F85-9DC4-DB717F69790C}"/>
              </a:ext>
            </a:extLst>
          </p:cNvPr>
          <p:cNvGrpSpPr/>
          <p:nvPr/>
        </p:nvGrpSpPr>
        <p:grpSpPr>
          <a:xfrm>
            <a:off x="559051" y="1771650"/>
            <a:ext cx="10756649" cy="5272088"/>
            <a:chOff x="300634" y="1075456"/>
            <a:chExt cx="11430633" cy="5253304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D5A8BFEC-85D1-6763-13A5-3F74F12CAE9F}"/>
                </a:ext>
              </a:extLst>
            </p:cNvPr>
            <p:cNvSpPr txBox="1"/>
            <p:nvPr/>
          </p:nvSpPr>
          <p:spPr>
            <a:xfrm>
              <a:off x="627654" y="6149690"/>
              <a:ext cx="120650" cy="1790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00" spc="465" dirty="0">
                  <a:solidFill>
                    <a:srgbClr val="868585"/>
                  </a:solidFill>
                  <a:latin typeface="Arial"/>
                  <a:cs typeface="Arial"/>
                  <a:hlinkClick r:id="rId2"/>
                </a:rPr>
                <a:t> 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6A840EFF-F8AD-6BC9-6072-DAFA3DF2D46E}"/>
                </a:ext>
              </a:extLst>
            </p:cNvPr>
            <p:cNvSpPr txBox="1"/>
            <p:nvPr/>
          </p:nvSpPr>
          <p:spPr>
            <a:xfrm>
              <a:off x="300634" y="1075456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 marR="5080" indent="1270" algn="ctr">
                <a:lnSpc>
                  <a:spcPct val="100000"/>
                </a:lnSpc>
                <a:spcBef>
                  <a:spcPts val="100"/>
                </a:spcBef>
              </a:pPr>
              <a:endParaRPr lang="es-ES" sz="1800" dirty="0">
                <a:latin typeface="Arial"/>
                <a:cs typeface="Arial"/>
              </a:endParaRPr>
            </a:p>
            <a:p>
              <a:pPr marL="419734" marR="183515" algn="ctr">
                <a:spcBef>
                  <a:spcPts val="1480"/>
                </a:spcBef>
              </a:pPr>
              <a:endParaRPr lang="es-ES" sz="1200" spc="-10" dirty="0">
                <a:latin typeface="Arial"/>
                <a:cs typeface="Arial"/>
              </a:endParaRP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7D6CFA2-87DD-B6D5-D97F-84EC34CEE5A0}"/>
                </a:ext>
              </a:extLst>
            </p:cNvPr>
            <p:cNvSpPr txBox="1"/>
            <p:nvPr/>
          </p:nvSpPr>
          <p:spPr>
            <a:xfrm>
              <a:off x="3259873" y="1075456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304165" marR="463550" algn="ctr">
                <a:lnSpc>
                  <a:spcPct val="100000"/>
                </a:lnSpc>
                <a:spcBef>
                  <a:spcPts val="655"/>
                </a:spcBef>
                <a:tabLst>
                  <a:tab pos="947419" algn="l"/>
                </a:tabLst>
              </a:pPr>
              <a:r>
                <a:rPr lang="en-US" sz="1400" b="1" spc="-20" dirty="0">
                  <a:latin typeface="Arial"/>
                  <a:cs typeface="Arial"/>
                </a:rPr>
                <a:t> </a:t>
              </a:r>
            </a:p>
            <a:p>
              <a:pPr marL="304165" marR="463550" algn="ctr">
                <a:lnSpc>
                  <a:spcPct val="100000"/>
                </a:lnSpc>
                <a:spcBef>
                  <a:spcPts val="655"/>
                </a:spcBef>
                <a:tabLst>
                  <a:tab pos="947419" algn="l"/>
                </a:tabLst>
              </a:pPr>
              <a:endParaRPr lang="en-US" sz="1400" b="1" spc="-20" dirty="0">
                <a:latin typeface="Arial"/>
                <a:cs typeface="Arial"/>
              </a:endParaRPr>
            </a:p>
            <a:p>
              <a:pPr marL="304165" marR="463550" algn="ctr">
                <a:lnSpc>
                  <a:spcPct val="100000"/>
                </a:lnSpc>
                <a:spcBef>
                  <a:spcPts val="655"/>
                </a:spcBef>
                <a:tabLst>
                  <a:tab pos="947419" algn="l"/>
                </a:tabLst>
              </a:pPr>
              <a:endParaRPr lang="en-US" sz="1400" b="1" spc="-20" dirty="0">
                <a:latin typeface="Arial"/>
                <a:cs typeface="Arial"/>
              </a:endParaRPr>
            </a:p>
            <a:p>
              <a:pPr marL="304165" marR="463550" algn="ctr">
                <a:lnSpc>
                  <a:spcPct val="100000"/>
                </a:lnSpc>
                <a:spcBef>
                  <a:spcPts val="655"/>
                </a:spcBef>
                <a:tabLst>
                  <a:tab pos="947419" algn="l"/>
                </a:tabLst>
              </a:pPr>
              <a:r>
                <a:rPr lang="en-US" sz="1200" dirty="0">
                  <a:latin typeface="Arial"/>
                  <a:cs typeface="Arial"/>
                </a:rPr>
                <a:t>International</a:t>
              </a:r>
              <a:r>
                <a:rPr lang="en-US" sz="1200" spc="-15" dirty="0">
                  <a:latin typeface="Arial"/>
                  <a:cs typeface="Arial"/>
                </a:rPr>
                <a:t> </a:t>
              </a:r>
              <a:r>
                <a:rPr lang="en-US" sz="1200" spc="-25" dirty="0">
                  <a:latin typeface="Arial"/>
                  <a:cs typeface="Arial"/>
                </a:rPr>
                <a:t>Association </a:t>
              </a:r>
              <a:r>
                <a:rPr lang="en-US" sz="1200" dirty="0">
                  <a:latin typeface="Arial"/>
                  <a:cs typeface="Arial"/>
                </a:rPr>
                <a:t>of</a:t>
              </a:r>
              <a:r>
                <a:rPr lang="en-US" sz="1200" spc="-15" dirty="0">
                  <a:latin typeface="Arial"/>
                  <a:cs typeface="Arial"/>
                </a:rPr>
                <a:t> </a:t>
              </a:r>
              <a:r>
                <a:rPr lang="en-US" sz="1200" dirty="0" err="1">
                  <a:latin typeface="Arial"/>
                  <a:cs typeface="Arial"/>
                </a:rPr>
                <a:t>Public</a:t>
              </a:r>
              <a:r>
                <a:rPr lang="en-US" sz="1200" spc="-10" dirty="0" err="1">
                  <a:latin typeface="Arial"/>
                  <a:cs typeface="Arial"/>
                </a:rPr>
                <a:t>Transport</a:t>
              </a:r>
              <a:endParaRPr lang="en-US" sz="1200" spc="-10" dirty="0">
                <a:latin typeface="Arial"/>
                <a:cs typeface="Arial"/>
              </a:endParaRPr>
            </a:p>
            <a:p>
              <a:pPr marL="304165" marR="463550" algn="ctr">
                <a:lnSpc>
                  <a:spcPct val="100000"/>
                </a:lnSpc>
                <a:spcBef>
                  <a:spcPts val="655"/>
                </a:spcBef>
                <a:tabLst>
                  <a:tab pos="947419" algn="l"/>
                </a:tabLst>
              </a:pP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3DEB158-47B8-2C24-D725-4EFF9D6E3966}"/>
                </a:ext>
              </a:extLst>
            </p:cNvPr>
            <p:cNvSpPr txBox="1"/>
            <p:nvPr/>
          </p:nvSpPr>
          <p:spPr>
            <a:xfrm>
              <a:off x="6242048" y="1075456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705"/>
                </a:spcBef>
              </a:pPr>
              <a:r>
                <a:rPr lang="nn-NO" sz="1400" b="1" spc="440" dirty="0">
                  <a:latin typeface="Arial"/>
                  <a:cs typeface="Arial"/>
                </a:rPr>
                <a:t> </a:t>
              </a:r>
            </a:p>
            <a:p>
              <a:pPr algn="ctr">
                <a:lnSpc>
                  <a:spcPct val="100000"/>
                </a:lnSpc>
                <a:spcBef>
                  <a:spcPts val="705"/>
                </a:spcBef>
              </a:pPr>
              <a:endParaRPr lang="nn-NO" sz="1200" spc="-2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705"/>
                </a:spcBef>
              </a:pPr>
              <a:endParaRPr lang="nn-NO" sz="1200" spc="-2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705"/>
                </a:spcBef>
              </a:pPr>
              <a:endParaRPr lang="nn-NO" sz="1200" spc="-2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705"/>
                </a:spcBef>
              </a:pPr>
              <a:r>
                <a:rPr lang="nn-NO" sz="1200" spc="-20" dirty="0">
                  <a:latin typeface="Arial"/>
                  <a:cs typeface="Arial"/>
                </a:rPr>
                <a:t>Design</a:t>
              </a:r>
              <a:r>
                <a:rPr lang="nn-NO" sz="1200" spc="-5" dirty="0">
                  <a:latin typeface="Arial"/>
                  <a:cs typeface="Arial"/>
                </a:rPr>
                <a:t> </a:t>
              </a:r>
              <a:r>
                <a:rPr lang="nn-NO" sz="1200" dirty="0">
                  <a:latin typeface="Arial"/>
                  <a:cs typeface="Arial"/>
                </a:rPr>
                <a:t>for</a:t>
              </a:r>
              <a:r>
                <a:rPr lang="nn-NO" sz="1200" spc="-20" dirty="0">
                  <a:latin typeface="Arial"/>
                  <a:cs typeface="Arial"/>
                </a:rPr>
                <a:t> </a:t>
              </a:r>
              <a:r>
                <a:rPr lang="nn-NO" sz="1200" dirty="0">
                  <a:latin typeface="Arial"/>
                  <a:cs typeface="Arial"/>
                </a:rPr>
                <a:t>All</a:t>
              </a:r>
              <a:r>
                <a:rPr lang="nn-NO" sz="1200" spc="-35" dirty="0">
                  <a:latin typeface="Arial"/>
                  <a:cs typeface="Arial"/>
                </a:rPr>
                <a:t> </a:t>
              </a:r>
              <a:r>
                <a:rPr lang="nn-NO" sz="1200" spc="-10" dirty="0">
                  <a:latin typeface="Arial"/>
                  <a:cs typeface="Arial"/>
                </a:rPr>
                <a:t>Europe</a:t>
              </a:r>
              <a:endParaRPr lang="nn-NO" sz="1200" dirty="0">
                <a:latin typeface="Arial"/>
                <a:cs typeface="Arial"/>
              </a:endParaRPr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2E5BF04A-14FB-AA92-B081-7B2F591BA766}"/>
                </a:ext>
              </a:extLst>
            </p:cNvPr>
            <p:cNvSpPr txBox="1"/>
            <p:nvPr/>
          </p:nvSpPr>
          <p:spPr>
            <a:xfrm>
              <a:off x="321073" y="4471325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endParaRPr lang="es-ES" sz="1400" b="1" spc="-75" dirty="0">
                <a:latin typeface="Arial"/>
                <a:cs typeface="Arial"/>
              </a:endParaRPr>
            </a:p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endParaRPr lang="es-ES" sz="1400" b="1" spc="-75" dirty="0">
                <a:latin typeface="Arial"/>
                <a:cs typeface="Arial"/>
              </a:endParaRPr>
            </a:p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r>
                <a:rPr lang="es-ES" sz="1400" b="1" spc="-75" dirty="0">
                  <a:latin typeface="Arial"/>
                  <a:cs typeface="Arial"/>
                </a:rPr>
                <a:t> </a:t>
              </a:r>
            </a:p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r>
                <a:rPr lang="es-ES" sz="1200" dirty="0">
                  <a:latin typeface="Arial"/>
                  <a:cs typeface="Arial"/>
                </a:rPr>
                <a:t>Centre</a:t>
              </a:r>
              <a:r>
                <a:rPr lang="es-ES" sz="1200" spc="-40" dirty="0">
                  <a:latin typeface="Arial"/>
                  <a:cs typeface="Arial"/>
                </a:rPr>
                <a:t> </a:t>
              </a:r>
              <a:r>
                <a:rPr lang="es-ES" sz="1200" dirty="0" err="1">
                  <a:latin typeface="Arial"/>
                  <a:cs typeface="Arial"/>
                </a:rPr>
                <a:t>for</a:t>
              </a:r>
              <a:r>
                <a:rPr lang="es-ES" sz="1200" spc="-60" dirty="0">
                  <a:latin typeface="Arial"/>
                  <a:cs typeface="Arial"/>
                </a:rPr>
                <a:t> </a:t>
              </a:r>
              <a:r>
                <a:rPr lang="es-ES" sz="1200" spc="-10" dirty="0" err="1">
                  <a:latin typeface="Arial"/>
                  <a:cs typeface="Arial"/>
                </a:rPr>
                <a:t>Excellence</a:t>
              </a:r>
              <a:r>
                <a:rPr lang="es-ES" sz="1200" spc="-10" dirty="0">
                  <a:latin typeface="Arial"/>
                  <a:cs typeface="Arial"/>
                </a:rPr>
                <a:t> </a:t>
              </a:r>
              <a:r>
                <a:rPr lang="es-ES" sz="1200" dirty="0">
                  <a:latin typeface="Arial"/>
                  <a:cs typeface="Arial"/>
                </a:rPr>
                <a:t>in</a:t>
              </a:r>
              <a:r>
                <a:rPr lang="es-ES" sz="1200" spc="-75" dirty="0">
                  <a:latin typeface="Arial"/>
                  <a:cs typeface="Arial"/>
                </a:rPr>
                <a:t> </a:t>
              </a:r>
              <a:r>
                <a:rPr lang="es-ES" sz="1200" spc="-10" dirty="0">
                  <a:latin typeface="Arial"/>
                  <a:cs typeface="Arial"/>
                </a:rPr>
                <a:t>Universal</a:t>
              </a:r>
              <a:r>
                <a:rPr lang="es-ES" sz="1200" spc="-45" dirty="0">
                  <a:latin typeface="Arial"/>
                  <a:cs typeface="Arial"/>
                </a:rPr>
                <a:t> </a:t>
              </a:r>
              <a:r>
                <a:rPr lang="es-ES" sz="1200" spc="-10" dirty="0" err="1">
                  <a:latin typeface="Arial"/>
                  <a:cs typeface="Arial"/>
                </a:rPr>
                <a:t>Design</a:t>
              </a:r>
              <a:endParaRPr lang="es-ES" sz="1200" dirty="0">
                <a:latin typeface="Arial"/>
                <a:cs typeface="Arial"/>
              </a:endParaRPr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6640D95D-029A-AE18-2F42-13E4DE8EC1A0}"/>
                </a:ext>
              </a:extLst>
            </p:cNvPr>
            <p:cNvSpPr txBox="1"/>
            <p:nvPr/>
          </p:nvSpPr>
          <p:spPr>
            <a:xfrm>
              <a:off x="300633" y="2724485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 anchor="ctr">
              <a:noAutofit/>
            </a:bodyPr>
            <a:lstStyle/>
            <a:p>
              <a:pPr marL="722630" marR="671830" lvl="1" algn="ctr">
                <a:spcBef>
                  <a:spcPts val="735"/>
                </a:spcBef>
              </a:pPr>
              <a:endParaRPr lang="es-ES" dirty="0">
                <a:latin typeface="Arial"/>
                <a:cs typeface="Arial"/>
              </a:endParaRPr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303542DB-8495-BD48-AE49-3434B4D14F1C}"/>
                </a:ext>
              </a:extLst>
            </p:cNvPr>
            <p:cNvSpPr txBox="1"/>
            <p:nvPr/>
          </p:nvSpPr>
          <p:spPr>
            <a:xfrm>
              <a:off x="6242048" y="2724485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419734" marR="183515" algn="ctr">
                <a:lnSpc>
                  <a:spcPct val="100000"/>
                </a:lnSpc>
                <a:spcBef>
                  <a:spcPts val="1480"/>
                </a:spcBef>
              </a:pPr>
              <a:endParaRPr lang="es-ES" sz="1400" b="1" dirty="0">
                <a:latin typeface="Arial"/>
                <a:cs typeface="Arial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EEC329C4-047D-3540-AA63-56A2ED7B7AB7}"/>
                </a:ext>
              </a:extLst>
            </p:cNvPr>
            <p:cNvSpPr txBox="1"/>
            <p:nvPr/>
          </p:nvSpPr>
          <p:spPr>
            <a:xfrm>
              <a:off x="3259873" y="2724485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419734" marR="183515" algn="ctr">
                <a:lnSpc>
                  <a:spcPct val="100000"/>
                </a:lnSpc>
                <a:spcBef>
                  <a:spcPts val="1480"/>
                </a:spcBef>
              </a:pPr>
              <a:endParaRPr lang="es-ES" sz="1400" b="1" dirty="0">
                <a:latin typeface="Arial"/>
                <a:cs typeface="Arial"/>
              </a:endParaRPr>
            </a:p>
            <a:p>
              <a:pPr marL="419734" marR="183515" algn="ctr">
                <a:lnSpc>
                  <a:spcPct val="100000"/>
                </a:lnSpc>
                <a:spcBef>
                  <a:spcPts val="1480"/>
                </a:spcBef>
              </a:pPr>
              <a:endParaRPr lang="es-ES" sz="1400" b="1" dirty="0">
                <a:latin typeface="Arial"/>
                <a:cs typeface="Arial"/>
              </a:endParaRPr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20519616-4A3F-F18C-E4C3-95CA989837BA}"/>
                </a:ext>
              </a:extLst>
            </p:cNvPr>
            <p:cNvSpPr txBox="1"/>
            <p:nvPr/>
          </p:nvSpPr>
          <p:spPr>
            <a:xfrm>
              <a:off x="3259873" y="4471325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20" name="object 13">
              <a:extLst>
                <a:ext uri="{FF2B5EF4-FFF2-40B4-BE49-F238E27FC236}">
                  <a16:creationId xmlns:a16="http://schemas.microsoft.com/office/drawing/2014/main" id="{994C9E5F-1270-BB7B-F9BC-5088BC1A81C7}"/>
                </a:ext>
              </a:extLst>
            </p:cNvPr>
            <p:cNvSpPr txBox="1"/>
            <p:nvPr/>
          </p:nvSpPr>
          <p:spPr>
            <a:xfrm>
              <a:off x="9125390" y="1075456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r>
                <a:rPr lang="es-ES" sz="1400" b="1" spc="-75" dirty="0">
                  <a:latin typeface="Arial"/>
                  <a:cs typeface="Arial"/>
                </a:rPr>
                <a:t> </a:t>
              </a:r>
            </a:p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endParaRPr lang="es-ES" sz="1200" dirty="0">
                <a:latin typeface="Arial"/>
                <a:cs typeface="Arial"/>
              </a:endParaRPr>
            </a:p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endParaRPr lang="es-ES" sz="1200" dirty="0">
                <a:latin typeface="Arial"/>
                <a:cs typeface="Arial"/>
              </a:endParaRPr>
            </a:p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endParaRPr lang="es-ES" sz="1200" dirty="0">
                <a:latin typeface="Arial"/>
                <a:cs typeface="Arial"/>
              </a:endParaRPr>
            </a:p>
            <a:p>
              <a:pPr marL="530225" marR="400050" algn="ctr">
                <a:lnSpc>
                  <a:spcPct val="100000"/>
                </a:lnSpc>
                <a:spcBef>
                  <a:spcPts val="500"/>
                </a:spcBef>
              </a:pPr>
              <a:r>
                <a:rPr lang="es-ES" sz="1200" dirty="0" err="1">
                  <a:latin typeface="Arial"/>
                  <a:cs typeface="Arial"/>
                </a:rPr>
                <a:t>DigitalEurope</a:t>
              </a:r>
              <a:endParaRPr lang="es-ES" sz="1400" dirty="0">
                <a:latin typeface="Arial"/>
                <a:cs typeface="Arial"/>
              </a:endParaRPr>
            </a:p>
          </p:txBody>
        </p:sp>
        <p:pic>
          <p:nvPicPr>
            <p:cNvPr id="21" name="object 20">
              <a:hlinkClick r:id="rId3"/>
              <a:extLst>
                <a:ext uri="{FF2B5EF4-FFF2-40B4-BE49-F238E27FC236}">
                  <a16:creationId xmlns:a16="http://schemas.microsoft.com/office/drawing/2014/main" id="{CAB5294A-197F-AFDE-FE87-BE082C821E5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69" y="1258305"/>
              <a:ext cx="2125637" cy="580095"/>
            </a:xfrm>
            <a:prstGeom prst="rect">
              <a:avLst/>
            </a:prstGeom>
          </p:spPr>
        </p:pic>
        <p:pic>
          <p:nvPicPr>
            <p:cNvPr id="22" name="object 31">
              <a:hlinkClick r:id="rId5"/>
              <a:extLst>
                <a:ext uri="{FF2B5EF4-FFF2-40B4-BE49-F238E27FC236}">
                  <a16:creationId xmlns:a16="http://schemas.microsoft.com/office/drawing/2014/main" id="{674DC497-8A85-3BEF-950E-711465B3B0F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6659" y="1112780"/>
              <a:ext cx="1634916" cy="867644"/>
            </a:xfrm>
            <a:prstGeom prst="rect">
              <a:avLst/>
            </a:prstGeom>
          </p:spPr>
        </p:pic>
        <p:pic>
          <p:nvPicPr>
            <p:cNvPr id="23" name="object 19">
              <a:hlinkClick r:id="rId7"/>
              <a:extLst>
                <a:ext uri="{FF2B5EF4-FFF2-40B4-BE49-F238E27FC236}">
                  <a16:creationId xmlns:a16="http://schemas.microsoft.com/office/drawing/2014/main" id="{6C1C3148-4E22-99BB-F4DA-0402CF2BEC4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7557" y="1143648"/>
              <a:ext cx="1868424" cy="970788"/>
            </a:xfrm>
            <a:prstGeom prst="rect">
              <a:avLst/>
            </a:prstGeom>
          </p:spPr>
        </p:pic>
        <p:grpSp>
          <p:nvGrpSpPr>
            <p:cNvPr id="24" name="object 32">
              <a:extLst>
                <a:ext uri="{FF2B5EF4-FFF2-40B4-BE49-F238E27FC236}">
                  <a16:creationId xmlns:a16="http://schemas.microsoft.com/office/drawing/2014/main" id="{85DE261C-2AB0-7E58-3AC9-7E21F86CD920}"/>
                </a:ext>
              </a:extLst>
            </p:cNvPr>
            <p:cNvGrpSpPr/>
            <p:nvPr/>
          </p:nvGrpSpPr>
          <p:grpSpPr>
            <a:xfrm>
              <a:off x="747633" y="4564908"/>
              <a:ext cx="1859889" cy="782261"/>
              <a:chOff x="708659" y="3886200"/>
              <a:chExt cx="2559050" cy="1076325"/>
            </a:xfrm>
          </p:grpSpPr>
          <p:pic>
            <p:nvPicPr>
              <p:cNvPr id="42" name="object 33">
                <a:extLst>
                  <a:ext uri="{FF2B5EF4-FFF2-40B4-BE49-F238E27FC236}">
                    <a16:creationId xmlns:a16="http://schemas.microsoft.com/office/drawing/2014/main" id="{E20F78DA-153B-8528-4335-04C3B7BCE7B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08659" y="3886200"/>
                <a:ext cx="1059180" cy="1075944"/>
              </a:xfrm>
              <a:prstGeom prst="rect">
                <a:avLst/>
              </a:prstGeom>
            </p:spPr>
          </p:pic>
          <p:pic>
            <p:nvPicPr>
              <p:cNvPr id="43" name="object 34">
                <a:hlinkClick r:id="rId10"/>
                <a:extLst>
                  <a:ext uri="{FF2B5EF4-FFF2-40B4-BE49-F238E27FC236}">
                    <a16:creationId xmlns:a16="http://schemas.microsoft.com/office/drawing/2014/main" id="{BA8D13B1-4552-6CBB-15FE-1CB20F8F5A5A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14855" y="3973068"/>
                <a:ext cx="1752599" cy="905256"/>
              </a:xfrm>
              <a:prstGeom prst="rect">
                <a:avLst/>
              </a:prstGeom>
            </p:spPr>
          </p:pic>
        </p:grpSp>
        <p:pic>
          <p:nvPicPr>
            <p:cNvPr id="25" name="object 10">
              <a:hlinkClick r:id="rId12"/>
              <a:extLst>
                <a:ext uri="{FF2B5EF4-FFF2-40B4-BE49-F238E27FC236}">
                  <a16:creationId xmlns:a16="http://schemas.microsoft.com/office/drawing/2014/main" id="{A7C8F416-9619-1B69-F4B2-AA5A31E0276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8304" y="2812246"/>
              <a:ext cx="1144720" cy="757128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A4A781DE-5852-4CEA-CFC2-939BB6845150}"/>
                </a:ext>
              </a:extLst>
            </p:cNvPr>
            <p:cNvSpPr txBox="1"/>
            <p:nvPr/>
          </p:nvSpPr>
          <p:spPr>
            <a:xfrm>
              <a:off x="300633" y="3569374"/>
              <a:ext cx="2539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European</a:t>
              </a:r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Certification</a:t>
              </a:r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Qualification</a:t>
              </a:r>
              <a:r>
                <a:rPr lang="es-E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Association</a:t>
              </a:r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504DD34-DC9D-CC38-8191-7782FA4A6235}"/>
                </a:ext>
              </a:extLst>
            </p:cNvPr>
            <p:cNvSpPr txBox="1"/>
            <p:nvPr/>
          </p:nvSpPr>
          <p:spPr>
            <a:xfrm>
              <a:off x="321073" y="1827847"/>
              <a:ext cx="2519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19734" marR="183515" algn="ctr">
                <a:spcBef>
                  <a:spcPts val="1480"/>
                </a:spcBef>
              </a:pPr>
              <a:r>
                <a:rPr lang="es-ES" sz="1200" spc="-10" dirty="0">
                  <a:latin typeface="Arial"/>
                  <a:cs typeface="Arial"/>
                </a:rPr>
                <a:t>Fraunhofer</a:t>
              </a:r>
              <a:r>
                <a:rPr lang="es-ES" sz="1200" spc="-55" dirty="0">
                  <a:latin typeface="Arial"/>
                  <a:cs typeface="Arial"/>
                </a:rPr>
                <a:t> </a:t>
              </a:r>
              <a:r>
                <a:rPr lang="es-ES" sz="1200" dirty="0" err="1">
                  <a:latin typeface="Arial"/>
                  <a:cs typeface="Arial"/>
                </a:rPr>
                <a:t>Institute</a:t>
              </a:r>
              <a:r>
                <a:rPr lang="es-ES" sz="1200" spc="-35" dirty="0">
                  <a:latin typeface="Arial"/>
                  <a:cs typeface="Arial"/>
                </a:rPr>
                <a:t> </a:t>
              </a:r>
              <a:r>
                <a:rPr lang="es-ES" sz="1200" spc="-25" dirty="0" err="1">
                  <a:latin typeface="Arial"/>
                  <a:cs typeface="Arial"/>
                </a:rPr>
                <a:t>for</a:t>
              </a:r>
              <a:r>
                <a:rPr lang="es-ES" sz="1200" spc="-25" dirty="0">
                  <a:latin typeface="Arial"/>
                  <a:cs typeface="Arial"/>
                </a:rPr>
                <a:t> </a:t>
              </a:r>
              <a:r>
                <a:rPr lang="es-ES" sz="1200" dirty="0" err="1">
                  <a:latin typeface="Arial"/>
                  <a:cs typeface="Arial"/>
                </a:rPr>
                <a:t>Applied</a:t>
              </a:r>
              <a:r>
                <a:rPr lang="es-ES" sz="1200" spc="-25" dirty="0">
                  <a:latin typeface="Arial"/>
                  <a:cs typeface="Arial"/>
                </a:rPr>
                <a:t> </a:t>
              </a:r>
              <a:r>
                <a:rPr lang="es-ES" sz="1200" dirty="0" err="1">
                  <a:latin typeface="Arial"/>
                  <a:cs typeface="Arial"/>
                </a:rPr>
                <a:t>Information</a:t>
              </a:r>
              <a:r>
                <a:rPr lang="es-ES" sz="1200" dirty="0">
                  <a:latin typeface="Arial"/>
                  <a:cs typeface="Arial"/>
                </a:rPr>
                <a:t> </a:t>
              </a:r>
              <a:r>
                <a:rPr lang="es-ES" sz="1200" spc="-10" dirty="0" err="1">
                  <a:latin typeface="Arial"/>
                  <a:cs typeface="Arial"/>
                </a:rPr>
                <a:t>Technology</a:t>
              </a:r>
              <a:endParaRPr lang="es-ES" sz="1200" dirty="0">
                <a:latin typeface="Arial"/>
                <a:cs typeface="Arial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572240C8-5778-AA6B-B2FD-716D8CFE0255}"/>
                </a:ext>
              </a:extLst>
            </p:cNvPr>
            <p:cNvSpPr txBox="1"/>
            <p:nvPr/>
          </p:nvSpPr>
          <p:spPr>
            <a:xfrm>
              <a:off x="3259873" y="3637753"/>
              <a:ext cx="2539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ES" sz="1200" dirty="0">
                  <a:latin typeface="Arial"/>
                  <a:cs typeface="Arial"/>
                </a:rPr>
                <a:t>International</a:t>
              </a:r>
              <a:r>
                <a:rPr lang="es-ES" sz="1200" spc="-50" dirty="0">
                  <a:latin typeface="Arial"/>
                  <a:cs typeface="Arial"/>
                </a:rPr>
                <a:t> </a:t>
              </a:r>
              <a:r>
                <a:rPr lang="es-ES" sz="1200" spc="-20" dirty="0" err="1">
                  <a:latin typeface="Arial"/>
                  <a:cs typeface="Arial"/>
                </a:rPr>
                <a:t>Association</a:t>
              </a:r>
              <a:r>
                <a:rPr lang="es-ES" sz="1200" spc="-50" dirty="0">
                  <a:latin typeface="Arial"/>
                  <a:cs typeface="Arial"/>
                </a:rPr>
                <a:t> </a:t>
              </a:r>
              <a:r>
                <a:rPr lang="es-ES" sz="1200" spc="-25" dirty="0" err="1">
                  <a:latin typeface="Arial"/>
                  <a:cs typeface="Arial"/>
                </a:rPr>
                <a:t>of</a:t>
              </a:r>
              <a:endParaRPr lang="es-ES" sz="1200" dirty="0">
                <a:latin typeface="Arial"/>
                <a:cs typeface="Arial"/>
              </a:endParaRPr>
            </a:p>
            <a:p>
              <a:pPr marL="12700" algn="ctr">
                <a:lnSpc>
                  <a:spcPct val="100000"/>
                </a:lnSpc>
                <a:spcBef>
                  <a:spcPts val="5"/>
                </a:spcBef>
              </a:pPr>
              <a:r>
                <a:rPr lang="es-ES" sz="1200" spc="-10" dirty="0" err="1">
                  <a:latin typeface="Arial"/>
                  <a:cs typeface="Arial"/>
                </a:rPr>
                <a:t>Accessibility</a:t>
              </a:r>
              <a:r>
                <a:rPr lang="es-ES" sz="1200" spc="-25" dirty="0">
                  <a:latin typeface="Arial"/>
                  <a:cs typeface="Arial"/>
                </a:rPr>
                <a:t> </a:t>
              </a:r>
              <a:r>
                <a:rPr lang="es-ES" sz="1200" spc="-20" dirty="0" err="1">
                  <a:latin typeface="Arial"/>
                  <a:cs typeface="Arial"/>
                </a:rPr>
                <a:t>Professionals</a:t>
              </a:r>
              <a:r>
                <a:rPr lang="es-ES" sz="1200" spc="-5" dirty="0">
                  <a:latin typeface="Arial"/>
                  <a:cs typeface="Arial"/>
                </a:rPr>
                <a:t> </a:t>
              </a:r>
              <a:r>
                <a:rPr lang="es-ES" sz="1200" dirty="0">
                  <a:latin typeface="Arial"/>
                  <a:cs typeface="Arial"/>
                </a:rPr>
                <a:t>-</a:t>
              </a:r>
              <a:r>
                <a:rPr lang="es-ES" sz="1200" spc="-55" dirty="0">
                  <a:latin typeface="Arial"/>
                  <a:cs typeface="Arial"/>
                </a:rPr>
                <a:t> </a:t>
              </a:r>
              <a:r>
                <a:rPr lang="es-ES" sz="1200" spc="-10" dirty="0" err="1">
                  <a:latin typeface="Arial"/>
                  <a:cs typeface="Arial"/>
                </a:rPr>
                <a:t>Europe</a:t>
              </a:r>
              <a:endParaRPr lang="en-US" sz="1200" dirty="0">
                <a:latin typeface="Arial"/>
                <a:cs typeface="Arial"/>
              </a:endParaRPr>
            </a:p>
          </p:txBody>
        </p:sp>
        <p:pic>
          <p:nvPicPr>
            <p:cNvPr id="29" name="object 39">
              <a:hlinkClick r:id="rId14"/>
              <a:extLst>
                <a:ext uri="{FF2B5EF4-FFF2-40B4-BE49-F238E27FC236}">
                  <a16:creationId xmlns:a16="http://schemas.microsoft.com/office/drawing/2014/main" id="{FFE5B15F-60E5-5B33-C3CC-B7C8E21C164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3491" y="2690388"/>
              <a:ext cx="1632203" cy="1062228"/>
            </a:xfrm>
            <a:prstGeom prst="rect">
              <a:avLst/>
            </a:prstGeom>
          </p:spPr>
        </p:pic>
        <p:pic>
          <p:nvPicPr>
            <p:cNvPr id="30" name="object 18">
              <a:hlinkClick r:id="rId16"/>
              <a:extLst>
                <a:ext uri="{FF2B5EF4-FFF2-40B4-BE49-F238E27FC236}">
                  <a16:creationId xmlns:a16="http://schemas.microsoft.com/office/drawing/2014/main" id="{F63BB768-F78B-C799-EAD5-AA1790E69F6E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91778" y="1200359"/>
              <a:ext cx="2539441" cy="711313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00ECC775-E617-F45A-A540-EECAA443EDB0}"/>
                </a:ext>
              </a:extLst>
            </p:cNvPr>
            <p:cNvSpPr txBox="1"/>
            <p:nvPr/>
          </p:nvSpPr>
          <p:spPr>
            <a:xfrm>
              <a:off x="6305898" y="3786872"/>
              <a:ext cx="25394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s-ES" sz="1200" dirty="0">
                  <a:latin typeface="Arial"/>
                  <a:cs typeface="Arial"/>
                </a:rPr>
                <a:t>ESSL FOUNDATION</a:t>
              </a:r>
              <a:endParaRPr lang="en-US" sz="1200" dirty="0">
                <a:latin typeface="Arial"/>
                <a:cs typeface="Arial"/>
              </a:endParaRPr>
            </a:p>
          </p:txBody>
        </p:sp>
        <p:pic>
          <p:nvPicPr>
            <p:cNvPr id="32" name="object 37">
              <a:hlinkClick r:id="rId18"/>
              <a:extLst>
                <a:ext uri="{FF2B5EF4-FFF2-40B4-BE49-F238E27FC236}">
                  <a16:creationId xmlns:a16="http://schemas.microsoft.com/office/drawing/2014/main" id="{B1F562B5-F127-5F48-282B-68F40D1A81E1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79862" y="3108357"/>
              <a:ext cx="2197413" cy="328218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6012575A-8DDF-5940-46FA-8B77CBC4E442}"/>
                </a:ext>
              </a:extLst>
            </p:cNvPr>
            <p:cNvSpPr txBox="1"/>
            <p:nvPr/>
          </p:nvSpPr>
          <p:spPr>
            <a:xfrm>
              <a:off x="3259871" y="5177981"/>
              <a:ext cx="25394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200" dirty="0">
                  <a:latin typeface="Arial"/>
                  <a:cs typeface="Arial"/>
                </a:rPr>
                <a:t>Council</a:t>
              </a:r>
              <a:r>
                <a:rPr lang="en-US" sz="1200" spc="-40" dirty="0">
                  <a:latin typeface="Arial"/>
                  <a:cs typeface="Arial"/>
                </a:rPr>
                <a:t> </a:t>
              </a:r>
              <a:r>
                <a:rPr lang="en-US" sz="1200" dirty="0">
                  <a:latin typeface="Arial"/>
                  <a:cs typeface="Arial"/>
                </a:rPr>
                <a:t>of</a:t>
              </a:r>
              <a:r>
                <a:rPr lang="en-US" sz="1200" spc="-50" dirty="0">
                  <a:latin typeface="Arial"/>
                  <a:cs typeface="Arial"/>
                </a:rPr>
                <a:t> </a:t>
              </a:r>
              <a:r>
                <a:rPr lang="en-US" sz="1200" spc="-10" dirty="0">
                  <a:latin typeface="Arial"/>
                  <a:cs typeface="Arial"/>
                </a:rPr>
                <a:t>European</a:t>
              </a:r>
              <a:endParaRPr lang="en-US" sz="1200" dirty="0">
                <a:latin typeface="Arial"/>
                <a:cs typeface="Arial"/>
              </a:endParaRPr>
            </a:p>
            <a:p>
              <a:pPr marL="12700" algn="ctr">
                <a:lnSpc>
                  <a:spcPct val="100000"/>
                </a:lnSpc>
                <a:spcBef>
                  <a:spcPts val="5"/>
                </a:spcBef>
              </a:pPr>
              <a:r>
                <a:rPr lang="en-US" sz="1200" dirty="0">
                  <a:latin typeface="Arial"/>
                  <a:cs typeface="Arial"/>
                </a:rPr>
                <a:t>professional</a:t>
              </a:r>
              <a:r>
                <a:rPr lang="en-US" sz="1200" spc="-65" dirty="0">
                  <a:latin typeface="Arial"/>
                  <a:cs typeface="Arial"/>
                </a:rPr>
                <a:t> </a:t>
              </a:r>
              <a:r>
                <a:rPr lang="en-US" sz="1200" dirty="0">
                  <a:latin typeface="Arial"/>
                  <a:cs typeface="Arial"/>
                </a:rPr>
                <a:t>informatic</a:t>
              </a:r>
              <a:r>
                <a:rPr lang="en-US" sz="1200" spc="-70" dirty="0">
                  <a:latin typeface="Arial"/>
                  <a:cs typeface="Arial"/>
                </a:rPr>
                <a:t> </a:t>
              </a:r>
              <a:r>
                <a:rPr lang="en-US" sz="1200" spc="-10" dirty="0">
                  <a:latin typeface="Arial"/>
                  <a:cs typeface="Arial"/>
                </a:rPr>
                <a:t>societies</a:t>
              </a:r>
              <a:endParaRPr lang="en-US" sz="1200" dirty="0">
                <a:latin typeface="Arial"/>
                <a:cs typeface="Arial"/>
              </a:endParaRPr>
            </a:p>
          </p:txBody>
        </p:sp>
        <p:grpSp>
          <p:nvGrpSpPr>
            <p:cNvPr id="34" name="object 12">
              <a:extLst>
                <a:ext uri="{FF2B5EF4-FFF2-40B4-BE49-F238E27FC236}">
                  <a16:creationId xmlns:a16="http://schemas.microsoft.com/office/drawing/2014/main" id="{3EA8D56C-A88C-517B-1E07-ECC050955110}"/>
                </a:ext>
              </a:extLst>
            </p:cNvPr>
            <p:cNvGrpSpPr/>
            <p:nvPr/>
          </p:nvGrpSpPr>
          <p:grpSpPr>
            <a:xfrm>
              <a:off x="3346659" y="4742508"/>
              <a:ext cx="511145" cy="508516"/>
              <a:chOff x="760850" y="6137005"/>
              <a:chExt cx="617220" cy="614045"/>
            </a:xfrm>
          </p:grpSpPr>
          <p:sp>
            <p:nvSpPr>
              <p:cNvPr id="40" name="object 13">
                <a:hlinkClick r:id="rId2"/>
                <a:extLst>
                  <a:ext uri="{FF2B5EF4-FFF2-40B4-BE49-F238E27FC236}">
                    <a16:creationId xmlns:a16="http://schemas.microsoft.com/office/drawing/2014/main" id="{CC0CE299-16CF-A076-CD8B-209B10EFE0E4}"/>
                  </a:ext>
                </a:extLst>
              </p:cNvPr>
              <p:cNvSpPr/>
              <p:nvPr/>
            </p:nvSpPr>
            <p:spPr>
              <a:xfrm>
                <a:off x="760850" y="6137005"/>
                <a:ext cx="617220" cy="614045"/>
              </a:xfrm>
              <a:custGeom>
                <a:avLst/>
                <a:gdLst/>
                <a:ahLst/>
                <a:cxnLst/>
                <a:rect l="l" t="t" r="r" b="b"/>
                <a:pathLst>
                  <a:path w="617219" h="614045">
                    <a:moveTo>
                      <a:pt x="292564" y="0"/>
                    </a:moveTo>
                    <a:lnTo>
                      <a:pt x="249707" y="5267"/>
                    </a:lnTo>
                    <a:lnTo>
                      <a:pt x="208065" y="16350"/>
                    </a:lnTo>
                    <a:lnTo>
                      <a:pt x="168293" y="33075"/>
                    </a:lnTo>
                    <a:lnTo>
                      <a:pt x="131047" y="55268"/>
                    </a:lnTo>
                    <a:lnTo>
                      <a:pt x="96982" y="82756"/>
                    </a:lnTo>
                    <a:lnTo>
                      <a:pt x="66753" y="115363"/>
                    </a:lnTo>
                    <a:lnTo>
                      <a:pt x="41017" y="152917"/>
                    </a:lnTo>
                    <a:lnTo>
                      <a:pt x="40890" y="153129"/>
                    </a:lnTo>
                    <a:lnTo>
                      <a:pt x="40805" y="153382"/>
                    </a:lnTo>
                    <a:lnTo>
                      <a:pt x="40677" y="153425"/>
                    </a:lnTo>
                    <a:lnTo>
                      <a:pt x="20856" y="194338"/>
                    </a:lnTo>
                    <a:lnTo>
                      <a:pt x="7587" y="236658"/>
                    </a:lnTo>
                    <a:lnTo>
                      <a:pt x="693" y="279730"/>
                    </a:lnTo>
                    <a:lnTo>
                      <a:pt x="0" y="322899"/>
                    </a:lnTo>
                    <a:lnTo>
                      <a:pt x="5330" y="365511"/>
                    </a:lnTo>
                    <a:lnTo>
                      <a:pt x="16509" y="406911"/>
                    </a:lnTo>
                    <a:lnTo>
                      <a:pt x="33360" y="446446"/>
                    </a:lnTo>
                    <a:lnTo>
                      <a:pt x="55709" y="483461"/>
                    </a:lnTo>
                    <a:lnTo>
                      <a:pt x="83420" y="517339"/>
                    </a:lnTo>
                    <a:lnTo>
                      <a:pt x="116194" y="547313"/>
                    </a:lnTo>
                    <a:lnTo>
                      <a:pt x="153979" y="572842"/>
                    </a:lnTo>
                    <a:lnTo>
                      <a:pt x="195162" y="592633"/>
                    </a:lnTo>
                    <a:lnTo>
                      <a:pt x="237758" y="605894"/>
                    </a:lnTo>
                    <a:lnTo>
                      <a:pt x="281108" y="612801"/>
                    </a:lnTo>
                    <a:lnTo>
                      <a:pt x="324556" y="613529"/>
                    </a:lnTo>
                    <a:lnTo>
                      <a:pt x="367442" y="608254"/>
                    </a:lnTo>
                    <a:lnTo>
                      <a:pt x="409110" y="597150"/>
                    </a:lnTo>
                    <a:lnTo>
                      <a:pt x="413134" y="595456"/>
                    </a:lnTo>
                    <a:lnTo>
                      <a:pt x="289130" y="595456"/>
                    </a:lnTo>
                    <a:lnTo>
                      <a:pt x="241390" y="588355"/>
                    </a:lnTo>
                    <a:lnTo>
                      <a:pt x="272944" y="581670"/>
                    </a:lnTo>
                    <a:lnTo>
                      <a:pt x="305024" y="569555"/>
                    </a:lnTo>
                    <a:lnTo>
                      <a:pt x="313625" y="564936"/>
                    </a:lnTo>
                    <a:lnTo>
                      <a:pt x="203505" y="564936"/>
                    </a:lnTo>
                    <a:lnTo>
                      <a:pt x="165926" y="552298"/>
                    </a:lnTo>
                    <a:lnTo>
                      <a:pt x="136137" y="526216"/>
                    </a:lnTo>
                    <a:lnTo>
                      <a:pt x="124845" y="505376"/>
                    </a:lnTo>
                    <a:lnTo>
                      <a:pt x="96712" y="505376"/>
                    </a:lnTo>
                    <a:lnTo>
                      <a:pt x="66712" y="467802"/>
                    </a:lnTo>
                    <a:lnTo>
                      <a:pt x="43598" y="426285"/>
                    </a:lnTo>
                    <a:lnTo>
                      <a:pt x="27636" y="381806"/>
                    </a:lnTo>
                    <a:lnTo>
                      <a:pt x="19092" y="335348"/>
                    </a:lnTo>
                    <a:lnTo>
                      <a:pt x="18234" y="287892"/>
                    </a:lnTo>
                    <a:lnTo>
                      <a:pt x="25329" y="240419"/>
                    </a:lnTo>
                    <a:lnTo>
                      <a:pt x="61216" y="240419"/>
                    </a:lnTo>
                    <a:lnTo>
                      <a:pt x="61121" y="240092"/>
                    </a:lnTo>
                    <a:lnTo>
                      <a:pt x="71840" y="171009"/>
                    </a:lnTo>
                    <a:lnTo>
                      <a:pt x="126695" y="127111"/>
                    </a:lnTo>
                    <a:lnTo>
                      <a:pt x="166447" y="117319"/>
                    </a:lnTo>
                    <a:lnTo>
                      <a:pt x="212097" y="115549"/>
                    </a:lnTo>
                    <a:lnTo>
                      <a:pt x="358128" y="115549"/>
                    </a:lnTo>
                    <a:lnTo>
                      <a:pt x="343080" y="108987"/>
                    </a:lnTo>
                    <a:lnTo>
                      <a:pt x="311685" y="97918"/>
                    </a:lnTo>
                    <a:lnTo>
                      <a:pt x="305663" y="96274"/>
                    </a:lnTo>
                    <a:lnTo>
                      <a:pt x="108998" y="96274"/>
                    </a:lnTo>
                    <a:lnTo>
                      <a:pt x="146831" y="66358"/>
                    </a:lnTo>
                    <a:lnTo>
                      <a:pt x="188626" y="43323"/>
                    </a:lnTo>
                    <a:lnTo>
                      <a:pt x="233391" y="27435"/>
                    </a:lnTo>
                    <a:lnTo>
                      <a:pt x="280138" y="18958"/>
                    </a:lnTo>
                    <a:lnTo>
                      <a:pt x="327874" y="18158"/>
                    </a:lnTo>
                    <a:lnTo>
                      <a:pt x="413267" y="18158"/>
                    </a:lnTo>
                    <a:lnTo>
                      <a:pt x="379297" y="7606"/>
                    </a:lnTo>
                    <a:lnTo>
                      <a:pt x="335979" y="721"/>
                    </a:lnTo>
                    <a:lnTo>
                      <a:pt x="292564" y="0"/>
                    </a:lnTo>
                    <a:close/>
                  </a:path>
                  <a:path w="617219" h="614045">
                    <a:moveTo>
                      <a:pt x="532520" y="517339"/>
                    </a:moveTo>
                    <a:lnTo>
                      <a:pt x="507872" y="517339"/>
                    </a:lnTo>
                    <a:lnTo>
                      <a:pt x="470052" y="547208"/>
                    </a:lnTo>
                    <a:lnTo>
                      <a:pt x="428288" y="570225"/>
                    </a:lnTo>
                    <a:lnTo>
                      <a:pt x="383559" y="586120"/>
                    </a:lnTo>
                    <a:lnTo>
                      <a:pt x="336846" y="594621"/>
                    </a:lnTo>
                    <a:lnTo>
                      <a:pt x="289130" y="595456"/>
                    </a:lnTo>
                    <a:lnTo>
                      <a:pt x="413134" y="595456"/>
                    </a:lnTo>
                    <a:lnTo>
                      <a:pt x="448902" y="580395"/>
                    </a:lnTo>
                    <a:lnTo>
                      <a:pt x="486160" y="558162"/>
                    </a:lnTo>
                    <a:lnTo>
                      <a:pt x="520226" y="530628"/>
                    </a:lnTo>
                    <a:lnTo>
                      <a:pt x="532520" y="517339"/>
                    </a:lnTo>
                    <a:close/>
                  </a:path>
                  <a:path w="617219" h="614045">
                    <a:moveTo>
                      <a:pt x="156905" y="391497"/>
                    </a:moveTo>
                    <a:lnTo>
                      <a:pt x="105257" y="391497"/>
                    </a:lnTo>
                    <a:lnTo>
                      <a:pt x="128183" y="414064"/>
                    </a:lnTo>
                    <a:lnTo>
                      <a:pt x="181162" y="455804"/>
                    </a:lnTo>
                    <a:lnTo>
                      <a:pt x="242354" y="490958"/>
                    </a:lnTo>
                    <a:lnTo>
                      <a:pt x="305271" y="515737"/>
                    </a:lnTo>
                    <a:lnTo>
                      <a:pt x="336410" y="524187"/>
                    </a:lnTo>
                    <a:lnTo>
                      <a:pt x="290700" y="549759"/>
                    </a:lnTo>
                    <a:lnTo>
                      <a:pt x="245747" y="563716"/>
                    </a:lnTo>
                    <a:lnTo>
                      <a:pt x="203505" y="564936"/>
                    </a:lnTo>
                    <a:lnTo>
                      <a:pt x="313625" y="564936"/>
                    </a:lnTo>
                    <a:lnTo>
                      <a:pt x="337152" y="552298"/>
                    </a:lnTo>
                    <a:lnTo>
                      <a:pt x="368721" y="530274"/>
                    </a:lnTo>
                    <a:lnTo>
                      <a:pt x="458031" y="530274"/>
                    </a:lnTo>
                    <a:lnTo>
                      <a:pt x="477258" y="527171"/>
                    </a:lnTo>
                    <a:lnTo>
                      <a:pt x="507872" y="517339"/>
                    </a:lnTo>
                    <a:lnTo>
                      <a:pt x="532520" y="517339"/>
                    </a:lnTo>
                    <a:lnTo>
                      <a:pt x="550393" y="498021"/>
                    </a:lnTo>
                    <a:lnTo>
                      <a:pt x="404859" y="498021"/>
                    </a:lnTo>
                    <a:lnTo>
                      <a:pt x="407668" y="495020"/>
                    </a:lnTo>
                    <a:lnTo>
                      <a:pt x="373271" y="495020"/>
                    </a:lnTo>
                    <a:lnTo>
                      <a:pt x="337949" y="487932"/>
                    </a:lnTo>
                    <a:lnTo>
                      <a:pt x="265248" y="462201"/>
                    </a:lnTo>
                    <a:lnTo>
                      <a:pt x="229018" y="443533"/>
                    </a:lnTo>
                    <a:lnTo>
                      <a:pt x="194674" y="421702"/>
                    </a:lnTo>
                    <a:lnTo>
                      <a:pt x="163566" y="397695"/>
                    </a:lnTo>
                    <a:lnTo>
                      <a:pt x="156905" y="391497"/>
                    </a:lnTo>
                    <a:close/>
                  </a:path>
                  <a:path w="617219" h="614045">
                    <a:moveTo>
                      <a:pt x="458031" y="530274"/>
                    </a:moveTo>
                    <a:lnTo>
                      <a:pt x="368721" y="530274"/>
                    </a:lnTo>
                    <a:lnTo>
                      <a:pt x="407132" y="533663"/>
                    </a:lnTo>
                    <a:lnTo>
                      <a:pt x="443494" y="532620"/>
                    </a:lnTo>
                    <a:lnTo>
                      <a:pt x="458031" y="530274"/>
                    </a:lnTo>
                    <a:close/>
                  </a:path>
                  <a:path w="617219" h="614045">
                    <a:moveTo>
                      <a:pt x="61216" y="240419"/>
                    </a:moveTo>
                    <a:lnTo>
                      <a:pt x="25329" y="240419"/>
                    </a:lnTo>
                    <a:lnTo>
                      <a:pt x="32063" y="271698"/>
                    </a:lnTo>
                    <a:lnTo>
                      <a:pt x="44190" y="303504"/>
                    </a:lnTo>
                    <a:lnTo>
                      <a:pt x="61469" y="335348"/>
                    </a:lnTo>
                    <a:lnTo>
                      <a:pt x="83617" y="366684"/>
                    </a:lnTo>
                    <a:lnTo>
                      <a:pt x="80299" y="403587"/>
                    </a:lnTo>
                    <a:lnTo>
                      <a:pt x="80240" y="406911"/>
                    </a:lnTo>
                    <a:lnTo>
                      <a:pt x="81252" y="441166"/>
                    </a:lnTo>
                    <a:lnTo>
                      <a:pt x="86780" y="474860"/>
                    </a:lnTo>
                    <a:lnTo>
                      <a:pt x="96712" y="505376"/>
                    </a:lnTo>
                    <a:lnTo>
                      <a:pt x="124845" y="505376"/>
                    </a:lnTo>
                    <a:lnTo>
                      <a:pt x="116093" y="489223"/>
                    </a:lnTo>
                    <a:lnTo>
                      <a:pt x="105799" y="443568"/>
                    </a:lnTo>
                    <a:lnTo>
                      <a:pt x="105257" y="391497"/>
                    </a:lnTo>
                    <a:lnTo>
                      <a:pt x="156905" y="391497"/>
                    </a:lnTo>
                    <a:lnTo>
                      <a:pt x="135966" y="372016"/>
                    </a:lnTo>
                    <a:lnTo>
                      <a:pt x="112145" y="345168"/>
                    </a:lnTo>
                    <a:lnTo>
                      <a:pt x="118832" y="319382"/>
                    </a:lnTo>
                    <a:lnTo>
                      <a:pt x="93736" y="319382"/>
                    </a:lnTo>
                    <a:lnTo>
                      <a:pt x="72468" y="279210"/>
                    </a:lnTo>
                    <a:lnTo>
                      <a:pt x="61216" y="240419"/>
                    </a:lnTo>
                    <a:close/>
                  </a:path>
                  <a:path w="617219" h="614045">
                    <a:moveTo>
                      <a:pt x="564116" y="294231"/>
                    </a:moveTo>
                    <a:lnTo>
                      <a:pt x="523263" y="294231"/>
                    </a:lnTo>
                    <a:lnTo>
                      <a:pt x="544517" y="334385"/>
                    </a:lnTo>
                    <a:lnTo>
                      <a:pt x="555834" y="373505"/>
                    </a:lnTo>
                    <a:lnTo>
                      <a:pt x="545073" y="442603"/>
                    </a:lnTo>
                    <a:lnTo>
                      <a:pt x="490271" y="486465"/>
                    </a:lnTo>
                    <a:lnTo>
                      <a:pt x="450515" y="496264"/>
                    </a:lnTo>
                    <a:lnTo>
                      <a:pt x="404859" y="498021"/>
                    </a:lnTo>
                    <a:lnTo>
                      <a:pt x="550393" y="498021"/>
                    </a:lnTo>
                    <a:lnTo>
                      <a:pt x="576151" y="460357"/>
                    </a:lnTo>
                    <a:lnTo>
                      <a:pt x="596026" y="419440"/>
                    </a:lnTo>
                    <a:lnTo>
                      <a:pt x="609341" y="377111"/>
                    </a:lnTo>
                    <a:lnTo>
                      <a:pt x="609957" y="373278"/>
                    </a:lnTo>
                    <a:lnTo>
                      <a:pt x="591584" y="373278"/>
                    </a:lnTo>
                    <a:lnTo>
                      <a:pt x="584874" y="341962"/>
                    </a:lnTo>
                    <a:lnTo>
                      <a:pt x="572755" y="310151"/>
                    </a:lnTo>
                    <a:lnTo>
                      <a:pt x="564116" y="294231"/>
                    </a:lnTo>
                    <a:close/>
                  </a:path>
                  <a:path w="617219" h="614045">
                    <a:moveTo>
                      <a:pt x="365010" y="118551"/>
                    </a:moveTo>
                    <a:lnTo>
                      <a:pt x="243728" y="118551"/>
                    </a:lnTo>
                    <a:lnTo>
                      <a:pt x="279078" y="125613"/>
                    </a:lnTo>
                    <a:lnTo>
                      <a:pt x="315254" y="136532"/>
                    </a:lnTo>
                    <a:lnTo>
                      <a:pt x="351708" y="151310"/>
                    </a:lnTo>
                    <a:lnTo>
                      <a:pt x="388001" y="170020"/>
                    </a:lnTo>
                    <a:lnTo>
                      <a:pt x="422242" y="191828"/>
                    </a:lnTo>
                    <a:lnTo>
                      <a:pt x="453363" y="215859"/>
                    </a:lnTo>
                    <a:lnTo>
                      <a:pt x="504896" y="268487"/>
                    </a:lnTo>
                    <a:lnTo>
                      <a:pt x="496906" y="299077"/>
                    </a:lnTo>
                    <a:lnTo>
                      <a:pt x="472713" y="361048"/>
                    </a:lnTo>
                    <a:lnTo>
                      <a:pt x="437846" y="421059"/>
                    </a:lnTo>
                    <a:lnTo>
                      <a:pt x="395938" y="472850"/>
                    </a:lnTo>
                    <a:lnTo>
                      <a:pt x="373271" y="495020"/>
                    </a:lnTo>
                    <a:lnTo>
                      <a:pt x="407668" y="495020"/>
                    </a:lnTo>
                    <a:lnTo>
                      <a:pt x="443106" y="454371"/>
                    </a:lnTo>
                    <a:lnTo>
                      <a:pt x="477177" y="403587"/>
                    </a:lnTo>
                    <a:lnTo>
                      <a:pt x="504301" y="348940"/>
                    </a:lnTo>
                    <a:lnTo>
                      <a:pt x="523263" y="294231"/>
                    </a:lnTo>
                    <a:lnTo>
                      <a:pt x="564116" y="294231"/>
                    </a:lnTo>
                    <a:lnTo>
                      <a:pt x="555466" y="278297"/>
                    </a:lnTo>
                    <a:lnTo>
                      <a:pt x="533296" y="246929"/>
                    </a:lnTo>
                    <a:lnTo>
                      <a:pt x="535526" y="222116"/>
                    </a:lnTo>
                    <a:lnTo>
                      <a:pt x="511656" y="222116"/>
                    </a:lnTo>
                    <a:lnTo>
                      <a:pt x="488736" y="199544"/>
                    </a:lnTo>
                    <a:lnTo>
                      <a:pt x="463397" y="178027"/>
                    </a:lnTo>
                    <a:lnTo>
                      <a:pt x="435721" y="157809"/>
                    </a:lnTo>
                    <a:lnTo>
                      <a:pt x="405794" y="139137"/>
                    </a:lnTo>
                    <a:lnTo>
                      <a:pt x="374531" y="122702"/>
                    </a:lnTo>
                    <a:lnTo>
                      <a:pt x="365010" y="118551"/>
                    </a:lnTo>
                    <a:close/>
                  </a:path>
                  <a:path w="617219" h="614045">
                    <a:moveTo>
                      <a:pt x="543426" y="108194"/>
                    </a:moveTo>
                    <a:lnTo>
                      <a:pt x="520159" y="108194"/>
                    </a:lnTo>
                    <a:lnTo>
                      <a:pt x="550221" y="145775"/>
                    </a:lnTo>
                    <a:lnTo>
                      <a:pt x="573359" y="187309"/>
                    </a:lnTo>
                    <a:lnTo>
                      <a:pt x="589320" y="231812"/>
                    </a:lnTo>
                    <a:lnTo>
                      <a:pt x="597848" y="278297"/>
                    </a:lnTo>
                    <a:lnTo>
                      <a:pt x="598688" y="325781"/>
                    </a:lnTo>
                    <a:lnTo>
                      <a:pt x="591584" y="373278"/>
                    </a:lnTo>
                    <a:lnTo>
                      <a:pt x="609957" y="373278"/>
                    </a:lnTo>
                    <a:lnTo>
                      <a:pt x="616214" y="334385"/>
                    </a:lnTo>
                    <a:lnTo>
                      <a:pt x="616339" y="330050"/>
                    </a:lnTo>
                    <a:lnTo>
                      <a:pt x="616995" y="290833"/>
                    </a:lnTo>
                    <a:lnTo>
                      <a:pt x="611687" y="248192"/>
                    </a:lnTo>
                    <a:lnTo>
                      <a:pt x="600522" y="206757"/>
                    </a:lnTo>
                    <a:lnTo>
                      <a:pt x="583678" y="167181"/>
                    </a:lnTo>
                    <a:lnTo>
                      <a:pt x="561330" y="130119"/>
                    </a:lnTo>
                    <a:lnTo>
                      <a:pt x="543426" y="108194"/>
                    </a:lnTo>
                    <a:close/>
                  </a:path>
                  <a:path w="617219" h="614045">
                    <a:moveTo>
                      <a:pt x="358128" y="115549"/>
                    </a:moveTo>
                    <a:lnTo>
                      <a:pt x="212097" y="115549"/>
                    </a:lnTo>
                    <a:lnTo>
                      <a:pt x="192474" y="136532"/>
                    </a:lnTo>
                    <a:lnTo>
                      <a:pt x="156286" y="183690"/>
                    </a:lnTo>
                    <a:lnTo>
                      <a:pt x="125237" y="237206"/>
                    </a:lnTo>
                    <a:lnTo>
                      <a:pt x="102211" y="292122"/>
                    </a:lnTo>
                    <a:lnTo>
                      <a:pt x="93736" y="319382"/>
                    </a:lnTo>
                    <a:lnTo>
                      <a:pt x="118832" y="319382"/>
                    </a:lnTo>
                    <a:lnTo>
                      <a:pt x="120088" y="314540"/>
                    </a:lnTo>
                    <a:lnTo>
                      <a:pt x="130798" y="283552"/>
                    </a:lnTo>
                    <a:lnTo>
                      <a:pt x="160611" y="221777"/>
                    </a:lnTo>
                    <a:lnTo>
                      <a:pt x="199427" y="165393"/>
                    </a:lnTo>
                    <a:lnTo>
                      <a:pt x="243728" y="118551"/>
                    </a:lnTo>
                    <a:lnTo>
                      <a:pt x="365010" y="118551"/>
                    </a:lnTo>
                    <a:lnTo>
                      <a:pt x="358128" y="115549"/>
                    </a:lnTo>
                    <a:close/>
                  </a:path>
                  <a:path w="617219" h="614045">
                    <a:moveTo>
                      <a:pt x="474956" y="48641"/>
                    </a:moveTo>
                    <a:lnTo>
                      <a:pt x="413410" y="48641"/>
                    </a:lnTo>
                    <a:lnTo>
                      <a:pt x="451030" y="61273"/>
                    </a:lnTo>
                    <a:lnTo>
                      <a:pt x="480848" y="87356"/>
                    </a:lnTo>
                    <a:lnTo>
                      <a:pt x="500873" y="124352"/>
                    </a:lnTo>
                    <a:lnTo>
                      <a:pt x="511118" y="169953"/>
                    </a:lnTo>
                    <a:lnTo>
                      <a:pt x="511656" y="222116"/>
                    </a:lnTo>
                    <a:lnTo>
                      <a:pt x="535526" y="222116"/>
                    </a:lnTo>
                    <a:lnTo>
                      <a:pt x="536623" y="209899"/>
                    </a:lnTo>
                    <a:lnTo>
                      <a:pt x="536583" y="203525"/>
                    </a:lnTo>
                    <a:lnTo>
                      <a:pt x="535688" y="172426"/>
                    </a:lnTo>
                    <a:lnTo>
                      <a:pt x="530163" y="138729"/>
                    </a:lnTo>
                    <a:lnTo>
                      <a:pt x="520159" y="108194"/>
                    </a:lnTo>
                    <a:lnTo>
                      <a:pt x="543426" y="108194"/>
                    </a:lnTo>
                    <a:lnTo>
                      <a:pt x="533653" y="96226"/>
                    </a:lnTo>
                    <a:lnTo>
                      <a:pt x="500824" y="66154"/>
                    </a:lnTo>
                    <a:lnTo>
                      <a:pt x="474956" y="48641"/>
                    </a:lnTo>
                    <a:close/>
                  </a:path>
                  <a:path w="617219" h="614045">
                    <a:moveTo>
                      <a:pt x="209780" y="79909"/>
                    </a:moveTo>
                    <a:lnTo>
                      <a:pt x="173424" y="80945"/>
                    </a:lnTo>
                    <a:lnTo>
                      <a:pt x="139643" y="86412"/>
                    </a:lnTo>
                    <a:lnTo>
                      <a:pt x="108998" y="96274"/>
                    </a:lnTo>
                    <a:lnTo>
                      <a:pt x="305663" y="96274"/>
                    </a:lnTo>
                    <a:lnTo>
                      <a:pt x="280588" y="89426"/>
                    </a:lnTo>
                    <a:lnTo>
                      <a:pt x="291453" y="83339"/>
                    </a:lnTo>
                    <a:lnTo>
                      <a:pt x="248149" y="83339"/>
                    </a:lnTo>
                    <a:lnTo>
                      <a:pt x="209780" y="79909"/>
                    </a:lnTo>
                    <a:close/>
                  </a:path>
                  <a:path w="617219" h="614045">
                    <a:moveTo>
                      <a:pt x="413267" y="18158"/>
                    </a:moveTo>
                    <a:lnTo>
                      <a:pt x="327874" y="18158"/>
                    </a:lnTo>
                    <a:lnTo>
                      <a:pt x="375609" y="25300"/>
                    </a:lnTo>
                    <a:lnTo>
                      <a:pt x="344029" y="31979"/>
                    </a:lnTo>
                    <a:lnTo>
                      <a:pt x="311927" y="44047"/>
                    </a:lnTo>
                    <a:lnTo>
                      <a:pt x="279771" y="61273"/>
                    </a:lnTo>
                    <a:lnTo>
                      <a:pt x="248149" y="83339"/>
                    </a:lnTo>
                    <a:lnTo>
                      <a:pt x="291453" y="83339"/>
                    </a:lnTo>
                    <a:lnTo>
                      <a:pt x="326244" y="63847"/>
                    </a:lnTo>
                    <a:lnTo>
                      <a:pt x="371166" y="49875"/>
                    </a:lnTo>
                    <a:lnTo>
                      <a:pt x="413410" y="48641"/>
                    </a:lnTo>
                    <a:lnTo>
                      <a:pt x="474956" y="48641"/>
                    </a:lnTo>
                    <a:lnTo>
                      <a:pt x="463019" y="40560"/>
                    </a:lnTo>
                    <a:lnTo>
                      <a:pt x="421862" y="20828"/>
                    </a:lnTo>
                    <a:lnTo>
                      <a:pt x="413267" y="18158"/>
                    </a:lnTo>
                    <a:close/>
                  </a:path>
                </a:pathLst>
              </a:custGeom>
              <a:solidFill>
                <a:srgbClr val="00527E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41" name="object 14">
                <a:hlinkClick r:id="rId2"/>
                <a:extLst>
                  <a:ext uri="{FF2B5EF4-FFF2-40B4-BE49-F238E27FC236}">
                    <a16:creationId xmlns:a16="http://schemas.microsoft.com/office/drawing/2014/main" id="{6A2E5523-B89B-A8EA-679E-8589409CA3AC}"/>
                  </a:ext>
                </a:extLst>
              </p:cNvPr>
              <p:cNvPicPr/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971842" y="6380722"/>
                <a:ext cx="195057" cy="126222"/>
              </a:xfrm>
              <a:prstGeom prst="rect">
                <a:avLst/>
              </a:prstGeom>
            </p:spPr>
          </p:pic>
        </p:grpSp>
        <p:grpSp>
          <p:nvGrpSpPr>
            <p:cNvPr id="35" name="object 15">
              <a:extLst>
                <a:ext uri="{FF2B5EF4-FFF2-40B4-BE49-F238E27FC236}">
                  <a16:creationId xmlns:a16="http://schemas.microsoft.com/office/drawing/2014/main" id="{7A972557-ECFD-EF2B-E86E-161F915C5506}"/>
                </a:ext>
              </a:extLst>
            </p:cNvPr>
            <p:cNvGrpSpPr/>
            <p:nvPr/>
          </p:nvGrpSpPr>
          <p:grpSpPr>
            <a:xfrm>
              <a:off x="3977166" y="4798337"/>
              <a:ext cx="1739579" cy="356540"/>
              <a:chOff x="1497070" y="6226516"/>
              <a:chExt cx="2100580" cy="430530"/>
            </a:xfrm>
          </p:grpSpPr>
          <p:pic>
            <p:nvPicPr>
              <p:cNvPr id="38" name="object 16">
                <a:hlinkClick r:id="rId2"/>
                <a:extLst>
                  <a:ext uri="{FF2B5EF4-FFF2-40B4-BE49-F238E27FC236}">
                    <a16:creationId xmlns:a16="http://schemas.microsoft.com/office/drawing/2014/main" id="{9598BB53-22B5-0AF6-5937-D80111A5F331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497070" y="6226516"/>
                <a:ext cx="2077571" cy="430310"/>
              </a:xfrm>
              <a:prstGeom prst="rect">
                <a:avLst/>
              </a:prstGeom>
            </p:spPr>
          </p:pic>
          <p:sp>
            <p:nvSpPr>
              <p:cNvPr id="39" name="object 17">
                <a:extLst>
                  <a:ext uri="{FF2B5EF4-FFF2-40B4-BE49-F238E27FC236}">
                    <a16:creationId xmlns:a16="http://schemas.microsoft.com/office/drawing/2014/main" id="{A4506814-BF87-4B41-33BE-B420C8DEC3AD}"/>
                  </a:ext>
                </a:extLst>
              </p:cNvPr>
              <p:cNvSpPr/>
              <p:nvPr/>
            </p:nvSpPr>
            <p:spPr>
              <a:xfrm>
                <a:off x="3585100" y="6389768"/>
                <a:ext cx="12700" cy="104139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04139">
                    <a:moveTo>
                      <a:pt x="12456" y="0"/>
                    </a:moveTo>
                    <a:lnTo>
                      <a:pt x="0" y="0"/>
                    </a:lnTo>
                    <a:lnTo>
                      <a:pt x="0" y="103734"/>
                    </a:lnTo>
                    <a:lnTo>
                      <a:pt x="12456" y="103734"/>
                    </a:lnTo>
                    <a:lnTo>
                      <a:pt x="12456" y="0"/>
                    </a:lnTo>
                    <a:close/>
                  </a:path>
                </a:pathLst>
              </a:custGeom>
              <a:solidFill>
                <a:srgbClr val="86858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4C84BE7B-137B-1EF2-151A-C25FEBA217FC}"/>
                </a:ext>
              </a:extLst>
            </p:cNvPr>
            <p:cNvSpPr txBox="1"/>
            <p:nvPr/>
          </p:nvSpPr>
          <p:spPr>
            <a:xfrm>
              <a:off x="6242048" y="4471325"/>
              <a:ext cx="2539441" cy="1409030"/>
            </a:xfrm>
            <a:prstGeom prst="rect">
              <a:avLst/>
            </a:prstGeom>
            <a:solidFill>
              <a:schemeClr val="lt1">
                <a:alpha val="95000"/>
              </a:schemeClr>
            </a:solidFill>
            <a:ln w="63500" cap="rnd">
              <a:solidFill>
                <a:srgbClr val="64459B">
                  <a:alpha val="40000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12700" rIns="0" bIns="0" rtlCol="0">
              <a:no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endParaRPr lang="en-US" sz="1800" dirty="0">
                <a:latin typeface="Arial"/>
                <a:cs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EA04347-9A88-B443-FB47-2B684230E602}"/>
                </a:ext>
              </a:extLst>
            </p:cNvPr>
            <p:cNvSpPr txBox="1"/>
            <p:nvPr/>
          </p:nvSpPr>
          <p:spPr>
            <a:xfrm>
              <a:off x="5839170" y="4594339"/>
              <a:ext cx="3316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64540" marR="679450" indent="-64135" algn="ctr">
                <a:lnSpc>
                  <a:spcPct val="100000"/>
                </a:lnSpc>
              </a:pPr>
              <a:r>
                <a:rPr lang="en-US" sz="1200" b="1" dirty="0">
                  <a:latin typeface="Arial"/>
                  <a:cs typeface="Arial"/>
                </a:rPr>
                <a:t>DAVID</a:t>
              </a:r>
              <a:r>
                <a:rPr lang="en-US" sz="1200" b="1" spc="-85" dirty="0">
                  <a:latin typeface="Arial"/>
                  <a:cs typeface="Arial"/>
                </a:rPr>
                <a:t> </a:t>
              </a:r>
              <a:r>
                <a:rPr lang="en-US" sz="1200" b="1" spc="-10" dirty="0">
                  <a:latin typeface="Arial"/>
                  <a:cs typeface="Arial"/>
                </a:rPr>
                <a:t>CAPOZZI </a:t>
              </a:r>
              <a:r>
                <a:rPr lang="en-US" sz="1200" spc="-110" dirty="0">
                  <a:latin typeface="Arial"/>
                  <a:cs typeface="Arial"/>
                </a:rPr>
                <a:t>FORMER</a:t>
              </a:r>
              <a:r>
                <a:rPr lang="en-US" sz="1200" spc="10" dirty="0">
                  <a:latin typeface="Arial"/>
                  <a:cs typeface="Arial"/>
                </a:rPr>
                <a:t> </a:t>
              </a:r>
              <a:r>
                <a:rPr lang="en-US" sz="1200" spc="-10" dirty="0">
                  <a:latin typeface="Arial"/>
                  <a:cs typeface="Arial"/>
                </a:rPr>
                <a:t>EXECUTIVE </a:t>
              </a:r>
              <a:r>
                <a:rPr lang="en-US" sz="1200" spc="-85" dirty="0">
                  <a:latin typeface="Arial"/>
                  <a:cs typeface="Arial"/>
                </a:rPr>
                <a:t>DIRECTOR</a:t>
              </a:r>
              <a:r>
                <a:rPr lang="en-US" sz="1200" spc="-20" dirty="0">
                  <a:latin typeface="Arial"/>
                  <a:cs typeface="Arial"/>
                </a:rPr>
                <a:t> </a:t>
              </a:r>
              <a:r>
                <a:rPr lang="en-US" sz="1200" dirty="0">
                  <a:latin typeface="Arial"/>
                  <a:cs typeface="Arial"/>
                  <a:hlinkClick r:id="rId22"/>
                </a:rPr>
                <a:t>-</a:t>
              </a:r>
              <a:r>
                <a:rPr lang="en-US" sz="1200" spc="-20" dirty="0">
                  <a:latin typeface="Arial"/>
                  <a:cs typeface="Arial"/>
                  <a:hlinkClick r:id="rId22"/>
                </a:rPr>
                <a:t> U.S.</a:t>
              </a:r>
              <a:r>
                <a:rPr lang="en-US" sz="1200" spc="-20" dirty="0">
                  <a:latin typeface="Arial"/>
                  <a:cs typeface="Arial"/>
                </a:rPr>
                <a:t> </a:t>
              </a:r>
              <a:r>
                <a:rPr lang="en-US" sz="1200" spc="-50" dirty="0">
                  <a:latin typeface="Arial"/>
                  <a:cs typeface="Arial"/>
                </a:rPr>
                <a:t>Access</a:t>
              </a:r>
              <a:endParaRPr lang="en-US" sz="1200" dirty="0">
                <a:latin typeface="Arial"/>
                <a:cs typeface="Arial"/>
              </a:endParaRPr>
            </a:p>
            <a:p>
              <a:pPr marL="76835" algn="ctr">
                <a:lnSpc>
                  <a:spcPct val="100000"/>
                </a:lnSpc>
              </a:pPr>
              <a:r>
                <a:rPr lang="en-US" sz="1200" spc="-10" dirty="0">
                  <a:latin typeface="Arial"/>
                  <a:cs typeface="Arial"/>
                  <a:hlinkClick r:id="rId22"/>
                </a:rPr>
                <a:t>Board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D2F4A74-151F-7A4D-C48A-D855FCD75BB9}"/>
              </a:ext>
            </a:extLst>
          </p:cNvPr>
          <p:cNvSpPr txBox="1"/>
          <p:nvPr/>
        </p:nvSpPr>
        <p:spPr>
          <a:xfrm>
            <a:off x="8863473" y="3392356"/>
            <a:ext cx="27694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EENA (European Emergency Number Association)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FIEC EU (European Construction Industry Federation)</a:t>
            </a:r>
          </a:p>
          <a:p>
            <a:pPr algn="l"/>
            <a:endParaRPr lang="en-US" b="1" dirty="0">
              <a:solidFill>
                <a:srgbClr val="212121"/>
              </a:solidFill>
              <a:latin typeface="Arial" panose="020B060402020202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NEB (New European </a:t>
            </a:r>
            <a:r>
              <a:rPr lang="en-US" b="1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Bauhouse</a:t>
            </a:r>
            <a:endParaRPr lang="en-US" b="0" i="0" u="none" strike="noStrike" dirty="0">
              <a:solidFill>
                <a:srgbClr val="21212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8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B774C99-AE6E-5DA7-3BDE-73A8209982F5}"/>
              </a:ext>
            </a:extLst>
          </p:cNvPr>
          <p:cNvSpPr txBox="1">
            <a:spLocks/>
          </p:cNvSpPr>
          <p:nvPr/>
        </p:nvSpPr>
        <p:spPr>
          <a:xfrm>
            <a:off x="437614" y="1551509"/>
            <a:ext cx="12189429" cy="492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73A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1" dirty="0">
                <a:latin typeface="Arial Black" panose="020B0A04020102020204" pitchFamily="34" charset="0"/>
              </a:rPr>
              <a:t>Online library on accessibility knowledge</a:t>
            </a:r>
            <a:endParaRPr lang="en-GB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9021EBBA-BC26-5B60-0442-057FD29DC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828941"/>
              </p:ext>
            </p:extLst>
          </p:nvPr>
        </p:nvGraphicFramePr>
        <p:xfrm>
          <a:off x="2251965" y="2191216"/>
          <a:ext cx="5000889" cy="160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2">
            <a:extLst>
              <a:ext uri="{FF2B5EF4-FFF2-40B4-BE49-F238E27FC236}">
                <a16:creationId xmlns:a16="http://schemas.microsoft.com/office/drawing/2014/main" id="{83B2E086-3637-0C7D-9903-3A3BD8A3091D}"/>
              </a:ext>
            </a:extLst>
          </p:cNvPr>
          <p:cNvSpPr txBox="1">
            <a:spLocks/>
          </p:cNvSpPr>
          <p:nvPr/>
        </p:nvSpPr>
        <p:spPr>
          <a:xfrm>
            <a:off x="568991" y="4210307"/>
            <a:ext cx="12189429" cy="492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73A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b="1" dirty="0">
                <a:latin typeface="Arial Black" panose="020B0A04020102020204" pitchFamily="34" charset="0"/>
                <a:hlinkClick r:id="rId7"/>
              </a:rPr>
              <a:t>Community of Practice</a:t>
            </a:r>
            <a:endParaRPr lang="en-GB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2362BB6-F479-215D-3911-98DEFF9A9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950271"/>
              </p:ext>
            </p:extLst>
          </p:nvPr>
        </p:nvGraphicFramePr>
        <p:xfrm>
          <a:off x="2269283" y="4932418"/>
          <a:ext cx="4283917" cy="155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34DE1F2-783C-9A58-F881-23B7F2B47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FB0EE08C-DB8E-0587-0B23-40893A42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4" y="-492936"/>
            <a:ext cx="11012592" cy="4929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dirty="0"/>
              <a:t>Online </a:t>
            </a:r>
            <a:r>
              <a:rPr lang="es-ES" dirty="0" err="1"/>
              <a:t>library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accessibility</a:t>
            </a:r>
            <a:r>
              <a:rPr lang="es-ES" dirty="0"/>
              <a:t> </a:t>
            </a:r>
            <a:r>
              <a:rPr lang="es-ES" dirty="0" err="1"/>
              <a:t>knowledge</a:t>
            </a:r>
            <a:r>
              <a:rPr lang="es-ES" dirty="0"/>
              <a:t> and </a:t>
            </a:r>
            <a:r>
              <a:rPr lang="es-ES" dirty="0" err="1"/>
              <a:t>Community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Practice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0348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2">
            <a:extLst>
              <a:ext uri="{FF2B5EF4-FFF2-40B4-BE49-F238E27FC236}">
                <a16:creationId xmlns:a16="http://schemas.microsoft.com/office/drawing/2014/main" id="{882B87A4-C8AB-44C7-9D70-92552859CE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97466" y="256041"/>
            <a:ext cx="5507935" cy="9206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73A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673A8F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Events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EE9863E-D4FC-1700-CEBC-E26023DB4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307404"/>
              </p:ext>
            </p:extLst>
          </p:nvPr>
        </p:nvGraphicFramePr>
        <p:xfrm>
          <a:off x="1562985" y="1606132"/>
          <a:ext cx="7400268" cy="1628957"/>
        </p:xfrm>
        <a:graphic>
          <a:graphicData uri="http://schemas.openxmlformats.org/drawingml/2006/table">
            <a:tbl>
              <a:tblPr firstRow="1"/>
              <a:tblGrid>
                <a:gridCol w="2415594">
                  <a:extLst>
                    <a:ext uri="{9D8B030D-6E8A-4147-A177-3AD203B41FA5}">
                      <a16:colId xmlns:a16="http://schemas.microsoft.com/office/drawing/2014/main" val="23921788"/>
                    </a:ext>
                  </a:extLst>
                </a:gridCol>
                <a:gridCol w="1035244">
                  <a:extLst>
                    <a:ext uri="{9D8B030D-6E8A-4147-A177-3AD203B41FA5}">
                      <a16:colId xmlns:a16="http://schemas.microsoft.com/office/drawing/2014/main" val="3204197977"/>
                    </a:ext>
                  </a:extLst>
                </a:gridCol>
                <a:gridCol w="1585609">
                  <a:extLst>
                    <a:ext uri="{9D8B030D-6E8A-4147-A177-3AD203B41FA5}">
                      <a16:colId xmlns:a16="http://schemas.microsoft.com/office/drawing/2014/main" val="2578366967"/>
                    </a:ext>
                  </a:extLst>
                </a:gridCol>
                <a:gridCol w="2363821">
                  <a:extLst>
                    <a:ext uri="{9D8B030D-6E8A-4147-A177-3AD203B41FA5}">
                      <a16:colId xmlns:a16="http://schemas.microsoft.com/office/drawing/2014/main" val="1324375781"/>
                    </a:ext>
                  </a:extLst>
                </a:gridCol>
              </a:tblGrid>
              <a:tr h="623117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GB" sz="1600" b="1" i="0" kern="120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Event Category</a:t>
                      </a:r>
                    </a:p>
                  </a:txBody>
                  <a:tcPr marL="6449" marR="6449" marT="6449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GB" sz="1600" b="1" i="0" kern="120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Number</a:t>
                      </a:r>
                    </a:p>
                  </a:txBody>
                  <a:tcPr marL="6449" marR="6449" marT="6449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GB" sz="1600" b="1" i="0" kern="120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Objective of Attendance</a:t>
                      </a:r>
                    </a:p>
                  </a:txBody>
                  <a:tcPr marL="6449" marR="6449" marT="6449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8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GB" sz="1600" b="1" i="0" kern="120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Total attendance</a:t>
                      </a:r>
                    </a:p>
                  </a:txBody>
                  <a:tcPr marL="6449" marR="6449" marT="6449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3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6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Awareness raising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1400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1577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4099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Workshop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1029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9030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Networking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560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1552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383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3A8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3A8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2960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3A8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4158</a:t>
                      </a:r>
                    </a:p>
                  </a:txBody>
                  <a:tcPr marL="7620" marR="7620" marT="7620" marB="0" anchor="ctr">
                    <a:lnL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73A8F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133006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5E20AC15-0569-A859-F1E0-B85DDD9C42ED}"/>
              </a:ext>
            </a:extLst>
          </p:cNvPr>
          <p:cNvSpPr txBox="1"/>
          <p:nvPr/>
        </p:nvSpPr>
        <p:spPr>
          <a:xfrm>
            <a:off x="1341347" y="4589555"/>
            <a:ext cx="992239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  <a:r>
              <a:rPr lang="es-E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es-E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s-E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endParaRPr lang="es-E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Summit 2023. June Barcelona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AAATE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Assistive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inclusive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August Paris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IAAP&amp;EDF </a:t>
            </a:r>
            <a:r>
              <a:rPr lang="en-U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Accessibility Directive Third Anniversary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UNWTO-San Marino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Advancing</a:t>
            </a:r>
            <a:r>
              <a:rPr lang="es-ES" sz="160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r>
              <a:rPr lang="es-ES" sz="160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destinations</a:t>
            </a:r>
            <a:r>
              <a:rPr lang="es-ES" sz="160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es-ES" sz="160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600" i="0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s-E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 </a:t>
            </a:r>
            <a:r>
              <a:rPr lang="es-E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ITU-EC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Regional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Forum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ICT 4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13-14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 Madrid</a:t>
            </a:r>
          </a:p>
        </p:txBody>
      </p:sp>
      <p:pic>
        <p:nvPicPr>
          <p:cNvPr id="6" name="Imagen 5" descr="Código QR&#10;&#10;Descripción generada automáticamente">
            <a:extLst>
              <a:ext uri="{FF2B5EF4-FFF2-40B4-BE49-F238E27FC236}">
                <a16:creationId xmlns:a16="http://schemas.microsoft.com/office/drawing/2014/main" id="{F20E500C-3AC8-16A3-43C1-49F3F462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715" y="3320149"/>
            <a:ext cx="1819813" cy="181981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F1BABC-1473-0D4B-10B3-8FF25DA2F609}"/>
              </a:ext>
            </a:extLst>
          </p:cNvPr>
          <p:cNvSpPr txBox="1"/>
          <p:nvPr/>
        </p:nvSpPr>
        <p:spPr>
          <a:xfrm>
            <a:off x="1380052" y="3622912"/>
            <a:ext cx="41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Training: Digital </a:t>
            </a:r>
            <a:r>
              <a:rPr lang="es-ES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endParaRPr lang="es-ES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113A82-DB36-7335-CD2A-6EE1B566CC30}"/>
              </a:ext>
            </a:extLst>
          </p:cNvPr>
          <p:cNvSpPr/>
          <p:nvPr/>
        </p:nvSpPr>
        <p:spPr>
          <a:xfrm>
            <a:off x="89647" y="6418729"/>
            <a:ext cx="1219200" cy="349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4447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73FD992BE93841A00FFBA65C637B9E" ma:contentTypeVersion="5" ma:contentTypeDescription="Create a new document." ma:contentTypeScope="" ma:versionID="9cee429bcb76923420d18efae86e44d0">
  <xsd:schema xmlns:xsd="http://www.w3.org/2001/XMLSchema" xmlns:xs="http://www.w3.org/2001/XMLSchema" xmlns:p="http://schemas.microsoft.com/office/2006/metadata/properties" xmlns:ns2="d67bd6f6-e6eb-4da7-bbee-9b350bf63e2d" xmlns:ns3="44d7bc06-8a72-4d28-8d3a-3725824a282c" targetNamespace="http://schemas.microsoft.com/office/2006/metadata/properties" ma:root="true" ma:fieldsID="9296d317f6def56f0bf8d5cbbc2f477c" ns2:_="" ns3:_="">
    <xsd:import namespace="d67bd6f6-e6eb-4da7-bbee-9b350bf63e2d"/>
    <xsd:import namespace="44d7bc06-8a72-4d28-8d3a-3725824a2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bd6f6-e6eb-4da7-bbee-9b350bf63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7bc06-8a72-4d28-8d3a-3725824a28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11A2F4-0340-4514-B178-C7E80999E6B7}">
  <ds:schemaRefs>
    <ds:schemaRef ds:uri="http://purl.org/dc/terms/"/>
    <ds:schemaRef ds:uri="44d7bc06-8a72-4d28-8d3a-3725824a282c"/>
    <ds:schemaRef ds:uri="d67bd6f6-e6eb-4da7-bbee-9b350bf63e2d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304873-F99B-44B9-BDB5-3AA3CEA6B4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7bd6f6-e6eb-4da7-bbee-9b350bf63e2d"/>
    <ds:schemaRef ds:uri="44d7bc06-8a72-4d28-8d3a-3725824a2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10746</TotalTime>
  <Words>901</Words>
  <Application>Microsoft Office PowerPoint</Application>
  <PresentationFormat>Panorámica</PresentationFormat>
  <Paragraphs>187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overpass</vt:lpstr>
      <vt:lpstr>Wingdings</vt:lpstr>
      <vt:lpstr>Tema de Office</vt:lpstr>
      <vt:lpstr>European Accessibility Resource Centre “AccessibleEU”  </vt:lpstr>
      <vt:lpstr>AccesibleEU: Objectives</vt:lpstr>
      <vt:lpstr>What does AccessibleEU do?</vt:lpstr>
      <vt:lpstr>What DOESN´T AccessibleEU do?</vt:lpstr>
      <vt:lpstr>Who is behind AccessibleEU?</vt:lpstr>
      <vt:lpstr>National Experts</vt:lpstr>
      <vt:lpstr>Advisory Board</vt:lpstr>
      <vt:lpstr>Online library on accessibility knowledge and Community of Practice</vt:lpstr>
      <vt:lpstr>Events</vt:lpstr>
      <vt:lpstr>Guidance and support materials / Studies </vt:lpstr>
      <vt:lpstr>Monitoring and surveillance of accessibility </vt:lpstr>
      <vt:lpstr>Standardisation and technical specifications of the EAA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Fernando Machicado Martin</cp:lastModifiedBy>
  <cp:revision>91</cp:revision>
  <dcterms:created xsi:type="dcterms:W3CDTF">2023-03-28T10:32:43Z</dcterms:created>
  <dcterms:modified xsi:type="dcterms:W3CDTF">2023-11-10T10:54:24Z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0x010100DE73FD992BE93841A00FFBA65C637B9E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2023-06-20T08:43:18Z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628ad88b-44d7-40a3-8623-9982550be466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  <property fmtid="{D5CDD505-2E9C-101B-9397-08002B2CF9AE}" pid="11" name="MSIP_Label_d958723a-5915-4af3-b4cd-4da9a9655e8a_Enabled">
    <vt:lpwstr>true</vt:lpwstr>
  </property>
  <property fmtid="{D5CDD505-2E9C-101B-9397-08002B2CF9AE}" pid="12" name="MSIP_Label_d958723a-5915-4af3-b4cd-4da9a9655e8a_SetDate">
    <vt:lpwstr>2023-10-28T16:48:41Z</vt:lpwstr>
  </property>
  <property fmtid="{D5CDD505-2E9C-101B-9397-08002B2CF9AE}" pid="13" name="MSIP_Label_d958723a-5915-4af3-b4cd-4da9a9655e8a_Method">
    <vt:lpwstr>Standard</vt:lpwstr>
  </property>
  <property fmtid="{D5CDD505-2E9C-101B-9397-08002B2CF9AE}" pid="14" name="MSIP_Label_d958723a-5915-4af3-b4cd-4da9a9655e8a_Name">
    <vt:lpwstr>d958723a-5915-4af3-b4cd-4da9a9655e8a</vt:lpwstr>
  </property>
  <property fmtid="{D5CDD505-2E9C-101B-9397-08002B2CF9AE}" pid="15" name="MSIP_Label_d958723a-5915-4af3-b4cd-4da9a9655e8a_SiteId">
    <vt:lpwstr>bab5b22c-d82b-452e-9cad-04f9708f4bbd</vt:lpwstr>
  </property>
  <property fmtid="{D5CDD505-2E9C-101B-9397-08002B2CF9AE}" pid="16" name="MSIP_Label_d958723a-5915-4af3-b4cd-4da9a9655e8a_ActionId">
    <vt:lpwstr>7bd2a036-e988-47e8-8e75-29a19de7dfd4</vt:lpwstr>
  </property>
  <property fmtid="{D5CDD505-2E9C-101B-9397-08002B2CF9AE}" pid="17" name="MSIP_Label_d958723a-5915-4af3-b4cd-4da9a9655e8a_ContentBits">
    <vt:lpwstr>2</vt:lpwstr>
  </property>
  <property fmtid="{D5CDD505-2E9C-101B-9397-08002B2CF9AE}" pid="18" name="ClassificationContentMarkingFooterLocations">
    <vt:lpwstr>Tema de Office:8</vt:lpwstr>
  </property>
  <property fmtid="{D5CDD505-2E9C-101B-9397-08002B2CF9AE}" pid="19" name="ClassificationContentMarkingFooterText">
    <vt:lpwstr>Clasificación: Interna</vt:lpwstr>
  </property>
</Properties>
</file>