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7" r:id="rId3"/>
    <p:sldId id="259" r:id="rId4"/>
    <p:sldId id="271" r:id="rId5"/>
    <p:sldId id="272" r:id="rId6"/>
    <p:sldId id="273" r:id="rId7"/>
    <p:sldId id="268" r:id="rId8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0175" autoAdjust="0"/>
  </p:normalViewPr>
  <p:slideViewPr>
    <p:cSldViewPr snapToGrid="0">
      <p:cViewPr varScale="1">
        <p:scale>
          <a:sx n="47" d="100"/>
          <a:sy n="47" d="100"/>
        </p:scale>
        <p:origin x="141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57A7D6-4352-4305-AE54-92F80BD4387D}" type="datetimeFigureOut">
              <a:rPr lang="en-BE" smtClean="0"/>
              <a:t>09/06/2022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0F770-6521-492C-B857-4A9E17CA49D4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28147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774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18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384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81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8374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053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F380C-FDC8-864F-2BEE-6A37B08B02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12F89F-B9F2-CDA7-12E8-1FAF0F4ABD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343BE-3B2E-E488-85CB-3062A3DC8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DB4B-D506-49F1-B702-0D0681FE6E87}" type="datetimeFigureOut">
              <a:rPr lang="en-BE" smtClean="0"/>
              <a:t>09/06/2022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229C8-1465-E6DE-B787-9F65FEC48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60270-2161-F8B9-418D-4794CF881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0745-40CE-4FDF-A2BE-77E75933B8A6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50881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634A3-F9A9-50EB-1419-589819AB7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86C004-3ED7-B54E-0CE4-5A83C04854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1E7419-FA56-4001-3941-89DEE86CA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DB4B-D506-49F1-B702-0D0681FE6E87}" type="datetimeFigureOut">
              <a:rPr lang="en-BE" smtClean="0"/>
              <a:t>09/06/2022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CAACB-F3BB-703A-C67E-E67E2DD84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BCB92-5F8D-AFDB-4D51-277D7F8CB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0745-40CE-4FDF-A2BE-77E75933B8A6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92193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51775C-99B1-A20A-2F0B-7488C1ED52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B0B1EA-99C0-C0F5-DCB1-888B89B5B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79333-7C4D-F119-B1B2-B5AABFF82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DB4B-D506-49F1-B702-0D0681FE6E87}" type="datetimeFigureOut">
              <a:rPr lang="en-BE" smtClean="0"/>
              <a:t>09/06/2022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4E5F8-81DC-2471-AB3A-78DAF33C6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4DF2D-D9DB-83B1-4070-2FB0614EC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0745-40CE-4FDF-A2BE-77E75933B8A6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669898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BF00-EF9F-2CB0-D074-17668511F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4F8A1-244A-F6B7-5CFC-155FB9D1A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68DBE-17E1-FBB6-A727-0DCC0A160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DB4B-D506-49F1-B702-0D0681FE6E87}" type="datetimeFigureOut">
              <a:rPr lang="en-BE" smtClean="0"/>
              <a:t>09/06/2022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CEEF0-529F-E352-BEED-2B73AFCCE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AAC36-BAD9-1D49-1750-1A9AB4B7E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0745-40CE-4FDF-A2BE-77E75933B8A6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33856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0BD70-840C-F91F-9E6D-6196CA1EB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593707-EC4C-FB6B-D780-8F1C2F349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F87C5-405F-DB26-C8D0-B472645C1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DB4B-D506-49F1-B702-0D0681FE6E87}" type="datetimeFigureOut">
              <a:rPr lang="en-BE" smtClean="0"/>
              <a:t>09/06/2022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3DD94-1CC0-3B7D-5D29-82B8A69CB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72260-A857-7CA9-309C-8C4E7115B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0745-40CE-4FDF-A2BE-77E75933B8A6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21784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79BA9-0219-9FE1-19AB-8B9BCE8F8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150FA-6C1A-9394-3CD2-CCD348F83D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5768A7-B0ED-5916-C542-2DBD75B267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32D2AC-2393-839C-23D7-D6921C564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DB4B-D506-49F1-B702-0D0681FE6E87}" type="datetimeFigureOut">
              <a:rPr lang="en-BE" smtClean="0"/>
              <a:t>09/06/2022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46DBAF-6D79-6B94-7011-A83FE7300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30CC06-C7B8-73E8-A8F3-813B736B3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0745-40CE-4FDF-A2BE-77E75933B8A6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8299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A9B78-29E2-DBCC-15E8-15188B900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D036A-2DF2-8A48-6FEF-5AEEB85A6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F41CAC-6114-AE6F-F530-590961218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8ADCF2-6375-655A-810C-A2C52ADA04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8011D6-7E69-E106-847F-CE3483AFDE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8AE65-E24C-D619-9CB5-4E3B09639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DB4B-D506-49F1-B702-0D0681FE6E87}" type="datetimeFigureOut">
              <a:rPr lang="en-BE" smtClean="0"/>
              <a:t>09/06/2022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BF0AB8-0A28-9F74-6D03-0DD37BEE7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F7DDFD-B24C-B986-63BD-AB812A53D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0745-40CE-4FDF-A2BE-77E75933B8A6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045131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2C67B-DF04-2AF3-0143-4C37544FB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560FBD-FCFD-E487-FF03-4468F962A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DB4B-D506-49F1-B702-0D0681FE6E87}" type="datetimeFigureOut">
              <a:rPr lang="en-BE" smtClean="0"/>
              <a:t>09/06/2022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75CE80-5018-5ACD-9014-E93219BC6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E70D8A-7018-EC64-B6CB-9805641B4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0745-40CE-4FDF-A2BE-77E75933B8A6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7462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B3A8CA-1C31-5413-07A9-4EB984C7A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DB4B-D506-49F1-B702-0D0681FE6E87}" type="datetimeFigureOut">
              <a:rPr lang="en-BE" smtClean="0"/>
              <a:t>09/06/2022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58F2FB-EAB7-B02C-4808-FA6740A13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1E88EB-11C9-CF86-339D-2E053B4E8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0745-40CE-4FDF-A2BE-77E75933B8A6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00784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C7278-ECE9-191F-4A6A-F851E95BF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CAFBA-054D-4AA5-BE9F-922A87639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B19DD2-153B-3E50-9FAA-AB87536AD9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C0DDD7-76EC-2E62-7245-7380731F6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DB4B-D506-49F1-B702-0D0681FE6E87}" type="datetimeFigureOut">
              <a:rPr lang="en-BE" smtClean="0"/>
              <a:t>09/06/2022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65FC6A-8357-5DED-C9E7-B58417ACC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C78953-5406-B127-E179-85115F234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0745-40CE-4FDF-A2BE-77E75933B8A6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2537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A2C16-BFD5-1DB1-4E13-318FE3EB6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0B155D-F4B8-20FF-DF1F-AA2C890F0B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44DEDC-E22D-714D-9E69-4FCCCF2F48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B85641-F7B3-DF1C-BFCA-207C9D033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DB4B-D506-49F1-B702-0D0681FE6E87}" type="datetimeFigureOut">
              <a:rPr lang="en-BE" smtClean="0"/>
              <a:t>09/06/2022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7C8E4B-0D9E-7FB4-BE12-132FA04FC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5A8C2A-4B0B-CB4B-63B1-1705C7F3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20745-40CE-4FDF-A2BE-77E75933B8A6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88830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0DACF2-B354-EF4B-80BA-A885590DA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09F22-568B-EC16-8DCF-8BBB32730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F9729-2779-FE6C-94FE-9EC9AAEF98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1DB4B-D506-49F1-B702-0D0681FE6E87}" type="datetimeFigureOut">
              <a:rPr lang="en-BE" smtClean="0"/>
              <a:t>09/06/2022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ECA68-B131-1DB6-26B1-33CB978C0B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6994C-80B8-C9B2-4592-46C01D5999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20745-40CE-4FDF-A2BE-77E75933B8A6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255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5899" y="3690110"/>
            <a:ext cx="9144000" cy="1277126"/>
          </a:xfrm>
        </p:spPr>
        <p:txBody>
          <a:bodyPr>
            <a:normAutofit fontScale="90000"/>
          </a:bodyPr>
          <a:lstStyle/>
          <a:p>
            <a:r>
              <a:rPr lang="fr-BE" b="1" dirty="0">
                <a:solidFill>
                  <a:srgbClr val="0070C0"/>
                </a:solidFill>
              </a:rPr>
              <a:t>Info Session General </a:t>
            </a:r>
            <a:r>
              <a:rPr lang="fr-BE" b="1" dirty="0" err="1">
                <a:solidFill>
                  <a:srgbClr val="0070C0"/>
                </a:solidFill>
              </a:rPr>
              <a:t>Assembly</a:t>
            </a:r>
            <a:r>
              <a:rPr lang="fr-BE" b="1" dirty="0">
                <a:solidFill>
                  <a:srgbClr val="0070C0"/>
                </a:solidFill>
              </a:rPr>
              <a:t> &amp; Elections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5899" y="5169336"/>
            <a:ext cx="9144000" cy="1168476"/>
          </a:xfrm>
        </p:spPr>
        <p:txBody>
          <a:bodyPr>
            <a:normAutofit/>
          </a:bodyPr>
          <a:lstStyle/>
          <a:p>
            <a:r>
              <a:rPr lang="en-US" sz="2800" dirty="0"/>
              <a:t>Loredana Dicsi &amp; Raquel Riaza</a:t>
            </a:r>
          </a:p>
          <a:p>
            <a:r>
              <a:rPr lang="en-US" dirty="0"/>
              <a:t>3 June 2022</a:t>
            </a:r>
            <a:endParaRPr lang="en-GB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0027" y="517107"/>
            <a:ext cx="2595744" cy="2872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077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E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10:00 – 10:05</a:t>
            </a:r>
            <a:r>
              <a:rPr lang="en-IE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Welcome and housekeeping rules by Catherine Naughton</a:t>
            </a:r>
            <a:endParaRPr lang="en-BE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E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10:05 – 10:10</a:t>
            </a:r>
            <a:r>
              <a:rPr lang="en-IE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Summary of meetings venue by Raquel Riaza</a:t>
            </a:r>
            <a:endParaRPr lang="en-BE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E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10:10 – 10:30</a:t>
            </a:r>
            <a:r>
              <a:rPr lang="en-IE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General Assembly on our website, how can I find information? By Raquel Riaza and Loredana Dicsi</a:t>
            </a:r>
            <a:endParaRPr lang="en-BE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E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10:30 – 10:40</a:t>
            </a:r>
            <a:r>
              <a:rPr lang="en-IE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Questions and answers </a:t>
            </a:r>
            <a:endParaRPr lang="en-BE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967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>
                <a:solidFill>
                  <a:srgbClr val="0070C0"/>
                </a:solidFill>
              </a:rPr>
              <a:t>Agenda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E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10:40 – 11:00</a:t>
            </a:r>
            <a:r>
              <a:rPr lang="en-IE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Elections – Whom do we elect? Who are the candidates and how can I learn them?  Loredana Dicsi</a:t>
            </a:r>
            <a:endParaRPr lang="en-BE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E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11:00 – 11:10</a:t>
            </a:r>
            <a:r>
              <a:rPr lang="en-IE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electronic system – What is it and how does it work? By Loredana Dicsi</a:t>
            </a:r>
            <a:endParaRPr lang="en-BE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E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11:10 – 11:30</a:t>
            </a:r>
            <a:r>
              <a:rPr lang="en-IE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Testing the electronic voting system all delegates</a:t>
            </a:r>
            <a:endParaRPr lang="en-BE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E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11:30 – 11:45</a:t>
            </a:r>
            <a:r>
              <a:rPr lang="en-IE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Questions and answers</a:t>
            </a:r>
            <a:endParaRPr lang="en-BE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E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11:45 – 11:50</a:t>
            </a:r>
            <a:r>
              <a:rPr lang="en-IE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Close</a:t>
            </a:r>
            <a:endParaRPr lang="en-BE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36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98D6F-C3D7-E095-15CA-68BAD115F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Whom</a:t>
            </a:r>
            <a:r>
              <a:rPr lang="fr-BE" dirty="0"/>
              <a:t> do </a:t>
            </a:r>
            <a:r>
              <a:rPr lang="fr-BE" dirty="0" err="1"/>
              <a:t>we</a:t>
            </a:r>
            <a:r>
              <a:rPr lang="fr-BE" dirty="0"/>
              <a:t> </a:t>
            </a:r>
            <a:r>
              <a:rPr lang="fr-BE" dirty="0" err="1"/>
              <a:t>elect</a:t>
            </a:r>
            <a:r>
              <a:rPr lang="fr-BE" dirty="0"/>
              <a:t>?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4BAD7-D160-A8E1-337D-B20021D0B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4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s-ES" sz="24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EDF </a:t>
            </a:r>
            <a:r>
              <a:rPr lang="es-ES" sz="24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Governing</a:t>
            </a:r>
            <a:r>
              <a:rPr lang="es-ES" sz="24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bodies</a:t>
            </a:r>
            <a:endParaRPr lang="es-ES" sz="2400" dirty="0">
              <a:solidFill>
                <a:srgbClr val="342D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2400" b="1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AGA </a:t>
            </a:r>
            <a:r>
              <a:rPr lang="es-ES" sz="2400" b="1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delegates</a:t>
            </a:r>
            <a:r>
              <a:rPr lang="es-ES" sz="2400" b="1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b="1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</a:t>
            </a:r>
            <a:endParaRPr lang="es-ES" sz="2400" b="1" dirty="0">
              <a:solidFill>
                <a:srgbClr val="342D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s-ES" sz="24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</a:t>
            </a:r>
            <a:endParaRPr lang="es-ES" sz="2400" dirty="0">
              <a:solidFill>
                <a:srgbClr val="342D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Board 30 </a:t>
            </a:r>
            <a:r>
              <a:rPr lang="es-ES" sz="24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seats</a:t>
            </a:r>
            <a:endParaRPr lang="es-ES" sz="2400" dirty="0">
              <a:solidFill>
                <a:srgbClr val="342D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s-ES" sz="21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National Council</a:t>
            </a:r>
          </a:p>
          <a:p>
            <a:pPr lvl="1"/>
            <a:r>
              <a:rPr lang="es-ES" sz="21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s-ES" sz="21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ENGOs</a:t>
            </a:r>
            <a:r>
              <a:rPr lang="es-ES" sz="21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full </a:t>
            </a:r>
            <a:r>
              <a:rPr lang="es-ES" sz="21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</a:t>
            </a:r>
            <a:endParaRPr lang="es-ES" sz="2100" dirty="0">
              <a:solidFill>
                <a:srgbClr val="342D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s-ES" sz="21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s-ES" sz="21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ENGOs</a:t>
            </a:r>
            <a:r>
              <a:rPr lang="es-ES" sz="21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1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ordinary</a:t>
            </a:r>
            <a:r>
              <a:rPr lang="es-ES" sz="21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1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</a:t>
            </a:r>
            <a:endParaRPr lang="es-ES" sz="2100" dirty="0">
              <a:solidFill>
                <a:srgbClr val="342D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Finance Committee</a:t>
            </a:r>
          </a:p>
          <a:p>
            <a:r>
              <a:rPr lang="es-ES" sz="24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Membership and </a:t>
            </a:r>
            <a:r>
              <a:rPr lang="es-ES" sz="24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Credentials</a:t>
            </a:r>
            <a:r>
              <a:rPr lang="es-ES" sz="24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Committee</a:t>
            </a:r>
          </a:p>
          <a:p>
            <a:pPr marL="0" indent="0">
              <a:buNone/>
            </a:pPr>
            <a:r>
              <a:rPr lang="es-ES" sz="2400" b="1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Board </a:t>
            </a:r>
            <a:r>
              <a:rPr lang="es-ES" sz="2400" b="1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Elects</a:t>
            </a:r>
            <a:endParaRPr lang="es-ES" sz="2400" b="1" dirty="0">
              <a:solidFill>
                <a:srgbClr val="342D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Executive Committee</a:t>
            </a:r>
          </a:p>
          <a:p>
            <a:endParaRPr lang="es-ES" sz="2400" dirty="0">
              <a:solidFill>
                <a:srgbClr val="342D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2400" dirty="0">
              <a:solidFill>
                <a:srgbClr val="342D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279670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68533-5EF1-8ACA-58D4-8B48829A1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When</a:t>
            </a:r>
            <a:r>
              <a:rPr lang="fr-BE" dirty="0"/>
              <a:t> do </a:t>
            </a:r>
            <a:r>
              <a:rPr lang="fr-BE" dirty="0" err="1"/>
              <a:t>we</a:t>
            </a:r>
            <a:r>
              <a:rPr lang="fr-BE" dirty="0"/>
              <a:t> vote?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1B25A-9456-F7D8-AD25-B21C64DB2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 June </a:t>
            </a:r>
            <a:r>
              <a:rPr lang="es-ES" sz="24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Election</a:t>
            </a:r>
            <a:r>
              <a:rPr lang="es-ES" sz="24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of:</a:t>
            </a:r>
          </a:p>
          <a:p>
            <a:pPr lvl="1"/>
            <a:r>
              <a:rPr lang="es-ES" sz="21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</a:t>
            </a:r>
            <a:endParaRPr lang="es-ES" sz="2100" dirty="0">
              <a:solidFill>
                <a:srgbClr val="342D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s-ES" sz="21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</a:p>
          <a:p>
            <a:pPr lvl="1"/>
            <a:r>
              <a:rPr lang="es-ES" sz="21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Finance and Membership </a:t>
            </a:r>
            <a:r>
              <a:rPr lang="es-ES" sz="21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Committees</a:t>
            </a:r>
            <a:endParaRPr lang="es-ES" sz="2100" dirty="0">
              <a:solidFill>
                <a:srgbClr val="342D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s-ES" sz="2100" dirty="0">
              <a:solidFill>
                <a:srgbClr val="342D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 June the Board </a:t>
            </a:r>
            <a:r>
              <a:rPr lang="es-ES" sz="24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elects</a:t>
            </a:r>
            <a:r>
              <a:rPr lang="es-ES" sz="24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Executive Committee </a:t>
            </a:r>
          </a:p>
          <a:p>
            <a:r>
              <a:rPr lang="es-ES" sz="24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Election</a:t>
            </a:r>
            <a:r>
              <a:rPr lang="es-ES" sz="24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the </a:t>
            </a:r>
            <a:r>
              <a:rPr lang="es-ES" sz="24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portofolios</a:t>
            </a:r>
            <a:r>
              <a:rPr lang="es-ES" sz="24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within</a:t>
            </a:r>
            <a:r>
              <a:rPr lang="es-ES" sz="24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Executive </a:t>
            </a:r>
            <a:r>
              <a:rPr lang="es-ES" sz="24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Commmittee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77100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11BE2-E47D-0575-D2B4-8B3B7128A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How do </a:t>
            </a:r>
            <a:r>
              <a:rPr lang="fr-BE" dirty="0" err="1"/>
              <a:t>we</a:t>
            </a:r>
            <a:r>
              <a:rPr lang="fr-BE" dirty="0"/>
              <a:t> vote?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BAF51-026A-FAA1-EADD-A5B9B594C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ES" sz="2800" b="1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es-ES" sz="2800" b="1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lnSpc>
                <a:spcPct val="120000"/>
              </a:lnSpc>
            </a:pP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hygenic</a:t>
            </a: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reasons</a:t>
            </a: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allow</a:t>
            </a: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remote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voting</a:t>
            </a: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</a:t>
            </a: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minute COVID &amp;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Belgian</a:t>
            </a: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</a:t>
            </a: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allows</a:t>
            </a: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meetings at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distance</a:t>
            </a: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hubrid</a:t>
            </a:r>
            <a:endParaRPr lang="ro-RO" sz="2800" dirty="0">
              <a:solidFill>
                <a:srgbClr val="342D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o-RO" sz="2800" b="1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syste</a:t>
            </a:r>
            <a:r>
              <a:rPr lang="nl-BE" sz="2800" b="1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o-RO" sz="2800" b="1" dirty="0">
              <a:solidFill>
                <a:srgbClr val="342D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ro-RO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Choice voting </a:t>
            </a:r>
            <a:r>
              <a:rPr lang="nl-BE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web-besed voting platform</a:t>
            </a:r>
          </a:p>
          <a:p>
            <a:pPr>
              <a:lnSpc>
                <a:spcPct val="120000"/>
              </a:lnSpc>
            </a:pPr>
            <a:r>
              <a:rPr lang="nl-BE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voters receive a personalised unique link via e-mail.</a:t>
            </a:r>
          </a:p>
          <a:p>
            <a:pPr>
              <a:lnSpc>
                <a:spcPct val="120000"/>
              </a:lnSpc>
            </a:pPr>
            <a:r>
              <a:rPr lang="nl-BE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link brings to the page with the election, with the candidates to and they make their choices</a:t>
            </a:r>
          </a:p>
          <a:p>
            <a:pPr>
              <a:lnSpc>
                <a:spcPct val="120000"/>
              </a:lnSpc>
            </a:pPr>
            <a:r>
              <a:rPr lang="nl-BE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is a confirmation step before submiting the vote.</a:t>
            </a:r>
          </a:p>
          <a:p>
            <a:pPr>
              <a:lnSpc>
                <a:spcPct val="120000"/>
              </a:lnSpc>
            </a:pPr>
            <a:r>
              <a:rPr lang="nl-BE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vote is safe, annonimous compliant with our statutes.</a:t>
            </a:r>
          </a:p>
          <a:p>
            <a:pPr>
              <a:lnSpc>
                <a:spcPct val="120000"/>
              </a:lnSpc>
            </a:pP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Support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r>
              <a:rPr lang="es-ES" sz="2800" dirty="0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the </a:t>
            </a:r>
            <a:r>
              <a:rPr lang="es-ES" sz="2800" dirty="0" err="1">
                <a:solidFill>
                  <a:srgbClr val="342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239204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What do You need to vote?</a:t>
            </a:r>
          </a:p>
        </p:txBody>
      </p:sp>
      <p:pic>
        <p:nvPicPr>
          <p:cNvPr id="8" name="Content Placeholder 7" descr="The voting system with candidates and the choice button.&#10;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8200" y="2961432"/>
            <a:ext cx="5181600" cy="2079724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Internet </a:t>
            </a:r>
            <a:r>
              <a:rPr lang="en-GB" dirty="0" err="1"/>
              <a:t>Connectionthe</a:t>
            </a:r>
            <a:r>
              <a:rPr lang="en-GB" dirty="0"/>
              <a:t> notes</a:t>
            </a:r>
          </a:p>
          <a:p>
            <a:pPr>
              <a:lnSpc>
                <a:spcPct val="150000"/>
              </a:lnSpc>
            </a:pPr>
            <a:r>
              <a:rPr lang="en-GB" dirty="0"/>
              <a:t>Access to your e-mails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5774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320</Words>
  <Application>Microsoft Office PowerPoint</Application>
  <PresentationFormat>Widescreen</PresentationFormat>
  <Paragraphs>54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Info Session General Assembly &amp; Elections</vt:lpstr>
      <vt:lpstr>Agenda</vt:lpstr>
      <vt:lpstr>Agenda (2)</vt:lpstr>
      <vt:lpstr>Whom do we elect?</vt:lpstr>
      <vt:lpstr>When do we vote?</vt:lpstr>
      <vt:lpstr>How do we vote?</vt:lpstr>
      <vt:lpstr>What do You need to vote?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 Session General Assembly &amp; Elections</dc:title>
  <dc:creator>Loredana Dicsi</dc:creator>
  <cp:lastModifiedBy>Raquel Riaza</cp:lastModifiedBy>
  <cp:revision>2</cp:revision>
  <dcterms:created xsi:type="dcterms:W3CDTF">2022-06-02T15:19:16Z</dcterms:created>
  <dcterms:modified xsi:type="dcterms:W3CDTF">2022-06-09T10:56:29Z</dcterms:modified>
</cp:coreProperties>
</file>