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tags/tag5.xml" ContentType="application/vnd.openxmlformats-officedocument.presentationml.tags+xml"/>
  <Override PartName="/ppt/notesSlides/notesSlide8.xml" ContentType="application/vnd.openxmlformats-officedocument.presentationml.notesSlide+xml"/>
  <Override PartName="/ppt/tags/tag6.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5" r:id="rId3"/>
    <p:sldId id="499" r:id="rId4"/>
    <p:sldId id="500" r:id="rId5"/>
    <p:sldId id="354" r:id="rId6"/>
    <p:sldId id="353" r:id="rId7"/>
    <p:sldId id="501" r:id="rId8"/>
    <p:sldId id="381" r:id="rId9"/>
    <p:sldId id="397" r:id="rId10"/>
    <p:sldId id="393" r:id="rId11"/>
    <p:sldId id="269"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DC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600544-7B7E-4D2D-A63D-4BF74E1388D9}" v="10" dt="2024-05-15T15:21:15.4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69110" autoAdjust="0"/>
  </p:normalViewPr>
  <p:slideViewPr>
    <p:cSldViewPr snapToGrid="0">
      <p:cViewPr varScale="1">
        <p:scale>
          <a:sx n="57" d="100"/>
          <a:sy n="57" d="100"/>
        </p:scale>
        <p:origin x="778" y="48"/>
      </p:cViewPr>
      <p:guideLst>
        <p:guide orient="horz" pos="2160"/>
        <p:guide pos="3840"/>
      </p:guideLst>
    </p:cSldViewPr>
  </p:slideViewPr>
  <p:outlineViewPr>
    <p:cViewPr>
      <p:scale>
        <a:sx n="33" d="100"/>
        <a:sy n="33" d="100"/>
      </p:scale>
      <p:origin x="0" y="-471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Sofie Leenknecht" userId="0b42260d-c519-4214-a968-50d5531fc0e3" providerId="ADAL" clId="{8F600544-7B7E-4D2D-A63D-4BF74E1388D9}"/>
    <pc:docChg chg="undo custSel addSld delSld modSld">
      <pc:chgData name="An-Sofie Leenknecht" userId="0b42260d-c519-4214-a968-50d5531fc0e3" providerId="ADAL" clId="{8F600544-7B7E-4D2D-A63D-4BF74E1388D9}" dt="2024-05-15T15:21:54.455" v="87"/>
      <pc:docMkLst>
        <pc:docMk/>
      </pc:docMkLst>
      <pc:sldChg chg="modSp mod modNotesTx">
        <pc:chgData name="An-Sofie Leenknecht" userId="0b42260d-c519-4214-a968-50d5531fc0e3" providerId="ADAL" clId="{8F600544-7B7E-4D2D-A63D-4BF74E1388D9}" dt="2024-05-15T15:21:54.455" v="87"/>
        <pc:sldMkLst>
          <pc:docMk/>
          <pc:sldMk cId="0" sldId="256"/>
        </pc:sldMkLst>
        <pc:spChg chg="mod">
          <ac:chgData name="An-Sofie Leenknecht" userId="0b42260d-c519-4214-a968-50d5531fc0e3" providerId="ADAL" clId="{8F600544-7B7E-4D2D-A63D-4BF74E1388D9}" dt="2024-05-15T15:18:15.022" v="6" actId="14100"/>
          <ac:spMkLst>
            <pc:docMk/>
            <pc:sldMk cId="0" sldId="256"/>
            <ac:spMk id="110" creationId="{00000000-0000-0000-0000-000000000000}"/>
          </ac:spMkLst>
        </pc:spChg>
        <pc:spChg chg="mod">
          <ac:chgData name="An-Sofie Leenknecht" userId="0b42260d-c519-4214-a968-50d5531fc0e3" providerId="ADAL" clId="{8F600544-7B7E-4D2D-A63D-4BF74E1388D9}" dt="2024-05-15T15:18:38.777" v="12" actId="14100"/>
          <ac:spMkLst>
            <pc:docMk/>
            <pc:sldMk cId="0" sldId="256"/>
            <ac:spMk id="111" creationId="{00000000-0000-0000-0000-000000000000}"/>
          </ac:spMkLst>
        </pc:spChg>
        <pc:spChg chg="mod">
          <ac:chgData name="An-Sofie Leenknecht" userId="0b42260d-c519-4214-a968-50d5531fc0e3" providerId="ADAL" clId="{8F600544-7B7E-4D2D-A63D-4BF74E1388D9}" dt="2024-05-15T15:17:55.068" v="3" actId="27636"/>
          <ac:spMkLst>
            <pc:docMk/>
            <pc:sldMk cId="0" sldId="256"/>
            <ac:spMk id="113" creationId="{00000000-0000-0000-0000-000000000000}"/>
          </ac:spMkLst>
        </pc:spChg>
      </pc:sldChg>
      <pc:sldChg chg="modSp mod">
        <pc:chgData name="An-Sofie Leenknecht" userId="0b42260d-c519-4214-a968-50d5531fc0e3" providerId="ADAL" clId="{8F600544-7B7E-4D2D-A63D-4BF74E1388D9}" dt="2024-05-15T15:19:58.456" v="70" actId="20577"/>
        <pc:sldMkLst>
          <pc:docMk/>
          <pc:sldMk cId="0" sldId="269"/>
        </pc:sldMkLst>
        <pc:spChg chg="mod">
          <ac:chgData name="An-Sofie Leenknecht" userId="0b42260d-c519-4214-a968-50d5531fc0e3" providerId="ADAL" clId="{8F600544-7B7E-4D2D-A63D-4BF74E1388D9}" dt="2024-05-15T15:19:58.456" v="70" actId="20577"/>
          <ac:spMkLst>
            <pc:docMk/>
            <pc:sldMk cId="0" sldId="269"/>
            <ac:spMk id="271" creationId="{00000000-0000-0000-0000-000000000000}"/>
          </ac:spMkLst>
        </pc:spChg>
      </pc:sldChg>
      <pc:sldChg chg="del">
        <pc:chgData name="An-Sofie Leenknecht" userId="0b42260d-c519-4214-a968-50d5531fc0e3" providerId="ADAL" clId="{8F600544-7B7E-4D2D-A63D-4BF74E1388D9}" dt="2024-05-15T15:19:44.711" v="40" actId="47"/>
        <pc:sldMkLst>
          <pc:docMk/>
          <pc:sldMk cId="330932188" sldId="273"/>
        </pc:sldMkLst>
      </pc:sldChg>
      <pc:sldChg chg="add">
        <pc:chgData name="An-Sofie Leenknecht" userId="0b42260d-c519-4214-a968-50d5531fc0e3" providerId="ADAL" clId="{8F600544-7B7E-4D2D-A63D-4BF74E1388D9}" dt="2024-05-15T15:19:21.954" v="13"/>
        <pc:sldMkLst>
          <pc:docMk/>
          <pc:sldMk cId="1376660305" sldId="275"/>
        </pc:sldMkLst>
      </pc:sldChg>
      <pc:sldChg chg="del">
        <pc:chgData name="An-Sofie Leenknecht" userId="0b42260d-c519-4214-a968-50d5531fc0e3" providerId="ADAL" clId="{8F600544-7B7E-4D2D-A63D-4BF74E1388D9}" dt="2024-05-15T15:19:37.902" v="20" actId="47"/>
        <pc:sldMkLst>
          <pc:docMk/>
          <pc:sldMk cId="3967803197" sldId="286"/>
        </pc:sldMkLst>
      </pc:sldChg>
      <pc:sldChg chg="del">
        <pc:chgData name="An-Sofie Leenknecht" userId="0b42260d-c519-4214-a968-50d5531fc0e3" providerId="ADAL" clId="{8F600544-7B7E-4D2D-A63D-4BF74E1388D9}" dt="2024-05-15T15:19:37.541" v="18" actId="47"/>
        <pc:sldMkLst>
          <pc:docMk/>
          <pc:sldMk cId="2326570559" sldId="293"/>
        </pc:sldMkLst>
      </pc:sldChg>
      <pc:sldChg chg="del">
        <pc:chgData name="An-Sofie Leenknecht" userId="0b42260d-c519-4214-a968-50d5531fc0e3" providerId="ADAL" clId="{8F600544-7B7E-4D2D-A63D-4BF74E1388D9}" dt="2024-05-15T15:19:24.565" v="14" actId="47"/>
        <pc:sldMkLst>
          <pc:docMk/>
          <pc:sldMk cId="2246389265" sldId="306"/>
        </pc:sldMkLst>
      </pc:sldChg>
      <pc:sldChg chg="del">
        <pc:chgData name="An-Sofie Leenknecht" userId="0b42260d-c519-4214-a968-50d5531fc0e3" providerId="ADAL" clId="{8F600544-7B7E-4D2D-A63D-4BF74E1388D9}" dt="2024-05-15T15:19:37.714" v="19" actId="47"/>
        <pc:sldMkLst>
          <pc:docMk/>
          <pc:sldMk cId="3181848254" sldId="312"/>
        </pc:sldMkLst>
      </pc:sldChg>
      <pc:sldChg chg="del">
        <pc:chgData name="An-Sofie Leenknecht" userId="0b42260d-c519-4214-a968-50d5531fc0e3" providerId="ADAL" clId="{8F600544-7B7E-4D2D-A63D-4BF74E1388D9}" dt="2024-05-15T15:19:25.493" v="15" actId="47"/>
        <pc:sldMkLst>
          <pc:docMk/>
          <pc:sldMk cId="3213062600" sldId="315"/>
        </pc:sldMkLst>
      </pc:sldChg>
      <pc:sldChg chg="del">
        <pc:chgData name="An-Sofie Leenknecht" userId="0b42260d-c519-4214-a968-50d5531fc0e3" providerId="ADAL" clId="{8F600544-7B7E-4D2D-A63D-4BF74E1388D9}" dt="2024-05-15T15:19:37.384" v="17" actId="47"/>
        <pc:sldMkLst>
          <pc:docMk/>
          <pc:sldMk cId="2650787347" sldId="316"/>
        </pc:sldMkLst>
      </pc:sldChg>
      <pc:sldChg chg="del">
        <pc:chgData name="An-Sofie Leenknecht" userId="0b42260d-c519-4214-a968-50d5531fc0e3" providerId="ADAL" clId="{8F600544-7B7E-4D2D-A63D-4BF74E1388D9}" dt="2024-05-15T15:19:41.348" v="31" actId="47"/>
        <pc:sldMkLst>
          <pc:docMk/>
          <pc:sldMk cId="396590030" sldId="318"/>
        </pc:sldMkLst>
      </pc:sldChg>
      <pc:sldChg chg="del">
        <pc:chgData name="An-Sofie Leenknecht" userId="0b42260d-c519-4214-a968-50d5531fc0e3" providerId="ADAL" clId="{8F600544-7B7E-4D2D-A63D-4BF74E1388D9}" dt="2024-05-15T15:19:43.344" v="37" actId="47"/>
        <pc:sldMkLst>
          <pc:docMk/>
          <pc:sldMk cId="448370791" sldId="320"/>
        </pc:sldMkLst>
      </pc:sldChg>
      <pc:sldChg chg="del">
        <pc:chgData name="An-Sofie Leenknecht" userId="0b42260d-c519-4214-a968-50d5531fc0e3" providerId="ADAL" clId="{8F600544-7B7E-4D2D-A63D-4BF74E1388D9}" dt="2024-05-15T15:19:45.876" v="41" actId="47"/>
        <pc:sldMkLst>
          <pc:docMk/>
          <pc:sldMk cId="2727770877" sldId="321"/>
        </pc:sldMkLst>
      </pc:sldChg>
      <pc:sldChg chg="del">
        <pc:chgData name="An-Sofie Leenknecht" userId="0b42260d-c519-4214-a968-50d5531fc0e3" providerId="ADAL" clId="{8F600544-7B7E-4D2D-A63D-4BF74E1388D9}" dt="2024-05-15T15:19:41.757" v="32" actId="47"/>
        <pc:sldMkLst>
          <pc:docMk/>
          <pc:sldMk cId="182922909" sldId="322"/>
        </pc:sldMkLst>
      </pc:sldChg>
      <pc:sldChg chg="del">
        <pc:chgData name="An-Sofie Leenknecht" userId="0b42260d-c519-4214-a968-50d5531fc0e3" providerId="ADAL" clId="{8F600544-7B7E-4D2D-A63D-4BF74E1388D9}" dt="2024-05-15T15:19:42.227" v="33" actId="47"/>
        <pc:sldMkLst>
          <pc:docMk/>
          <pc:sldMk cId="2373104508" sldId="323"/>
        </pc:sldMkLst>
      </pc:sldChg>
      <pc:sldChg chg="del">
        <pc:chgData name="An-Sofie Leenknecht" userId="0b42260d-c519-4214-a968-50d5531fc0e3" providerId="ADAL" clId="{8F600544-7B7E-4D2D-A63D-4BF74E1388D9}" dt="2024-05-15T15:19:42.574" v="34" actId="47"/>
        <pc:sldMkLst>
          <pc:docMk/>
          <pc:sldMk cId="1092644644" sldId="324"/>
        </pc:sldMkLst>
      </pc:sldChg>
      <pc:sldChg chg="del">
        <pc:chgData name="An-Sofie Leenknecht" userId="0b42260d-c519-4214-a968-50d5531fc0e3" providerId="ADAL" clId="{8F600544-7B7E-4D2D-A63D-4BF74E1388D9}" dt="2024-05-15T15:19:42.841" v="35" actId="47"/>
        <pc:sldMkLst>
          <pc:docMk/>
          <pc:sldMk cId="330106170" sldId="325"/>
        </pc:sldMkLst>
      </pc:sldChg>
      <pc:sldChg chg="del">
        <pc:chgData name="An-Sofie Leenknecht" userId="0b42260d-c519-4214-a968-50d5531fc0e3" providerId="ADAL" clId="{8F600544-7B7E-4D2D-A63D-4BF74E1388D9}" dt="2024-05-15T15:19:43.069" v="36" actId="47"/>
        <pc:sldMkLst>
          <pc:docMk/>
          <pc:sldMk cId="1353501531" sldId="326"/>
        </pc:sldMkLst>
      </pc:sldChg>
      <pc:sldChg chg="del">
        <pc:chgData name="An-Sofie Leenknecht" userId="0b42260d-c519-4214-a968-50d5531fc0e3" providerId="ADAL" clId="{8F600544-7B7E-4D2D-A63D-4BF74E1388D9}" dt="2024-05-15T15:19:40.371" v="26" actId="47"/>
        <pc:sldMkLst>
          <pc:docMk/>
          <pc:sldMk cId="214320658" sldId="327"/>
        </pc:sldMkLst>
      </pc:sldChg>
      <pc:sldChg chg="del">
        <pc:chgData name="An-Sofie Leenknecht" userId="0b42260d-c519-4214-a968-50d5531fc0e3" providerId="ADAL" clId="{8F600544-7B7E-4D2D-A63D-4BF74E1388D9}" dt="2024-05-15T15:19:40.402" v="27" actId="47"/>
        <pc:sldMkLst>
          <pc:docMk/>
          <pc:sldMk cId="337333472" sldId="328"/>
        </pc:sldMkLst>
      </pc:sldChg>
      <pc:sldChg chg="del">
        <pc:chgData name="An-Sofie Leenknecht" userId="0b42260d-c519-4214-a968-50d5531fc0e3" providerId="ADAL" clId="{8F600544-7B7E-4D2D-A63D-4BF74E1388D9}" dt="2024-05-15T15:19:40.563" v="28" actId="47"/>
        <pc:sldMkLst>
          <pc:docMk/>
          <pc:sldMk cId="1736580933" sldId="329"/>
        </pc:sldMkLst>
      </pc:sldChg>
      <pc:sldChg chg="del">
        <pc:chgData name="An-Sofie Leenknecht" userId="0b42260d-c519-4214-a968-50d5531fc0e3" providerId="ADAL" clId="{8F600544-7B7E-4D2D-A63D-4BF74E1388D9}" dt="2024-05-15T15:19:44.239" v="39" actId="47"/>
        <pc:sldMkLst>
          <pc:docMk/>
          <pc:sldMk cId="88427126" sldId="330"/>
        </pc:sldMkLst>
      </pc:sldChg>
      <pc:sldChg chg="del">
        <pc:chgData name="An-Sofie Leenknecht" userId="0b42260d-c519-4214-a968-50d5531fc0e3" providerId="ADAL" clId="{8F600544-7B7E-4D2D-A63D-4BF74E1388D9}" dt="2024-05-15T15:19:43.670" v="38" actId="47"/>
        <pc:sldMkLst>
          <pc:docMk/>
          <pc:sldMk cId="1891326090" sldId="331"/>
        </pc:sldMkLst>
      </pc:sldChg>
      <pc:sldChg chg="del">
        <pc:chgData name="An-Sofie Leenknecht" userId="0b42260d-c519-4214-a968-50d5531fc0e3" providerId="ADAL" clId="{8F600544-7B7E-4D2D-A63D-4BF74E1388D9}" dt="2024-05-15T15:19:41.190" v="30" actId="47"/>
        <pc:sldMkLst>
          <pc:docMk/>
          <pc:sldMk cId="3094736208" sldId="332"/>
        </pc:sldMkLst>
      </pc:sldChg>
      <pc:sldChg chg="del">
        <pc:chgData name="An-Sofie Leenknecht" userId="0b42260d-c519-4214-a968-50d5531fc0e3" providerId="ADAL" clId="{8F600544-7B7E-4D2D-A63D-4BF74E1388D9}" dt="2024-05-15T15:19:38.595" v="21" actId="47"/>
        <pc:sldMkLst>
          <pc:docMk/>
          <pc:sldMk cId="4213282828" sldId="333"/>
        </pc:sldMkLst>
      </pc:sldChg>
      <pc:sldChg chg="del">
        <pc:chgData name="An-Sofie Leenknecht" userId="0b42260d-c519-4214-a968-50d5531fc0e3" providerId="ADAL" clId="{8F600544-7B7E-4D2D-A63D-4BF74E1388D9}" dt="2024-05-15T15:19:38.878" v="22" actId="47"/>
        <pc:sldMkLst>
          <pc:docMk/>
          <pc:sldMk cId="3278804213" sldId="334"/>
        </pc:sldMkLst>
      </pc:sldChg>
      <pc:sldChg chg="del">
        <pc:chgData name="An-Sofie Leenknecht" userId="0b42260d-c519-4214-a968-50d5531fc0e3" providerId="ADAL" clId="{8F600544-7B7E-4D2D-A63D-4BF74E1388D9}" dt="2024-05-15T15:19:39.962" v="25" actId="47"/>
        <pc:sldMkLst>
          <pc:docMk/>
          <pc:sldMk cId="1791030902" sldId="335"/>
        </pc:sldMkLst>
      </pc:sldChg>
      <pc:sldChg chg="del">
        <pc:chgData name="An-Sofie Leenknecht" userId="0b42260d-c519-4214-a968-50d5531fc0e3" providerId="ADAL" clId="{8F600544-7B7E-4D2D-A63D-4BF74E1388D9}" dt="2024-05-15T15:19:39.262" v="23" actId="47"/>
        <pc:sldMkLst>
          <pc:docMk/>
          <pc:sldMk cId="29463061" sldId="336"/>
        </pc:sldMkLst>
      </pc:sldChg>
      <pc:sldChg chg="del">
        <pc:chgData name="An-Sofie Leenknecht" userId="0b42260d-c519-4214-a968-50d5531fc0e3" providerId="ADAL" clId="{8F600544-7B7E-4D2D-A63D-4BF74E1388D9}" dt="2024-05-15T15:19:39.663" v="24" actId="47"/>
        <pc:sldMkLst>
          <pc:docMk/>
          <pc:sldMk cId="75050540" sldId="337"/>
        </pc:sldMkLst>
      </pc:sldChg>
      <pc:sldChg chg="del">
        <pc:chgData name="An-Sofie Leenknecht" userId="0b42260d-c519-4214-a968-50d5531fc0e3" providerId="ADAL" clId="{8F600544-7B7E-4D2D-A63D-4BF74E1388D9}" dt="2024-05-15T15:19:40.874" v="29" actId="47"/>
        <pc:sldMkLst>
          <pc:docMk/>
          <pc:sldMk cId="2084950852" sldId="338"/>
        </pc:sldMkLst>
      </pc:sldChg>
      <pc:sldChg chg="add">
        <pc:chgData name="An-Sofie Leenknecht" userId="0b42260d-c519-4214-a968-50d5531fc0e3" providerId="ADAL" clId="{8F600544-7B7E-4D2D-A63D-4BF74E1388D9}" dt="2024-05-15T15:20:37.549" v="74"/>
        <pc:sldMkLst>
          <pc:docMk/>
          <pc:sldMk cId="0" sldId="353"/>
        </pc:sldMkLst>
      </pc:sldChg>
      <pc:sldChg chg="add">
        <pc:chgData name="An-Sofie Leenknecht" userId="0b42260d-c519-4214-a968-50d5531fc0e3" providerId="ADAL" clId="{8F600544-7B7E-4D2D-A63D-4BF74E1388D9}" dt="2024-05-15T15:20:37.549" v="74"/>
        <pc:sldMkLst>
          <pc:docMk/>
          <pc:sldMk cId="0" sldId="354"/>
        </pc:sldMkLst>
      </pc:sldChg>
      <pc:sldChg chg="add">
        <pc:chgData name="An-Sofie Leenknecht" userId="0b42260d-c519-4214-a968-50d5531fc0e3" providerId="ADAL" clId="{8F600544-7B7E-4D2D-A63D-4BF74E1388D9}" dt="2024-05-15T15:20:50.682" v="75"/>
        <pc:sldMkLst>
          <pc:docMk/>
          <pc:sldMk cId="0" sldId="381"/>
        </pc:sldMkLst>
      </pc:sldChg>
      <pc:sldChg chg="add">
        <pc:chgData name="An-Sofie Leenknecht" userId="0b42260d-c519-4214-a968-50d5531fc0e3" providerId="ADAL" clId="{8F600544-7B7E-4D2D-A63D-4BF74E1388D9}" dt="2024-05-15T15:21:15.484" v="77"/>
        <pc:sldMkLst>
          <pc:docMk/>
          <pc:sldMk cId="3669199592" sldId="393"/>
        </pc:sldMkLst>
      </pc:sldChg>
      <pc:sldChg chg="add del">
        <pc:chgData name="An-Sofie Leenknecht" userId="0b42260d-c519-4214-a968-50d5531fc0e3" providerId="ADAL" clId="{8F600544-7B7E-4D2D-A63D-4BF74E1388D9}" dt="2024-05-15T15:20:13.401" v="72" actId="47"/>
        <pc:sldMkLst>
          <pc:docMk/>
          <pc:sldMk cId="4052094222" sldId="395"/>
        </pc:sldMkLst>
      </pc:sldChg>
      <pc:sldChg chg="add">
        <pc:chgData name="An-Sofie Leenknecht" userId="0b42260d-c519-4214-a968-50d5531fc0e3" providerId="ADAL" clId="{8F600544-7B7E-4D2D-A63D-4BF74E1388D9}" dt="2024-05-15T15:21:15.484" v="77"/>
        <pc:sldMkLst>
          <pc:docMk/>
          <pc:sldMk cId="1299772185" sldId="397"/>
        </pc:sldMkLst>
      </pc:sldChg>
      <pc:sldChg chg="add">
        <pc:chgData name="An-Sofie Leenknecht" userId="0b42260d-c519-4214-a968-50d5531fc0e3" providerId="ADAL" clId="{8F600544-7B7E-4D2D-A63D-4BF74E1388D9}" dt="2024-05-15T15:19:34.651" v="16"/>
        <pc:sldMkLst>
          <pc:docMk/>
          <pc:sldMk cId="4206174034" sldId="499"/>
        </pc:sldMkLst>
      </pc:sldChg>
      <pc:sldChg chg="add">
        <pc:chgData name="An-Sofie Leenknecht" userId="0b42260d-c519-4214-a968-50d5531fc0e3" providerId="ADAL" clId="{8F600544-7B7E-4D2D-A63D-4BF74E1388D9}" dt="2024-05-15T15:20:21.725" v="73"/>
        <pc:sldMkLst>
          <pc:docMk/>
          <pc:sldMk cId="3464416408" sldId="500"/>
        </pc:sldMkLst>
      </pc:sldChg>
      <pc:sldChg chg="add">
        <pc:chgData name="An-Sofie Leenknecht" userId="0b42260d-c519-4214-a968-50d5531fc0e3" providerId="ADAL" clId="{8F600544-7B7E-4D2D-A63D-4BF74E1388D9}" dt="2024-05-15T15:20:37.549" v="74"/>
        <pc:sldMkLst>
          <pc:docMk/>
          <pc:sldMk cId="491317631" sldId="501"/>
        </pc:sldMkLst>
      </pc:sldChg>
      <pc:sldChg chg="add del">
        <pc:chgData name="An-Sofie Leenknecht" userId="0b42260d-c519-4214-a968-50d5531fc0e3" providerId="ADAL" clId="{8F600544-7B7E-4D2D-A63D-4BF74E1388D9}" dt="2024-05-15T15:21:01.816" v="76" actId="47"/>
        <pc:sldMkLst>
          <pc:docMk/>
          <pc:sldMk cId="1862843202" sldId="502"/>
        </pc:sldMkLst>
      </pc:sldChg>
      <pc:sldMasterChg chg="delSldLayout">
        <pc:chgData name="An-Sofie Leenknecht" userId="0b42260d-c519-4214-a968-50d5531fc0e3" providerId="ADAL" clId="{8F600544-7B7E-4D2D-A63D-4BF74E1388D9}" dt="2024-05-15T15:21:01.816" v="76" actId="47"/>
        <pc:sldMasterMkLst>
          <pc:docMk/>
          <pc:sldMasterMk cId="3938823716" sldId="2147483648"/>
        </pc:sldMasterMkLst>
        <pc:sldLayoutChg chg="del">
          <pc:chgData name="An-Sofie Leenknecht" userId="0b42260d-c519-4214-a968-50d5531fc0e3" providerId="ADAL" clId="{8F600544-7B7E-4D2D-A63D-4BF74E1388D9}" dt="2024-05-15T15:19:44.239" v="39" actId="47"/>
          <pc:sldLayoutMkLst>
            <pc:docMk/>
            <pc:sldMasterMk cId="3938823716" sldId="2147483648"/>
            <pc:sldLayoutMk cId="3112746679" sldId="2147483660"/>
          </pc:sldLayoutMkLst>
        </pc:sldLayoutChg>
        <pc:sldLayoutChg chg="del">
          <pc:chgData name="An-Sofie Leenknecht" userId="0b42260d-c519-4214-a968-50d5531fc0e3" providerId="ADAL" clId="{8F600544-7B7E-4D2D-A63D-4BF74E1388D9}" dt="2024-05-15T15:19:45.876" v="41" actId="47"/>
          <pc:sldLayoutMkLst>
            <pc:docMk/>
            <pc:sldMasterMk cId="3938823716" sldId="2147483648"/>
            <pc:sldLayoutMk cId="4000394899" sldId="2147483661"/>
          </pc:sldLayoutMkLst>
        </pc:sldLayoutChg>
        <pc:sldLayoutChg chg="del">
          <pc:chgData name="An-Sofie Leenknecht" userId="0b42260d-c519-4214-a968-50d5531fc0e3" providerId="ADAL" clId="{8F600544-7B7E-4D2D-A63D-4BF74E1388D9}" dt="2024-05-15T15:21:01.816" v="76" actId="47"/>
          <pc:sldLayoutMkLst>
            <pc:docMk/>
            <pc:sldMasterMk cId="3938823716" sldId="2147483648"/>
            <pc:sldLayoutMk cId="418415345" sldId="2147483664"/>
          </pc:sldLayoutMkLst>
        </pc:sldLayoutChg>
        <pc:sldLayoutChg chg="del">
          <pc:chgData name="An-Sofie Leenknecht" userId="0b42260d-c519-4214-a968-50d5531fc0e3" providerId="ADAL" clId="{8F600544-7B7E-4D2D-A63D-4BF74E1388D9}" dt="2024-05-15T15:20:13.401" v="72" actId="47"/>
          <pc:sldLayoutMkLst>
            <pc:docMk/>
            <pc:sldMasterMk cId="3938823716" sldId="2147483648"/>
            <pc:sldLayoutMk cId="3151832229" sldId="214748366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CB6C69-F9C8-476A-A22F-04F238FB09DF}" type="datetimeFigureOut">
              <a:rPr lang="en-GB" smtClean="0"/>
              <a:t>15/05/2024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3637DA-ECFF-4E30-8019-BCDA5E2DDEE1}" type="slidenum">
              <a:rPr lang="en-GB" smtClean="0"/>
              <a:t>‹#›</a:t>
            </a:fld>
            <a:endParaRPr lang="en-GB"/>
          </a:p>
        </p:txBody>
      </p:sp>
    </p:spTree>
    <p:extLst>
      <p:ext uri="{BB962C8B-B14F-4D97-AF65-F5344CB8AC3E}">
        <p14:creationId xmlns:p14="http://schemas.microsoft.com/office/powerpoint/2010/main" val="728411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edf-feph.org/content/uploads/2020/12/final_edf_transposition_toolkit_accessibility_act.pdf" TargetMode="External"/><Relationship Id="rId7" Type="http://schemas.openxmlformats.org/officeDocument/2006/relationships/hyperlink" Target="https://www.edf-feph.org/our-members/#category=43"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www.edf-feph.org/newsroom-news-our-analysis-european-accessibility-act/" TargetMode="External"/><Relationship Id="rId5" Type="http://schemas.openxmlformats.org/officeDocument/2006/relationships/hyperlink" Target="https://youtu.be/S4_TG3x1HDs" TargetMode="External"/><Relationship Id="rId4" Type="http://schemas.openxmlformats.org/officeDocument/2006/relationships/hyperlink" Target="https://www.edf-feph.org/publications/webinar-advocating-for-strong-national-adoption-of-the-european-accessibility-act-september-2019/"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edf-feph.org/"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un.org/development/desa/disabilities/convention-on-the-rights-of-persons-with-disabilities/article-9-accessibility.htm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indent="0" algn="l">
              <a:lnSpc>
                <a:spcPct val="160000"/>
              </a:lnSpc>
              <a:spcBef>
                <a:spcPts val="0"/>
              </a:spcBef>
            </a:pPr>
            <a:r>
              <a:rPr lang="en-GB" sz="1200" b="1" dirty="0">
                <a:solidFill>
                  <a:srgbClr val="0070C0"/>
                </a:solidFill>
              </a:rPr>
              <a:t>European Accessibility Act and what it means for accessible tourism</a:t>
            </a:r>
          </a:p>
          <a:p>
            <a:pPr marL="0" marR="0" lvl="0" indent="0" algn="l" defTabSz="914400" rtl="0" eaLnBrk="1" fontAlgn="auto" latinLnBrk="0" hangingPunct="1">
              <a:lnSpc>
                <a:spcPct val="160000"/>
              </a:lnSpc>
              <a:spcBef>
                <a:spcPts val="0"/>
              </a:spcBef>
              <a:spcAft>
                <a:spcPts val="0"/>
              </a:spcAft>
              <a:buClrTx/>
              <a:buSzTx/>
              <a:buFontTx/>
              <a:buNone/>
              <a:tabLst/>
              <a:defRPr/>
            </a:pPr>
            <a:r>
              <a:rPr lang="en-GB" dirty="0"/>
              <a:t>Presentation CE-Spaces4All meeting</a:t>
            </a:r>
            <a:br>
              <a:rPr lang="en-GB" dirty="0"/>
            </a:br>
            <a:r>
              <a:rPr lang="en-GB" dirty="0" err="1"/>
              <a:t>Znojmo</a:t>
            </a:r>
            <a:r>
              <a:rPr lang="en-GB" dirty="0"/>
              <a:t> | 21 May 2024</a:t>
            </a:r>
          </a:p>
          <a:p>
            <a:pPr marL="0" indent="0">
              <a:spcBef>
                <a:spcPts val="0"/>
              </a:spcBef>
            </a:pPr>
            <a:r>
              <a:rPr lang="en-GB" dirty="0" err="1"/>
              <a:t>Dr.</a:t>
            </a:r>
            <a:r>
              <a:rPr lang="en-GB" dirty="0"/>
              <a:t> Marion Steff, International Cooperation Manager</a:t>
            </a:r>
          </a:p>
          <a:p>
            <a:pPr marL="0" indent="0">
              <a:spcBef>
                <a:spcPts val="0"/>
              </a:spcBef>
            </a:pPr>
            <a:r>
              <a:rPr lang="en-GB" b="1" dirty="0"/>
              <a:t>European Disability Forum</a:t>
            </a:r>
            <a:endParaRPr lang="en-GB" dirty="0"/>
          </a:p>
          <a:p>
            <a:pPr marL="0" marR="0" lvl="0" indent="0" algn="l" defTabSz="914400" rtl="0" eaLnBrk="1" fontAlgn="auto" latinLnBrk="0" hangingPunct="1">
              <a:lnSpc>
                <a:spcPct val="160000"/>
              </a:lnSpc>
              <a:spcBef>
                <a:spcPts val="0"/>
              </a:spcBef>
              <a:spcAft>
                <a:spcPts val="0"/>
              </a:spcAft>
              <a:buClrTx/>
              <a:buSzTx/>
              <a:buFontTx/>
              <a:buNone/>
              <a:tabLst/>
              <a:defRPr/>
            </a:pPr>
            <a:endParaRPr lang="en-GB" dirty="0"/>
          </a:p>
          <a:p>
            <a:pPr marL="0" indent="0" algn="l">
              <a:lnSpc>
                <a:spcPct val="160000"/>
              </a:lnSpc>
              <a:spcBef>
                <a:spcPts val="0"/>
              </a:spcBef>
            </a:pPr>
            <a:endParaRPr lang="en-GB" sz="1200" b="1" dirty="0">
              <a:solidFill>
                <a:srgbClr val="0070C0"/>
              </a:solidFill>
            </a:endParaRPr>
          </a:p>
        </p:txBody>
      </p:sp>
      <p:sp>
        <p:nvSpPr>
          <p:cNvPr id="108" name="Google Shape;10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50000"/>
              </a:lnSpc>
              <a:spcBef>
                <a:spcPct val="30000"/>
              </a:spcBef>
              <a:spcAft>
                <a:spcPct val="0"/>
              </a:spcAft>
              <a:buClrTx/>
              <a:buSzTx/>
              <a:buFontTx/>
              <a:buNone/>
              <a:tabLst/>
              <a:defRPr/>
            </a:pPr>
            <a:r>
              <a:rPr kumimoji="0" lang="en-GB" sz="1200" b="1" i="0" u="none" strike="noStrike" kern="1200" cap="none" spc="0" normalizeH="0" baseline="0" noProof="0" dirty="0">
                <a:ln>
                  <a:noFill/>
                </a:ln>
                <a:solidFill>
                  <a:srgbClr val="0070C0"/>
                </a:solidFill>
                <a:effectLst/>
                <a:uLnTx/>
                <a:uFillTx/>
                <a:latin typeface="Verdana" panose="020B0604030504040204" pitchFamily="34" charset="0"/>
                <a:ea typeface="Verdana" panose="020B0604030504040204" pitchFamily="34" charset="0"/>
              </a:rPr>
              <a:t>Useful</a:t>
            </a:r>
            <a:r>
              <a:rPr kumimoji="0" lang="fr-BE" sz="1200" b="1" i="0" u="none" strike="noStrike" kern="1200" cap="none" spc="0" normalizeH="0" baseline="0" noProof="0" dirty="0">
                <a:ln>
                  <a:noFill/>
                </a:ln>
                <a:solidFill>
                  <a:srgbClr val="0070C0"/>
                </a:solidFill>
                <a:effectLst/>
                <a:uLnTx/>
                <a:uFillTx/>
                <a:latin typeface="Verdana" panose="020B0604030504040204" pitchFamily="34" charset="0"/>
                <a:ea typeface="Verdana" panose="020B0604030504040204" pitchFamily="34" charset="0"/>
              </a:rPr>
              <a:t> links: EDF </a:t>
            </a:r>
            <a:r>
              <a:rPr kumimoji="0" lang="en-GB" sz="1200" b="1" i="0" u="none" strike="noStrike" kern="1200" cap="none" spc="0" normalizeH="0" baseline="0" noProof="0" dirty="0">
                <a:ln>
                  <a:noFill/>
                </a:ln>
                <a:solidFill>
                  <a:srgbClr val="0070C0"/>
                </a:solidFill>
                <a:effectLst/>
                <a:uLnTx/>
                <a:uFillTx/>
                <a:latin typeface="Verdana" panose="020B0604030504040204" pitchFamily="34" charset="0"/>
                <a:ea typeface="Verdana" panose="020B0604030504040204" pitchFamily="34" charset="0"/>
              </a:rPr>
              <a:t>Resources</a:t>
            </a:r>
          </a:p>
          <a:p>
            <a:pPr defTabSz="914400">
              <a:lnSpc>
                <a:spcPct val="150000"/>
              </a:lnSpc>
            </a:pPr>
            <a:r>
              <a:rPr lang="en-US" kern="0" dirty="0">
                <a:hlinkClick r:id="rId3"/>
              </a:rPr>
              <a:t>EDF </a:t>
            </a:r>
            <a:r>
              <a:rPr lang="en-US" b="1" kern="0" dirty="0">
                <a:hlinkClick r:id="rId3"/>
              </a:rPr>
              <a:t>Toolkit</a:t>
            </a:r>
            <a:r>
              <a:rPr lang="en-US" kern="0" dirty="0">
                <a:hlinkClick r:id="rId3"/>
              </a:rPr>
              <a:t> for transposition: European Accessibility Act</a:t>
            </a:r>
            <a:endParaRPr lang="en-US" kern="0" dirty="0"/>
          </a:p>
          <a:p>
            <a:pPr defTabSz="914400">
              <a:lnSpc>
                <a:spcPct val="150000"/>
              </a:lnSpc>
            </a:pPr>
            <a:r>
              <a:rPr lang="en-US" kern="0" dirty="0">
                <a:hlinkClick r:id="rId4"/>
              </a:rPr>
              <a:t>EDF </a:t>
            </a:r>
            <a:r>
              <a:rPr lang="en-US" b="1" kern="0" dirty="0">
                <a:hlinkClick r:id="rId4"/>
              </a:rPr>
              <a:t>webinar</a:t>
            </a:r>
            <a:r>
              <a:rPr lang="en-US" kern="0" dirty="0">
                <a:hlinkClick r:id="rId4"/>
              </a:rPr>
              <a:t> on the EAA toolkit</a:t>
            </a:r>
            <a:endParaRPr lang="en-US" kern="0" dirty="0"/>
          </a:p>
          <a:p>
            <a:pPr defTabSz="914400">
              <a:lnSpc>
                <a:spcPct val="150000"/>
              </a:lnSpc>
            </a:pPr>
            <a:r>
              <a:rPr lang="en-GB" kern="0" dirty="0">
                <a:hlinkClick r:id="rId5"/>
              </a:rPr>
              <a:t>EDF introductory webinar on European Accessibility Act - June 2019</a:t>
            </a:r>
            <a:endParaRPr lang="en-GB" kern="0" dirty="0"/>
          </a:p>
          <a:p>
            <a:pPr defTabSz="914400">
              <a:lnSpc>
                <a:spcPct val="150000"/>
              </a:lnSpc>
            </a:pPr>
            <a:r>
              <a:rPr lang="en-GB" kern="0" dirty="0">
                <a:hlinkClick r:id="rId6"/>
              </a:rPr>
              <a:t>EDF resources and fist </a:t>
            </a:r>
            <a:r>
              <a:rPr lang="en-GB" b="1" kern="0" dirty="0">
                <a:hlinkClick r:id="rId6"/>
              </a:rPr>
              <a:t>analysis</a:t>
            </a:r>
            <a:r>
              <a:rPr lang="en-GB" kern="0" dirty="0">
                <a:hlinkClick r:id="rId6"/>
              </a:rPr>
              <a:t> of EAA after publication</a:t>
            </a:r>
            <a:endParaRPr lang="en-GB" kern="0" dirty="0"/>
          </a:p>
          <a:p>
            <a:pPr defTabSz="914400">
              <a:lnSpc>
                <a:spcPct val="150000"/>
              </a:lnSpc>
            </a:pPr>
            <a:r>
              <a:rPr lang="en-GB" kern="0" dirty="0">
                <a:hlinkClick r:id="rId7"/>
              </a:rPr>
              <a:t>EDF </a:t>
            </a:r>
            <a:r>
              <a:rPr lang="en-GB" b="1" kern="0" dirty="0">
                <a:hlinkClick r:id="rId7"/>
              </a:rPr>
              <a:t>members</a:t>
            </a:r>
            <a:r>
              <a:rPr lang="en-GB" kern="0" dirty="0">
                <a:hlinkClick r:id="rId7"/>
              </a:rPr>
              <a:t>: National disability councils</a:t>
            </a:r>
            <a:endParaRPr lang="en-US" kern="0" dirty="0"/>
          </a:p>
          <a:p>
            <a:endParaRPr lang="en-GB" dirty="0"/>
          </a:p>
        </p:txBody>
      </p:sp>
      <p:sp>
        <p:nvSpPr>
          <p:cNvPr id="4" name="Slide Number Placeholder 3"/>
          <p:cNvSpPr>
            <a:spLocks noGrp="1"/>
          </p:cNvSpPr>
          <p:nvPr>
            <p:ph type="sldNum" sz="quarter" idx="5"/>
          </p:nvPr>
        </p:nvSpPr>
        <p:spPr/>
        <p:txBody>
          <a:bodyPr/>
          <a:lstStyle/>
          <a:p>
            <a:fld id="{C28DE7B3-EC54-48E3-9080-A371C040A37D}" type="slidenum">
              <a:rPr lang="en-US" altLang="en-US" smtClean="0"/>
              <a:pPr/>
              <a:t>10</a:t>
            </a:fld>
            <a:endParaRPr lang="en-US" altLang="en-US"/>
          </a:p>
        </p:txBody>
      </p:sp>
    </p:spTree>
    <p:extLst>
      <p:ext uri="{BB962C8B-B14F-4D97-AF65-F5344CB8AC3E}">
        <p14:creationId xmlns:p14="http://schemas.microsoft.com/office/powerpoint/2010/main" val="920466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r>
              <a:rPr lang="de-DE" sz="1200" dirty="0">
                <a:latin typeface="Trebuchet MS" panose="020B0603020202020204" pitchFamily="34" charset="0"/>
              </a:rPr>
              <a:t>European Disability Forum</a:t>
            </a:r>
          </a:p>
          <a:p>
            <a:r>
              <a:rPr lang="de-DE" sz="1200" dirty="0">
                <a:latin typeface="Trebuchet MS" panose="020B0603020202020204" pitchFamily="34" charset="0"/>
              </a:rPr>
              <a:t>7-9 Avenu des Arts</a:t>
            </a:r>
          </a:p>
          <a:p>
            <a:r>
              <a:rPr lang="de-DE" sz="1200" dirty="0">
                <a:latin typeface="Trebuchet MS" panose="020B0603020202020204" pitchFamily="34" charset="0"/>
              </a:rPr>
              <a:t>1210 Brussels, Belgium</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dk1"/>
                </a:solidFill>
                <a:latin typeface="Trebuchet MS"/>
                <a:ea typeface="Trebuchet MS"/>
                <a:cs typeface="Trebuchet MS"/>
                <a:sym typeface="Trebuchet MS"/>
                <a:hlinkClick r:id="rId3"/>
              </a:rPr>
              <a:t>www.edf-feph.org</a:t>
            </a:r>
            <a:r>
              <a:rPr lang="de-DE" sz="1200" dirty="0">
                <a:solidFill>
                  <a:schemeClr val="dk1"/>
                </a:solidFill>
                <a:latin typeface="Trebuchet MS"/>
                <a:ea typeface="Trebuchet MS"/>
                <a:cs typeface="Trebuchet MS"/>
                <a:sym typeface="Trebuchet MS"/>
              </a:rPr>
              <a:t> </a:t>
            </a:r>
            <a:endParaRPr lang="de-DE" sz="1200" dirty="0">
              <a:latin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dk1"/>
                </a:solidFill>
                <a:latin typeface="Trebuchet MS"/>
                <a:ea typeface="Trebuchet MS"/>
                <a:cs typeface="Trebuchet MS"/>
                <a:sym typeface="Trebuchet MS"/>
              </a:rPr>
              <a:t>Ansofie.Leenknecht@edf-feph.org</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solidFill>
                <a:schemeClr val="dk1"/>
              </a:solidFill>
              <a:latin typeface="Trebuchet MS"/>
              <a:ea typeface="Trebuchet MS"/>
              <a:cs typeface="Trebuchet MS"/>
              <a:sym typeface="Trebuchet M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dk1"/>
                </a:solidFill>
                <a:latin typeface="Trebuchet MS"/>
                <a:ea typeface="Trebuchet MS"/>
                <a:cs typeface="Trebuchet MS"/>
                <a:sym typeface="Trebuchet MS"/>
              </a:rPr>
              <a:t>Facebook.com/CESpaces4All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dk1"/>
                </a:solidFill>
                <a:latin typeface="Trebuchet MS"/>
                <a:ea typeface="Trebuchet MS"/>
                <a:cs typeface="Trebuchet MS"/>
                <a:sym typeface="Trebuchet MS"/>
              </a:rPr>
              <a:t>Linkedin.com/company/ce-spaces4all/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dk1"/>
                </a:solidFill>
                <a:latin typeface="Trebuchet MS"/>
                <a:ea typeface="Trebuchet MS"/>
                <a:cs typeface="Trebuchet MS"/>
                <a:sym typeface="Trebuchet MS"/>
              </a:rPr>
              <a:t>Youtube.com/@CE-Spaces4All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dk1"/>
                </a:solidFill>
                <a:latin typeface="Trebuchet MS"/>
                <a:ea typeface="Trebuchet MS"/>
                <a:cs typeface="Trebuchet MS"/>
                <a:sym typeface="Trebuchet MS"/>
              </a:rPr>
              <a:t>Instagram.com/ce_spaces4all</a:t>
            </a:r>
            <a:endParaRPr lang="de-DE" sz="1200" dirty="0">
              <a:solidFill>
                <a:schemeClr val="dk1"/>
              </a:solidFill>
              <a:latin typeface="Trebuchet MS"/>
              <a:ea typeface="Trebuchet MS"/>
              <a:cs typeface="Trebuchet MS"/>
              <a:sym typeface="Trebuchet MS"/>
            </a:endParaRPr>
          </a:p>
          <a:p>
            <a:endParaRPr lang="en-GB" sz="1200" dirty="0">
              <a:latin typeface="Trebuchet MS" panose="020B0603020202020204" pitchFamily="34" charset="0"/>
            </a:endParaRPr>
          </a:p>
          <a:p>
            <a:pPr marL="0" lvl="0" indent="0" algn="l" rtl="0">
              <a:spcBef>
                <a:spcPts val="0"/>
              </a:spcBef>
              <a:spcAft>
                <a:spcPts val="0"/>
              </a:spcAft>
              <a:buNone/>
            </a:pPr>
            <a:endParaRPr dirty="0"/>
          </a:p>
        </p:txBody>
      </p:sp>
      <p:sp>
        <p:nvSpPr>
          <p:cNvPr id="264" name="Google Shape;264;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Who we are</a:t>
            </a:r>
          </a:p>
          <a:p>
            <a:pPr marL="171450" indent="-171450">
              <a:buFont typeface="Arial" panose="020B0604020202020204" pitchFamily="34" charset="0"/>
              <a:buChar char="•"/>
            </a:pPr>
            <a:r>
              <a:rPr lang="en-GB" dirty="0"/>
              <a:t>European Disability Forum (EDF)</a:t>
            </a:r>
          </a:p>
          <a:p>
            <a:pPr marL="171450" indent="-171450">
              <a:buFont typeface="Arial" panose="020B0604020202020204" pitchFamily="34" charset="0"/>
              <a:buChar char="•"/>
            </a:pPr>
            <a:r>
              <a:rPr lang="en-GB" dirty="0"/>
              <a:t>100 million persons with disabilities in the EU</a:t>
            </a:r>
          </a:p>
          <a:p>
            <a:pPr marL="171450" indent="-171450">
              <a:buFont typeface="Arial" panose="020B0604020202020204" pitchFamily="34" charset="0"/>
              <a:buChar char="•"/>
            </a:pPr>
            <a:r>
              <a:rPr lang="en-GB" dirty="0"/>
              <a:t>Brussels-based umbrella organisation </a:t>
            </a:r>
          </a:p>
          <a:p>
            <a:pPr marL="171450" indent="-171450">
              <a:buFont typeface="Arial" panose="020B0604020202020204" pitchFamily="34" charset="0"/>
              <a:buChar char="•"/>
            </a:pPr>
            <a:r>
              <a:rPr lang="en-GB" dirty="0"/>
              <a:t>Advocating for the rights of persons with disabilities</a:t>
            </a:r>
          </a:p>
          <a:p>
            <a:pPr marL="171450" indent="-171450">
              <a:buFont typeface="Arial" panose="020B0604020202020204" pitchFamily="34" charset="0"/>
              <a:buChar char="•"/>
            </a:pPr>
            <a:r>
              <a:rPr lang="en-GB" dirty="0"/>
              <a:t>Implementation of the UN CRPD in the EU and member countries</a:t>
            </a:r>
          </a:p>
          <a:p>
            <a:pPr marL="171450" indent="-171450">
              <a:buFont typeface="Arial" panose="020B0604020202020204" pitchFamily="34" charset="0"/>
              <a:buChar char="•"/>
            </a:pPr>
            <a:r>
              <a:rPr lang="en-GB" b="1" dirty="0"/>
              <a:t>Nothing about us without us!</a:t>
            </a:r>
          </a:p>
          <a:p>
            <a:pPr marL="0" indent="0">
              <a:buFont typeface="Arial" panose="020B0604020202020204" pitchFamily="34" charset="0"/>
              <a:buNone/>
            </a:pPr>
            <a:r>
              <a:rPr lang="en-GB" b="0" dirty="0"/>
              <a:t>Image: group</a:t>
            </a:r>
            <a:r>
              <a:rPr lang="en-GB" b="0" baseline="0" dirty="0"/>
              <a:t> photo of EDF executive committee members</a:t>
            </a:r>
            <a:endParaRPr lang="en-GB" b="0" dirty="0"/>
          </a:p>
          <a:p>
            <a:endParaRPr lang="en-GB" dirty="0"/>
          </a:p>
        </p:txBody>
      </p:sp>
      <p:sp>
        <p:nvSpPr>
          <p:cNvPr id="4" name="Slide Number Placeholder 3"/>
          <p:cNvSpPr>
            <a:spLocks noGrp="1"/>
          </p:cNvSpPr>
          <p:nvPr>
            <p:ph type="sldNum" sz="quarter" idx="10"/>
          </p:nvPr>
        </p:nvSpPr>
        <p:spPr/>
        <p:txBody>
          <a:bodyPr/>
          <a:lstStyle/>
          <a:p>
            <a:fld id="{6C3637DA-ECFF-4E30-8019-BCDA5E2DDEE1}" type="slidenum">
              <a:rPr lang="en-GB" smtClean="0"/>
              <a:t>2</a:t>
            </a:fld>
            <a:endParaRPr lang="en-GB" dirty="0"/>
          </a:p>
        </p:txBody>
      </p:sp>
    </p:spTree>
    <p:extLst>
      <p:ext uri="{BB962C8B-B14F-4D97-AF65-F5344CB8AC3E}">
        <p14:creationId xmlns:p14="http://schemas.microsoft.com/office/powerpoint/2010/main" val="426270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pPr>
            <a:r>
              <a:rPr lang="fr-BE" sz="1200" b="1" dirty="0"/>
              <a:t>Legal Framework for Accessibility </a:t>
            </a:r>
          </a:p>
          <a:p>
            <a:pPr lvl="0">
              <a:lnSpc>
                <a:spcPct val="150000"/>
              </a:lnSpc>
            </a:pPr>
            <a:endParaRPr lang="en-GB" sz="1200" b="1" dirty="0"/>
          </a:p>
          <a:p>
            <a:pPr marL="0" indent="0" eaLnBrk="1" hangingPunct="1">
              <a:buFontTx/>
              <a:buNone/>
              <a:defRPr/>
            </a:pPr>
            <a:r>
              <a:rPr lang="en-GB" altLang="en-US" sz="1200" dirty="0">
                <a:solidFill>
                  <a:schemeClr val="tx1"/>
                </a:solidFill>
                <a:latin typeface="Arial" panose="020B0604020202020204" pitchFamily="34" charset="0"/>
                <a:ea typeface="ＭＳ Ｐゴシック" panose="020B0600070205080204" pitchFamily="34" charset="-128"/>
                <a:hlinkClick r:id="rId3"/>
              </a:rPr>
              <a:t>UN CRPD Article 9 Accessibility</a:t>
            </a:r>
            <a:r>
              <a:rPr lang="en-GB" altLang="en-US" sz="1200" dirty="0">
                <a:solidFill>
                  <a:schemeClr val="tx1"/>
                </a:solidFill>
                <a:latin typeface="Arial" panose="020B0604020202020204" pitchFamily="34" charset="0"/>
                <a:ea typeface="ＭＳ Ｐゴシック" panose="020B0600070205080204" pitchFamily="34" charset="-128"/>
              </a:rPr>
              <a:t>:</a:t>
            </a:r>
          </a:p>
          <a:p>
            <a:pPr marL="0" indent="0" eaLnBrk="1" hangingPunct="1">
              <a:buFontTx/>
              <a:buNone/>
              <a:defRPr/>
            </a:pPr>
            <a:br>
              <a:rPr lang="en-GB" altLang="en-US" sz="1200" dirty="0">
                <a:solidFill>
                  <a:schemeClr val="tx1"/>
                </a:solidFill>
                <a:latin typeface="Arial" panose="020B0604020202020204" pitchFamily="34" charset="0"/>
                <a:ea typeface="ＭＳ Ｐゴシック" panose="020B0600070205080204" pitchFamily="34" charset="-128"/>
              </a:rPr>
            </a:br>
            <a:r>
              <a:rPr lang="en-GB" altLang="en-US" sz="1200" dirty="0">
                <a:solidFill>
                  <a:schemeClr val="tx1"/>
                </a:solidFill>
                <a:latin typeface="Arial" panose="020B0604020202020204" pitchFamily="34" charset="0"/>
                <a:ea typeface="ＭＳ Ｐゴシック" panose="020B0600070205080204" pitchFamily="34" charset="-128"/>
              </a:rPr>
              <a:t>“To enable persons with disabilities to live independently and participate fully in all aspects of life, States Parties shall take appropriate measures to ensure to persons with disabilities access, on an equal basis with others (…) </a:t>
            </a:r>
          </a:p>
          <a:p>
            <a:pPr marL="0" indent="0" eaLnBrk="1" hangingPunct="1">
              <a:buFontTx/>
              <a:buNone/>
              <a:defRPr/>
            </a:pPr>
            <a:r>
              <a:rPr lang="en-GB" altLang="en-US" sz="1200" dirty="0">
                <a:solidFill>
                  <a:schemeClr val="tx1"/>
                </a:solidFill>
                <a:latin typeface="Arial" panose="020B0604020202020204" pitchFamily="34" charset="0"/>
                <a:ea typeface="ＭＳ Ｐゴシック" panose="020B0600070205080204" pitchFamily="34" charset="-128"/>
              </a:rPr>
              <a:t>To develop, promulgate and monitor the implementation of minimum standards and guidelines for the accessibility of facilities and services open or provided to the public”.</a:t>
            </a:r>
            <a:endParaRPr lang="en-GB" dirty="0">
              <a:latin typeface="Arial" panose="020B0604020202020204" pitchFamily="34" charset="0"/>
              <a:ea typeface="ＭＳ Ｐゴシック" panose="020B0600070205080204" pitchFamily="34" charset="-128"/>
            </a:endParaRPr>
          </a:p>
          <a:p>
            <a:pPr marL="0" indent="0" eaLnBrk="1" hangingPunct="1">
              <a:buFontTx/>
              <a:buNone/>
              <a:defRPr/>
            </a:pPr>
            <a:endParaRPr lang="en-GB" altLang="en-US" sz="1200" dirty="0">
              <a:solidFill>
                <a:schemeClr val="tx1"/>
              </a:solidFill>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The Accessibility Act does not create new requirements – the Member States are already obliged to implement the UNCRPD which goes much further. </a:t>
            </a:r>
            <a:endParaRPr lang="en-GB" altLang="en-US" sz="1200" dirty="0">
              <a:solidFill>
                <a:schemeClr val="tx1"/>
              </a:solidFill>
              <a:latin typeface="Arial" panose="020B0604020202020204" pitchFamily="34" charset="0"/>
              <a:ea typeface="ＭＳ Ｐゴシック" panose="020B0600070205080204" pitchFamily="34" charset="-128"/>
            </a:endParaRPr>
          </a:p>
          <a:p>
            <a:pPr lvl="0">
              <a:lnSpc>
                <a:spcPct val="150000"/>
              </a:lnSpc>
            </a:pPr>
            <a:endParaRPr lang="fr-BE" sz="1200" b="1" dirty="0"/>
          </a:p>
        </p:txBody>
      </p:sp>
      <p:sp>
        <p:nvSpPr>
          <p:cNvPr id="4" name="Slide Number Placeholder 3"/>
          <p:cNvSpPr>
            <a:spLocks noGrp="1"/>
          </p:cNvSpPr>
          <p:nvPr>
            <p:ph type="sldNum" sz="quarter" idx="10"/>
          </p:nvPr>
        </p:nvSpPr>
        <p:spPr/>
        <p:txBody>
          <a:bodyPr/>
          <a:lstStyle/>
          <a:p>
            <a:fld id="{6C3637DA-ECFF-4E30-8019-BCDA5E2DDEE1}" type="slidenum">
              <a:rPr lang="en-GB" smtClean="0"/>
              <a:t>3</a:t>
            </a:fld>
            <a:endParaRPr lang="en-GB" dirty="0"/>
          </a:p>
        </p:txBody>
      </p:sp>
    </p:spTree>
    <p:extLst>
      <p:ext uri="{BB962C8B-B14F-4D97-AF65-F5344CB8AC3E}">
        <p14:creationId xmlns:p14="http://schemas.microsoft.com/office/powerpoint/2010/main" val="1235596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F6C7EC8-8DBD-16F1-34AD-14BB91565012}"/>
              </a:ext>
            </a:extLst>
          </p:cNvPr>
          <p:cNvSpPr>
            <a:spLocks noGrp="1" noRot="1" noChangeAspect="1" noChangeArrowheads="1" noTextEdit="1"/>
          </p:cNvSpPr>
          <p:nvPr>
            <p:ph type="sldImg"/>
          </p:nvPr>
        </p:nvSpPr>
        <p:spPr>
          <a:xfrm>
            <a:off x="20638" y="700088"/>
            <a:ext cx="6748462" cy="3797300"/>
          </a:xfrm>
          <a:ln/>
        </p:spPr>
      </p:sp>
      <p:sp>
        <p:nvSpPr>
          <p:cNvPr id="14339" name="Rectangle 3">
            <a:extLst>
              <a:ext uri="{FF2B5EF4-FFF2-40B4-BE49-F238E27FC236}">
                <a16:creationId xmlns:a16="http://schemas.microsoft.com/office/drawing/2014/main" id="{186E8AF8-02BB-4644-ADBB-BB20CB6AE142}"/>
              </a:ext>
            </a:extLst>
          </p:cNvPr>
          <p:cNvSpPr>
            <a:spLocks noGrp="1" noChangeArrowheads="1"/>
          </p:cNvSpPr>
          <p:nvPr>
            <p:ph type="body" idx="1"/>
          </p:nvPr>
        </p:nvSpPr>
        <p:spPr/>
        <p:txBody>
          <a:bodyPr/>
          <a:lstStyle/>
          <a:p>
            <a:pPr marL="0" marR="0" lvl="0" indent="0" algn="l" defTabSz="457200" rtl="0" eaLnBrk="1" fontAlgn="base" latinLnBrk="0" hangingPunct="1">
              <a:lnSpc>
                <a:spcPct val="100000"/>
              </a:lnSpc>
              <a:spcBef>
                <a:spcPct val="30000"/>
              </a:spcBef>
              <a:spcAft>
                <a:spcPct val="0"/>
              </a:spcAft>
              <a:buClrTx/>
              <a:buSzTx/>
              <a:buFontTx/>
              <a:buNone/>
              <a:tabLst/>
              <a:defRPr/>
            </a:pPr>
            <a:r>
              <a:rPr lang="en-US" sz="900" b="1" dirty="0">
                <a:solidFill>
                  <a:srgbClr val="0085C7"/>
                </a:solidFill>
                <a:latin typeface="Arial" panose="020B0604020202020204" pitchFamily="34" charset="0"/>
                <a:cs typeface="Arial" panose="020B0604020202020204" pitchFamily="34" charset="0"/>
              </a:rPr>
              <a:t>Introduction to the European Accessibility Act (EAA)</a:t>
            </a:r>
          </a:p>
          <a:p>
            <a:pPr eaLnBrk="1" hangingPunct="1">
              <a:defRPr/>
            </a:pPr>
            <a:endParaRPr lang="en-US" sz="9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GB" sz="900" dirty="0">
                <a:solidFill>
                  <a:srgbClr val="231F20"/>
                </a:solidFill>
                <a:latin typeface="Arial" panose="020B0604020202020204" pitchFamily="34" charset="0"/>
                <a:cs typeface="Arial" panose="020B0604020202020204" pitchFamily="34" charset="0"/>
              </a:rPr>
              <a:t>EU law that will set new EU-wide minimum accessibility requirements for a range of mainstream products and services, including related to tourism</a:t>
            </a:r>
          </a:p>
          <a:p>
            <a:pPr eaLnBrk="1" hangingPunct="1">
              <a:defRPr/>
            </a:pPr>
            <a:endParaRPr lang="en-US" sz="9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GB" sz="900" dirty="0">
                <a:solidFill>
                  <a:srgbClr val="231F20"/>
                </a:solidFill>
                <a:latin typeface="Arial" panose="020B0604020202020204" pitchFamily="34" charset="0"/>
                <a:cs typeface="Arial" panose="020B0604020202020204" pitchFamily="34" charset="0"/>
              </a:rPr>
              <a:t>Aims to strengthen the right of persons with disabilities to access goods and services available in the EU internal market and contributes to accessible tourism</a:t>
            </a:r>
          </a:p>
          <a:p>
            <a:pPr eaLnBrk="1" hangingPunct="1">
              <a:defRPr/>
            </a:pPr>
            <a:endParaRPr lang="en-US" sz="9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GB" sz="900" dirty="0">
                <a:solidFill>
                  <a:srgbClr val="231F20"/>
                </a:solidFill>
                <a:latin typeface="Arial" panose="020B0604020202020204" pitchFamily="34" charset="0"/>
                <a:cs typeface="Arial" panose="020B0604020202020204" pitchFamily="34" charset="0"/>
              </a:rPr>
              <a:t>“Directive” - sets binding accessibility goals but leaves to the EU Member States to decide how they want to reach them</a:t>
            </a:r>
          </a:p>
          <a:p>
            <a:pPr marL="355600" indent="-342900" eaLnBrk="1" hangingPunct="1">
              <a:buFont typeface="Arial" panose="020B0604020202020204" pitchFamily="34" charset="0"/>
              <a:buChar char="•"/>
              <a:defRPr/>
            </a:pPr>
            <a:endParaRPr lang="en-GB" sz="9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GB" sz="900" dirty="0">
                <a:solidFill>
                  <a:srgbClr val="231F20"/>
                </a:solidFill>
                <a:latin typeface="Arial" panose="020B0604020202020204" pitchFamily="34" charset="0"/>
                <a:cs typeface="Arial" panose="020B0604020202020204" pitchFamily="34" charset="0"/>
              </a:rPr>
              <a:t>Adopted in 2019, and Member States need to transpose to national law by June 2025 (this means introduce new and/or update existing national legislation to comply with the Act)</a:t>
            </a:r>
          </a:p>
          <a:p>
            <a:pPr eaLnBrk="1" hangingPunct="1">
              <a:lnSpc>
                <a:spcPts val="1000"/>
              </a:lnSpc>
              <a:defRPr/>
            </a:pPr>
            <a:endParaRPr lang="en-US" sz="800" dirty="0">
              <a:latin typeface="Arial" panose="020B0604020202020204" pitchFamily="34" charset="0"/>
              <a:cs typeface="Arial" panose="020B0604020202020204" pitchFamily="34" charset="0"/>
            </a:endParaRPr>
          </a:p>
          <a:p>
            <a:pPr eaLnBrk="1" hangingPunct="1">
              <a:lnSpc>
                <a:spcPts val="1000"/>
              </a:lnSpc>
              <a:defRPr/>
            </a:pPr>
            <a:endParaRPr lang="en-US" sz="800" dirty="0">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endParaRPr lang="en-US" sz="900" dirty="0">
              <a:solidFill>
                <a:srgbClr val="231F2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7108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2CE3318-3400-0F2C-D34C-B618A0274129}"/>
              </a:ext>
            </a:extLst>
          </p:cNvPr>
          <p:cNvSpPr>
            <a:spLocks noGrp="1" noRot="1" noChangeAspect="1" noChangeArrowheads="1" noTextEdit="1"/>
          </p:cNvSpPr>
          <p:nvPr>
            <p:ph type="sldImg"/>
          </p:nvPr>
        </p:nvSpPr>
        <p:spPr>
          <a:xfrm>
            <a:off x="20638" y="700088"/>
            <a:ext cx="6748462" cy="3797300"/>
          </a:xfrm>
          <a:ln/>
        </p:spPr>
      </p:sp>
      <p:sp>
        <p:nvSpPr>
          <p:cNvPr id="14339" name="Rectangle 3">
            <a:extLst>
              <a:ext uri="{FF2B5EF4-FFF2-40B4-BE49-F238E27FC236}">
                <a16:creationId xmlns:a16="http://schemas.microsoft.com/office/drawing/2014/main" id="{04D2B83D-9564-4D94-A77F-F44570624515}"/>
              </a:ext>
            </a:extLst>
          </p:cNvPr>
          <p:cNvSpPr>
            <a:spLocks noGrp="1" noChangeArrowheads="1"/>
          </p:cNvSpPr>
          <p:nvPr>
            <p:ph type="body" idx="1"/>
          </p:nvPr>
        </p:nvSpPr>
        <p:spPr/>
        <p:txBody>
          <a:bodyPr/>
          <a:lstStyle/>
          <a:p>
            <a:pPr marL="0" marR="0" lvl="0" indent="0" algn="l" defTabSz="4572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sz="1200" b="1" dirty="0">
                <a:solidFill>
                  <a:srgbClr val="0085C7"/>
                </a:solidFill>
                <a:latin typeface="Arial" panose="020B0604020202020204" pitchFamily="34" charset="0"/>
                <a:cs typeface="Arial" panose="020B0604020202020204" pitchFamily="34" charset="0"/>
              </a:rPr>
              <a:t>What goods and services are covered by EAA?</a:t>
            </a:r>
            <a:endParaRPr lang="en-US" dirty="0">
              <a:latin typeface="Arial" panose="020B0604020202020204" pitchFamily="34" charset="0"/>
              <a:cs typeface="Arial" panose="020B0604020202020204" pitchFamily="34" charset="0"/>
            </a:endParaRP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Computers and operating systems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ATMs, ticketing and check-in machines for the provision of the services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All payment terminals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Telephone services and smartphones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Emergency calls to 112</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TVs and access to the audiovisual media services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Consumer Banking services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e-books and e-readers</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e-commerce</a:t>
            </a:r>
          </a:p>
          <a:p>
            <a:pPr marL="285750" indent="-285750" eaLnBrk="1" hangingPunct="1">
              <a:lnSpc>
                <a:spcPct val="150000"/>
              </a:lnSpc>
              <a:buFont typeface="Arial" panose="020B0604020202020204" pitchFamily="34" charset="0"/>
              <a:buChar char="•"/>
              <a:defRPr/>
            </a:pPr>
            <a:r>
              <a:rPr lang="en-US" sz="1200" dirty="0">
                <a:latin typeface="Arial" panose="020B0604020202020204" pitchFamily="34" charset="0"/>
                <a:cs typeface="Arial" panose="020B0604020202020204" pitchFamily="34" charset="0"/>
              </a:rPr>
              <a:t>Certain elements of transport services (</a:t>
            </a:r>
            <a:r>
              <a:rPr lang="en-GB" sz="1200" dirty="0">
                <a:latin typeface="Arial" panose="020B0604020202020204" pitchFamily="34" charset="0"/>
                <a:cs typeface="Arial" panose="020B0604020202020204" pitchFamily="34" charset="0"/>
              </a:rPr>
              <a:t>it is obligatory to make websites, apps, tickets and transport information accessible to persons with disabilities, unless these are provided in relation to urban, suburban and regional transport)</a:t>
            </a:r>
            <a:endParaRPr lang="en-US" sz="1200" dirty="0">
              <a:latin typeface="Arial" panose="020B0604020202020204" pitchFamily="34" charset="0"/>
              <a:cs typeface="Arial" panose="020B0604020202020204" pitchFamily="34" charset="0"/>
            </a:endParaRPr>
          </a:p>
          <a:p>
            <a:pPr eaLnBrk="1" hangingPunct="1">
              <a:lnSpc>
                <a:spcPts val="600"/>
              </a:lnSpc>
              <a:spcBef>
                <a:spcPts val="25"/>
              </a:spcBef>
              <a:defRPr/>
            </a:pP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F6C7EC8-8DBD-16F1-34AD-14BB91565012}"/>
              </a:ext>
            </a:extLst>
          </p:cNvPr>
          <p:cNvSpPr>
            <a:spLocks noGrp="1" noRot="1" noChangeAspect="1" noChangeArrowheads="1" noTextEdit="1"/>
          </p:cNvSpPr>
          <p:nvPr>
            <p:ph type="sldImg"/>
          </p:nvPr>
        </p:nvSpPr>
        <p:spPr>
          <a:xfrm>
            <a:off x="20638" y="700088"/>
            <a:ext cx="6748462" cy="3797300"/>
          </a:xfrm>
          <a:ln/>
        </p:spPr>
      </p:sp>
      <p:sp>
        <p:nvSpPr>
          <p:cNvPr id="14339" name="Rectangle 3">
            <a:extLst>
              <a:ext uri="{FF2B5EF4-FFF2-40B4-BE49-F238E27FC236}">
                <a16:creationId xmlns:a16="http://schemas.microsoft.com/office/drawing/2014/main" id="{186E8AF8-02BB-4644-ADBB-BB20CB6AE142}"/>
              </a:ext>
            </a:extLst>
          </p:cNvPr>
          <p:cNvSpPr>
            <a:spLocks noGrp="1" noChangeArrowheads="1"/>
          </p:cNvSpPr>
          <p:nvPr>
            <p:ph type="body" idx="1"/>
          </p:nvPr>
        </p:nvSpPr>
        <p:spPr/>
        <p:txBody>
          <a:bodyPr/>
          <a:lstStyle/>
          <a:p>
            <a:pPr marL="0" marR="0" lvl="0" indent="0" algn="l" defTabSz="457200" rtl="0" eaLnBrk="1" fontAlgn="base" latinLnBrk="0" hangingPunct="1">
              <a:lnSpc>
                <a:spcPts val="1000"/>
              </a:lnSpc>
              <a:spcBef>
                <a:spcPct val="30000"/>
              </a:spcBef>
              <a:spcAft>
                <a:spcPct val="0"/>
              </a:spcAft>
              <a:buClrTx/>
              <a:buSzTx/>
              <a:buFontTx/>
              <a:buNone/>
              <a:tabLst/>
              <a:defRPr/>
            </a:pPr>
            <a:r>
              <a:rPr lang="en-US" sz="1800" b="1" dirty="0">
                <a:solidFill>
                  <a:srgbClr val="0085C7"/>
                </a:solidFill>
                <a:latin typeface="Arial" panose="020B0604020202020204" pitchFamily="34" charset="0"/>
                <a:cs typeface="Arial" panose="020B0604020202020204" pitchFamily="34" charset="0"/>
              </a:rPr>
              <a:t>Exemptions</a:t>
            </a:r>
            <a:endParaRPr lang="en-US" sz="1800" dirty="0">
              <a:solidFill>
                <a:srgbClr val="231F20"/>
              </a:solidFill>
              <a:latin typeface="Arial" panose="020B0604020202020204" pitchFamily="34" charset="0"/>
              <a:cs typeface="Arial" panose="020B0604020202020204" pitchFamily="34" charset="0"/>
            </a:endParaRPr>
          </a:p>
          <a:p>
            <a:pPr marL="355600" marR="0" lvl="0" indent="-342900" algn="l" defTabSz="4572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sz="1800" dirty="0">
                <a:solidFill>
                  <a:srgbClr val="231F20"/>
                </a:solidFill>
                <a:latin typeface="Arial" panose="020B0604020202020204" pitchFamily="34" charset="0"/>
                <a:cs typeface="Arial" panose="020B0604020202020204" pitchFamily="34" charset="0"/>
              </a:rPr>
              <a:t>Exemption of microenterprises providing services (</a:t>
            </a:r>
            <a:r>
              <a:rPr lang="en-GB" sz="1800" kern="0" dirty="0">
                <a:effectLst/>
                <a:latin typeface="Calibri" panose="020F0502020204030204" pitchFamily="34" charset="0"/>
                <a:ea typeface="Aptos" panose="020B0004020202020204" pitchFamily="34" charset="0"/>
              </a:rPr>
              <a:t>Businesses that employ fewer than 10 persons and which have an annual turnover not exceeding EUR 2 million or an annual balance sheet total not exceeding EUR 2 million)</a:t>
            </a:r>
            <a:endParaRPr lang="en-US" sz="1800" dirty="0">
              <a:solidFill>
                <a:srgbClr val="231F20"/>
              </a:solidFill>
              <a:latin typeface="Arial" panose="020B0604020202020204" pitchFamily="34" charset="0"/>
              <a:cs typeface="Arial" panose="020B0604020202020204" pitchFamily="34" charset="0"/>
            </a:endParaRPr>
          </a:p>
          <a:p>
            <a:pPr marL="342900" lvl="0" indent="-342900">
              <a:lnSpc>
                <a:spcPct val="115000"/>
              </a:lnSpc>
              <a:spcAft>
                <a:spcPts val="1200"/>
              </a:spcAft>
              <a:buFont typeface="Symbol" panose="05050102010706020507" pitchFamily="18" charset="2"/>
              <a:buChar char=""/>
            </a:pPr>
            <a:r>
              <a:rPr lang="en-GB" sz="1800" dirty="0">
                <a:solidFill>
                  <a:srgbClr val="231F20"/>
                </a:solidFill>
                <a:latin typeface="Arial" panose="020B0604020202020204" pitchFamily="34" charset="0"/>
                <a:cs typeface="Arial" panose="020B0604020202020204" pitchFamily="34" charset="0"/>
              </a:rPr>
              <a:t>Self-service terminals installed in transport vehicles, aircrafts, ships or rolling stock do not have to be accessible</a:t>
            </a:r>
          </a:p>
          <a:p>
            <a:pPr marL="342900" lvl="0" indent="-342900">
              <a:lnSpc>
                <a:spcPct val="115000"/>
              </a:lnSpc>
              <a:spcAft>
                <a:spcPts val="1200"/>
              </a:spcAft>
              <a:buFont typeface="Symbol" panose="05050102010706020507" pitchFamily="18" charset="2"/>
              <a:buChar char=""/>
            </a:pPr>
            <a:r>
              <a:rPr lang="en-GB" sz="1800" dirty="0">
                <a:solidFill>
                  <a:srgbClr val="231F20"/>
                </a:solidFill>
                <a:latin typeface="Arial" panose="020B0604020202020204" pitchFamily="34" charset="0"/>
                <a:cs typeface="Arial" panose="020B0604020202020204" pitchFamily="34" charset="0"/>
              </a:rPr>
              <a:t>Websites, mobile apps, electronic tickets and electronic ticketing services, and delivery of transport service information, including real time travel information of urban, suburban and regional transport services do not have to be accessible.</a:t>
            </a:r>
          </a:p>
          <a:p>
            <a:pPr marL="342900" lvl="0" indent="-342900">
              <a:lnSpc>
                <a:spcPct val="115000"/>
              </a:lnSpc>
              <a:spcAft>
                <a:spcPts val="1200"/>
              </a:spcAft>
              <a:buFont typeface="Symbol" panose="05050102010706020507" pitchFamily="18" charset="2"/>
              <a:buChar char=""/>
            </a:pPr>
            <a:r>
              <a:rPr lang="en-GB" sz="1800" dirty="0">
                <a:solidFill>
                  <a:srgbClr val="231F20"/>
                </a:solidFill>
                <a:latin typeface="Arial" panose="020B0604020202020204" pitchFamily="34" charset="0"/>
                <a:cs typeface="Arial" panose="020B0604020202020204" pitchFamily="34" charset="0"/>
              </a:rPr>
              <a:t>Making the built environment accessible is optional for Member States. </a:t>
            </a:r>
            <a:endParaRPr lang="en-US" sz="800" dirty="0">
              <a:latin typeface="Arial" panose="020B0604020202020204" pitchFamily="34" charset="0"/>
              <a:cs typeface="Arial" panose="020B0604020202020204" pitchFamily="34" charset="0"/>
            </a:endParaRPr>
          </a:p>
          <a:p>
            <a:pPr eaLnBrk="1" hangingPunct="1">
              <a:lnSpc>
                <a:spcPts val="1000"/>
              </a:lnSpc>
              <a:defRPr/>
            </a:pPr>
            <a:endParaRPr lang="en-GB" sz="1800" kern="0" dirty="0">
              <a:effectLst/>
              <a:latin typeface="Calibri" panose="020F0502020204030204" pitchFamily="34" charset="0"/>
              <a:ea typeface="Aptos" panose="020B0004020202020204" pitchFamily="34" charset="0"/>
            </a:endParaRPr>
          </a:p>
          <a:p>
            <a:pPr eaLnBrk="1" hangingPunct="1">
              <a:lnSpc>
                <a:spcPts val="1000"/>
              </a:lnSpc>
              <a:defRPr/>
            </a:pPr>
            <a:endParaRPr lang="en-US" sz="800" dirty="0">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endParaRPr lang="en-US" sz="900" dirty="0">
              <a:solidFill>
                <a:srgbClr val="231F20"/>
              </a:solidFill>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F6C7EC8-8DBD-16F1-34AD-14BB91565012}"/>
              </a:ext>
            </a:extLst>
          </p:cNvPr>
          <p:cNvSpPr>
            <a:spLocks noGrp="1" noRot="1" noChangeAspect="1" noChangeArrowheads="1" noTextEdit="1"/>
          </p:cNvSpPr>
          <p:nvPr>
            <p:ph type="sldImg"/>
          </p:nvPr>
        </p:nvSpPr>
        <p:spPr>
          <a:xfrm>
            <a:off x="20638" y="700088"/>
            <a:ext cx="6748462" cy="3797300"/>
          </a:xfrm>
          <a:ln/>
        </p:spPr>
      </p:sp>
      <p:sp>
        <p:nvSpPr>
          <p:cNvPr id="14339" name="Rectangle 3">
            <a:extLst>
              <a:ext uri="{FF2B5EF4-FFF2-40B4-BE49-F238E27FC236}">
                <a16:creationId xmlns:a16="http://schemas.microsoft.com/office/drawing/2014/main" id="{186E8AF8-02BB-4644-ADBB-BB20CB6AE142}"/>
              </a:ext>
            </a:extLst>
          </p:cNvPr>
          <p:cNvSpPr>
            <a:spLocks noGrp="1" noChangeArrowheads="1"/>
          </p:cNvSpPr>
          <p:nvPr>
            <p:ph type="body" idx="1"/>
          </p:nvPr>
        </p:nvSpPr>
        <p:spPr/>
        <p:txBody>
          <a:bodyPr/>
          <a:lstStyle/>
          <a:p>
            <a:pPr marL="12700" marR="0" lvl="0" indent="0" algn="l" defTabSz="4572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sz="800" b="1" dirty="0">
                <a:solidFill>
                  <a:srgbClr val="0085C7"/>
                </a:solidFill>
                <a:latin typeface="Arial" panose="020B0604020202020204" pitchFamily="34" charset="0"/>
                <a:cs typeface="Arial" panose="020B0604020202020204" pitchFamily="34" charset="0"/>
              </a:rPr>
              <a:t>Enforcement</a:t>
            </a:r>
            <a:endParaRPr lang="en-US" sz="8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US" sz="800" dirty="0">
                <a:solidFill>
                  <a:srgbClr val="231F20"/>
                </a:solidFill>
                <a:latin typeface="Arial" panose="020B0604020202020204" pitchFamily="34" charset="0"/>
                <a:cs typeface="Arial" panose="020B0604020202020204" pitchFamily="34" charset="0"/>
              </a:rPr>
              <a:t>Enforcement mechanisms by market surveillance authorities – use of CE marking </a:t>
            </a:r>
          </a:p>
          <a:p>
            <a:pPr eaLnBrk="1" hangingPunct="1">
              <a:defRPr/>
            </a:pPr>
            <a:endParaRPr lang="en-US" sz="8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US" sz="800" dirty="0" err="1">
                <a:solidFill>
                  <a:srgbClr val="231F20"/>
                </a:solidFill>
                <a:latin typeface="Arial" panose="020B0604020202020204" pitchFamily="34" charset="0"/>
                <a:cs typeface="Arial" panose="020B0604020202020204" pitchFamily="34" charset="0"/>
              </a:rPr>
              <a:t>Organisations</a:t>
            </a:r>
            <a:r>
              <a:rPr lang="en-US" sz="800" dirty="0">
                <a:solidFill>
                  <a:srgbClr val="231F20"/>
                </a:solidFill>
                <a:latin typeface="Arial" panose="020B0604020202020204" pitchFamily="34" charset="0"/>
                <a:cs typeface="Arial" panose="020B0604020202020204" pitchFamily="34" charset="0"/>
              </a:rPr>
              <a:t> can take action before the European Court of Justice</a:t>
            </a:r>
          </a:p>
          <a:p>
            <a:pPr marL="355600" indent="-342900" eaLnBrk="1" hangingPunct="1">
              <a:buFont typeface="Arial" panose="020B0604020202020204" pitchFamily="34" charset="0"/>
              <a:buChar char="•"/>
              <a:defRPr/>
            </a:pPr>
            <a:endParaRPr lang="en-US" sz="800" dirty="0">
              <a:solidFill>
                <a:srgbClr val="231F20"/>
              </a:solidFill>
              <a:latin typeface="Arial" panose="020B0604020202020204" pitchFamily="34" charset="0"/>
              <a:cs typeface="Arial" panose="020B0604020202020204" pitchFamily="34" charset="0"/>
            </a:endParaRPr>
          </a:p>
          <a:p>
            <a:pPr marL="355600" indent="-342900" eaLnBrk="1" hangingPunct="1">
              <a:buFont typeface="Arial" panose="020B0604020202020204" pitchFamily="34" charset="0"/>
              <a:buChar char="•"/>
              <a:defRPr/>
            </a:pPr>
            <a:r>
              <a:rPr lang="en-US" sz="800">
                <a:solidFill>
                  <a:srgbClr val="231F20"/>
                </a:solidFill>
                <a:latin typeface="Arial" panose="020B0604020202020204" pitchFamily="34" charset="0"/>
                <a:cs typeface="Arial" panose="020B0604020202020204" pitchFamily="34" charset="0"/>
              </a:rPr>
              <a:t>Penalties &amp; possibility to withdraw products from the EU internal market</a:t>
            </a:r>
          </a:p>
          <a:p>
            <a:pPr marL="12700" indent="0" eaLnBrk="1" hangingPunct="1">
              <a:buFont typeface="Arial" panose="020B0604020202020204" pitchFamily="34" charset="0"/>
              <a:buNone/>
              <a:defRPr/>
            </a:pPr>
            <a:endParaRPr lang="en-US" sz="800" dirty="0">
              <a:solidFill>
                <a:schemeClr val="tx1"/>
              </a:solidFill>
              <a:latin typeface="Arial" panose="020B0604020202020204" pitchFamily="34" charset="0"/>
              <a:cs typeface="Arial" panose="020B0604020202020204" pitchFamily="34" charset="0"/>
            </a:endParaRPr>
          </a:p>
          <a:p>
            <a:pPr marL="12700" indent="0" eaLnBrk="1" hangingPunct="1">
              <a:buFont typeface="Arial" panose="020B0604020202020204" pitchFamily="34" charset="0"/>
              <a:buNone/>
              <a:defRPr/>
            </a:pPr>
            <a:r>
              <a:rPr lang="en-US" sz="800" dirty="0">
                <a:solidFill>
                  <a:schemeClr val="tx1"/>
                </a:solidFill>
                <a:latin typeface="Arial" panose="020B0604020202020204" pitchFamily="34" charset="0"/>
                <a:cs typeface="Arial" panose="020B0604020202020204" pitchFamily="34" charset="0"/>
              </a:rPr>
              <a:t>CE marking: the letters ‘CE’ appear on many </a:t>
            </a:r>
            <a:r>
              <a:rPr lang="en-GB" sz="900" dirty="0">
                <a:solidFill>
                  <a:srgbClr val="231F20"/>
                </a:solidFill>
                <a:latin typeface="Arial" panose="020B0604020202020204" pitchFamily="34" charset="0"/>
                <a:cs typeface="Arial" panose="020B0604020202020204" pitchFamily="34" charset="0"/>
              </a:rPr>
              <a:t>products traded on the extended Single Market in the European Economic Area (EEA). They signify that products sold in the EEA have been assessed to meet high safety, health, and environmental protection requirements. When you buy a new phone, a teddy bear, or a TV within the EEA, you can find the CE mark on them. CE marking also supports fair competition by holding all companies accountable to the same rules.</a:t>
            </a:r>
            <a:endParaRPr lang="en-US" sz="900" dirty="0">
              <a:solidFill>
                <a:srgbClr val="231F2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388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DDDFF9D-9489-447A-451F-32C5EC2089C6}"/>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C4BA19D3-38AE-FA1B-C128-F07E9F6EE4D6}"/>
              </a:ext>
            </a:extLst>
          </p:cNvPr>
          <p:cNvSpPr>
            <a:spLocks noGrp="1" noChangeArrowheads="1"/>
          </p:cNvSpPr>
          <p:nvPr>
            <p:ph type="body" idx="1"/>
          </p:nvPr>
        </p:nvSpPr>
        <p:spPr/>
        <p:txBody>
          <a:bodyPr/>
          <a:lstStyle/>
          <a:p>
            <a:pPr algn="just" eaLnBrk="1" hangingPunct="1">
              <a:spcBef>
                <a:spcPct val="0"/>
              </a:spcBef>
              <a:defRPr/>
            </a:pPr>
            <a:r>
              <a:rPr lang="en-US" altLang="en-US" b="1" dirty="0">
                <a:solidFill>
                  <a:srgbClr val="0085C7"/>
                </a:solidFill>
                <a:cs typeface="Arial" charset="0"/>
              </a:rPr>
              <a:t>Examples Accessibility Requirements</a:t>
            </a:r>
          </a:p>
          <a:p>
            <a:pPr eaLnBrk="1" hangingPunct="1">
              <a:spcBef>
                <a:spcPct val="0"/>
              </a:spcBef>
              <a:buFontTx/>
              <a:buNone/>
            </a:pPr>
            <a:r>
              <a:rPr lang="en-GB" altLang="en-US" sz="1400" b="1" dirty="0">
                <a:cs typeface="Arial" panose="020B0604020202020204" pitchFamily="34" charset="0"/>
              </a:rPr>
              <a:t>General requirements for services:</a:t>
            </a:r>
            <a:endParaRPr lang="en-GB" altLang="en-US" sz="1400" dirty="0">
              <a:cs typeface="Arial" panose="020B0604020202020204" pitchFamily="34" charset="0"/>
            </a:endParaRPr>
          </a:p>
          <a:p>
            <a:pPr eaLnBrk="1" hangingPunct="1">
              <a:spcBef>
                <a:spcPct val="0"/>
              </a:spcBef>
              <a:buFontTx/>
              <a:buNone/>
            </a:pPr>
            <a:endParaRPr lang="en-GB" altLang="en-US" sz="1400" dirty="0">
              <a:cs typeface="Arial" panose="020B0604020202020204" pitchFamily="34" charset="0"/>
            </a:endParaRPr>
          </a:p>
          <a:p>
            <a:pPr eaLnBrk="1" hangingPunct="1">
              <a:spcBef>
                <a:spcPct val="0"/>
              </a:spcBef>
              <a:buFontTx/>
              <a:buNone/>
            </a:pPr>
            <a:r>
              <a:rPr lang="en-GB" altLang="en-US" sz="1400" dirty="0">
                <a:cs typeface="Arial" panose="020B0604020202020204" pitchFamily="34" charset="0"/>
              </a:rPr>
              <a:t>“providing </a:t>
            </a:r>
            <a:r>
              <a:rPr lang="en-GB" altLang="en-US" sz="1400" b="1" dirty="0">
                <a:cs typeface="Arial" panose="020B0604020202020204" pitchFamily="34" charset="0"/>
              </a:rPr>
              <a:t>information </a:t>
            </a:r>
            <a:r>
              <a:rPr lang="en-GB" altLang="en-US" sz="1400" dirty="0">
                <a:cs typeface="Arial" panose="020B0604020202020204" pitchFamily="34" charset="0"/>
              </a:rPr>
              <a:t>about the functioning of the service, and </a:t>
            </a:r>
            <a:r>
              <a:rPr lang="en-GB" altLang="en-US" sz="1400" b="1" dirty="0">
                <a:cs typeface="Arial" panose="020B0604020202020204" pitchFamily="34" charset="0"/>
              </a:rPr>
              <a:t>where products are used </a:t>
            </a:r>
            <a:r>
              <a:rPr lang="en-GB" altLang="en-US" sz="1400" dirty="0">
                <a:cs typeface="Arial" panose="020B0604020202020204" pitchFamily="34" charset="0"/>
              </a:rPr>
              <a:t>in the provision of the service, its link to these products as well as </a:t>
            </a:r>
            <a:r>
              <a:rPr lang="en-GB" altLang="en-US" sz="1400" b="1" dirty="0">
                <a:cs typeface="Arial" panose="020B0604020202020204" pitchFamily="34" charset="0"/>
              </a:rPr>
              <a:t>information about their accessibility </a:t>
            </a:r>
            <a:r>
              <a:rPr lang="en-GB" altLang="en-US" sz="1400" dirty="0">
                <a:cs typeface="Arial" panose="020B0604020202020204" pitchFamily="34" charset="0"/>
              </a:rPr>
              <a:t>characteristics and </a:t>
            </a:r>
            <a:r>
              <a:rPr lang="en-GB" altLang="en-US" sz="1400" b="1" dirty="0">
                <a:cs typeface="Arial" panose="020B0604020202020204" pitchFamily="34" charset="0"/>
              </a:rPr>
              <a:t>interoperability</a:t>
            </a:r>
            <a:r>
              <a:rPr lang="en-GB" altLang="en-US" sz="1400" dirty="0">
                <a:cs typeface="Arial" panose="020B0604020202020204" pitchFamily="34" charset="0"/>
              </a:rPr>
              <a:t> </a:t>
            </a:r>
            <a:r>
              <a:rPr lang="en-GB" altLang="en-US" sz="1400" b="1" dirty="0">
                <a:cs typeface="Arial" panose="020B0604020202020204" pitchFamily="34" charset="0"/>
              </a:rPr>
              <a:t>with assistive devices </a:t>
            </a:r>
            <a:r>
              <a:rPr lang="en-GB" altLang="en-US" sz="1400" dirty="0">
                <a:cs typeface="Arial" panose="020B0604020202020204" pitchFamily="34" charset="0"/>
              </a:rPr>
              <a:t>and facilities”</a:t>
            </a:r>
          </a:p>
          <a:p>
            <a:pPr eaLnBrk="1" hangingPunct="1">
              <a:spcBef>
                <a:spcPct val="0"/>
              </a:spcBef>
              <a:buFontTx/>
              <a:buNone/>
            </a:pPr>
            <a:endParaRPr lang="en-GB" altLang="en-US" sz="1400" dirty="0">
              <a:cs typeface="Arial" panose="020B0604020202020204" pitchFamily="34" charset="0"/>
            </a:endParaRPr>
          </a:p>
          <a:p>
            <a:pPr eaLnBrk="1" hangingPunct="1">
              <a:spcBef>
                <a:spcPct val="0"/>
              </a:spcBef>
              <a:buFontTx/>
              <a:buNone/>
            </a:pPr>
            <a:r>
              <a:rPr lang="en-GB" altLang="en-US" sz="1400" dirty="0">
                <a:cs typeface="Arial" panose="020B0604020202020204" pitchFamily="34" charset="0"/>
              </a:rPr>
              <a:t>“making websites, including the related online applications, and mobile device-based services, including mobile applications, accessible in a consistent and adequate way by making them </a:t>
            </a:r>
            <a:r>
              <a:rPr lang="en-GB" altLang="en-US" sz="1400" b="1" dirty="0">
                <a:cs typeface="Arial" panose="020B0604020202020204" pitchFamily="34" charset="0"/>
              </a:rPr>
              <a:t>perceivable, operable, understandable and robust</a:t>
            </a:r>
            <a:r>
              <a:rPr lang="en-GB" altLang="en-US" sz="1400" dirty="0">
                <a:cs typeface="Arial" panose="020B0604020202020204" pitchFamily="34" charset="0"/>
              </a:rPr>
              <a:t>”</a:t>
            </a:r>
            <a:endParaRPr lang="es-ES" altLang="en-US" sz="1400" dirty="0">
              <a:cs typeface="Arial" panose="020B0604020202020204" pitchFamily="34" charset="0"/>
            </a:endParaRPr>
          </a:p>
          <a:p>
            <a:pPr eaLnBrk="1" hangingPunct="1">
              <a:spcBef>
                <a:spcPct val="0"/>
              </a:spcBef>
              <a:defRPr/>
            </a:pPr>
            <a:endParaRPr lang="en-GB" altLang="en-US" dirty="0">
              <a:solidFill>
                <a:srgbClr val="000000"/>
              </a:solidFill>
              <a:latin typeface="Arial" panose="020B0604020202020204" pitchFamily="34" charset="0"/>
              <a:cs typeface="Arial" panose="020B0604020202020204" pitchFamily="34" charset="0"/>
            </a:endParaRPr>
          </a:p>
          <a:p>
            <a:pPr algn="just" eaLnBrk="1" hangingPunct="1">
              <a:defRPr/>
            </a:pPr>
            <a:endParaRPr lang="en-US" altLang="en-US" dirty="0">
              <a:solidFill>
                <a:srgbClr val="000000"/>
              </a:solidFill>
              <a:latin typeface="Arial" panose="020B0604020202020204" pitchFamily="34"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DDDFF9D-9489-447A-451F-32C5EC2089C6}"/>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C4BA19D3-38AE-FA1B-C128-F07E9F6EE4D6}"/>
              </a:ext>
            </a:extLst>
          </p:cNvPr>
          <p:cNvSpPr>
            <a:spLocks noGrp="1" noChangeArrowheads="1"/>
          </p:cNvSpPr>
          <p:nvPr>
            <p:ph type="body" idx="1"/>
          </p:nvPr>
        </p:nvSpPr>
        <p:spPr/>
        <p:txBody>
          <a:bodyPr/>
          <a:lstStyle/>
          <a:p>
            <a:pPr algn="just" eaLnBrk="1" hangingPunct="1">
              <a:spcBef>
                <a:spcPct val="0"/>
              </a:spcBef>
              <a:defRPr/>
            </a:pPr>
            <a:r>
              <a:rPr lang="en-US" altLang="en-US" b="1" dirty="0">
                <a:solidFill>
                  <a:srgbClr val="0085C7"/>
                </a:solidFill>
                <a:cs typeface="Arial" charset="0"/>
              </a:rPr>
              <a:t>Examples Accessibility Requirements</a:t>
            </a:r>
          </a:p>
          <a:p>
            <a:pPr marL="0" marR="0" lvl="0" indent="0" algn="l" defTabSz="457200" rtl="0" eaLnBrk="1" fontAlgn="base" latinLnBrk="0" hangingPunct="1">
              <a:lnSpc>
                <a:spcPct val="100000"/>
              </a:lnSpc>
              <a:spcBef>
                <a:spcPct val="0"/>
              </a:spcBef>
              <a:spcAft>
                <a:spcPct val="0"/>
              </a:spcAft>
              <a:buClrTx/>
              <a:buSzTx/>
              <a:buFontTx/>
              <a:buNone/>
              <a:tabLst/>
              <a:defRPr/>
            </a:pPr>
            <a:r>
              <a:rPr lang="en-GB" altLang="en-US" sz="1200" b="1" dirty="0">
                <a:cs typeface="Arial" panose="020B0604020202020204" pitchFamily="34" charset="0"/>
              </a:rPr>
              <a:t>Specific services: </a:t>
            </a:r>
            <a:r>
              <a:rPr lang="en-GB" altLang="en-US" sz="1200" dirty="0">
                <a:cs typeface="Arial" panose="020B0604020202020204" pitchFamily="34" charset="0"/>
              </a:rPr>
              <a:t>E-commerce services (</a:t>
            </a:r>
            <a:r>
              <a:rPr lang="en-GB" sz="1200" kern="0" dirty="0">
                <a:effectLst/>
                <a:latin typeface="Verdana" panose="020B0604030504040204" pitchFamily="34" charset="0"/>
                <a:ea typeface="Aptos" panose="020B0004020202020204" pitchFamily="34" charset="0"/>
                <a:cs typeface="Calibri" panose="020F0502020204030204" pitchFamily="34" charset="0"/>
              </a:rPr>
              <a:t>websites and apps through which companies sell their products and services):</a:t>
            </a:r>
            <a:endParaRPr lang="en-GB" altLang="en-US" sz="1200" dirty="0">
              <a:cs typeface="Arial" panose="020B0604020202020204" pitchFamily="34" charset="0"/>
            </a:endParaRPr>
          </a:p>
          <a:p>
            <a:pPr eaLnBrk="1" hangingPunct="1">
              <a:spcBef>
                <a:spcPct val="0"/>
              </a:spcBef>
              <a:buFontTx/>
              <a:buNone/>
            </a:pPr>
            <a:endParaRPr lang="en-GB" altLang="en-US" sz="1200" dirty="0">
              <a:cs typeface="Arial" panose="020B0604020202020204" pitchFamily="34" charset="0"/>
            </a:endParaRPr>
          </a:p>
          <a:p>
            <a:pPr eaLnBrk="1" hangingPunct="1">
              <a:spcBef>
                <a:spcPct val="0"/>
              </a:spcBef>
              <a:buFontTx/>
              <a:buNone/>
            </a:pPr>
            <a:r>
              <a:rPr lang="es-ES" altLang="en-US" sz="1200" dirty="0">
                <a:cs typeface="Arial" panose="020B0604020202020204" pitchFamily="34" charset="0"/>
              </a:rPr>
              <a:t>a) </a:t>
            </a:r>
            <a:r>
              <a:rPr lang="en-GB" altLang="en-US" sz="1200" dirty="0">
                <a:cs typeface="Arial" panose="020B0604020202020204" pitchFamily="34" charset="0"/>
              </a:rPr>
              <a:t>providing the </a:t>
            </a:r>
            <a:r>
              <a:rPr lang="en-GB" altLang="en-US" sz="1200" b="1" dirty="0">
                <a:cs typeface="Arial" panose="020B0604020202020204" pitchFamily="34" charset="0"/>
              </a:rPr>
              <a:t>information concerning accessibility of the products and services</a:t>
            </a:r>
            <a:r>
              <a:rPr lang="en-GB" altLang="en-US" sz="1200" dirty="0">
                <a:cs typeface="Arial" panose="020B0604020202020204" pitchFamily="34" charset="0"/>
              </a:rPr>
              <a:t> being sold when this information is provided by the responsible economic operator</a:t>
            </a:r>
          </a:p>
          <a:p>
            <a:pPr eaLnBrk="1" hangingPunct="1">
              <a:spcBef>
                <a:spcPct val="0"/>
              </a:spcBef>
              <a:buFontTx/>
              <a:buNone/>
            </a:pPr>
            <a:endParaRPr lang="en-GB" altLang="en-US" sz="1200" dirty="0">
              <a:cs typeface="Arial" panose="020B0604020202020204" pitchFamily="34" charset="0"/>
            </a:endParaRPr>
          </a:p>
          <a:p>
            <a:pPr eaLnBrk="1" hangingPunct="1">
              <a:spcBef>
                <a:spcPct val="0"/>
              </a:spcBef>
              <a:buFontTx/>
              <a:buNone/>
            </a:pPr>
            <a:r>
              <a:rPr lang="en-GB" altLang="en-US" sz="1200" dirty="0">
                <a:cs typeface="Arial" panose="020B0604020202020204" pitchFamily="34" charset="0"/>
              </a:rPr>
              <a:t>b) ensuring the accessibility of the functionality for </a:t>
            </a:r>
            <a:r>
              <a:rPr lang="en-GB" altLang="en-US" sz="1200" b="1" dirty="0">
                <a:cs typeface="Arial" panose="020B0604020202020204" pitchFamily="34" charset="0"/>
              </a:rPr>
              <a:t>identification</a:t>
            </a:r>
            <a:r>
              <a:rPr lang="en-GB" altLang="en-US" sz="1200" dirty="0">
                <a:cs typeface="Arial" panose="020B0604020202020204" pitchFamily="34" charset="0"/>
              </a:rPr>
              <a:t>, </a:t>
            </a:r>
            <a:r>
              <a:rPr lang="en-GB" altLang="en-US" sz="1200" b="1" dirty="0">
                <a:cs typeface="Arial" panose="020B0604020202020204" pitchFamily="34" charset="0"/>
              </a:rPr>
              <a:t>security</a:t>
            </a:r>
            <a:r>
              <a:rPr lang="en-GB" altLang="en-US" sz="1200" dirty="0">
                <a:cs typeface="Arial" panose="020B0604020202020204" pitchFamily="34" charset="0"/>
              </a:rPr>
              <a:t> and </a:t>
            </a:r>
            <a:r>
              <a:rPr lang="en-GB" altLang="en-US" sz="1200" b="1" dirty="0">
                <a:cs typeface="Arial" panose="020B0604020202020204" pitchFamily="34" charset="0"/>
              </a:rPr>
              <a:t>payment</a:t>
            </a:r>
            <a:r>
              <a:rPr lang="en-GB" altLang="en-US" sz="1200" dirty="0">
                <a:cs typeface="Arial" panose="020B0604020202020204" pitchFamily="34" charset="0"/>
              </a:rPr>
              <a:t> when delivered as part of a service instead of a product by making it perceivable, operable, understandable and robust</a:t>
            </a:r>
          </a:p>
          <a:p>
            <a:pPr eaLnBrk="1" hangingPunct="1">
              <a:spcBef>
                <a:spcPct val="0"/>
              </a:spcBef>
              <a:buFontTx/>
              <a:buNone/>
            </a:pPr>
            <a:endParaRPr lang="en-GB" altLang="en-US" sz="1200" dirty="0">
              <a:cs typeface="Arial" panose="020B0604020202020204" pitchFamily="34" charset="0"/>
            </a:endParaRPr>
          </a:p>
          <a:p>
            <a:pPr eaLnBrk="1" hangingPunct="1">
              <a:spcBef>
                <a:spcPct val="0"/>
              </a:spcBef>
              <a:buFontTx/>
              <a:buNone/>
            </a:pPr>
            <a:r>
              <a:rPr lang="en-GB" altLang="en-US" sz="1200" dirty="0">
                <a:cs typeface="Arial" panose="020B0604020202020204" pitchFamily="34" charset="0"/>
              </a:rPr>
              <a:t>c) providing </a:t>
            </a:r>
            <a:r>
              <a:rPr lang="en-GB" altLang="en-US" sz="1200" b="1" dirty="0">
                <a:cs typeface="Arial" panose="020B0604020202020204" pitchFamily="34" charset="0"/>
              </a:rPr>
              <a:t>identification</a:t>
            </a:r>
            <a:r>
              <a:rPr lang="en-GB" altLang="en-US" sz="1200" dirty="0">
                <a:cs typeface="Arial" panose="020B0604020202020204" pitchFamily="34" charset="0"/>
              </a:rPr>
              <a:t> </a:t>
            </a:r>
            <a:r>
              <a:rPr lang="en-GB" altLang="en-US" sz="1200" b="1" dirty="0">
                <a:cs typeface="Arial" panose="020B0604020202020204" pitchFamily="34" charset="0"/>
              </a:rPr>
              <a:t>methods</a:t>
            </a:r>
            <a:r>
              <a:rPr lang="en-GB" altLang="en-US" sz="1200" dirty="0">
                <a:cs typeface="Arial" panose="020B0604020202020204" pitchFamily="34" charset="0"/>
              </a:rPr>
              <a:t>, electronic </a:t>
            </a:r>
            <a:r>
              <a:rPr lang="en-GB" altLang="en-US" sz="1200" b="1" dirty="0">
                <a:cs typeface="Arial" panose="020B0604020202020204" pitchFamily="34" charset="0"/>
              </a:rPr>
              <a:t>signatures</a:t>
            </a:r>
            <a:r>
              <a:rPr lang="en-GB" altLang="en-US" sz="1200" dirty="0">
                <a:cs typeface="Arial" panose="020B0604020202020204" pitchFamily="34" charset="0"/>
              </a:rPr>
              <a:t>, and </a:t>
            </a:r>
            <a:r>
              <a:rPr lang="en-GB" altLang="en-US" sz="1200" b="1" dirty="0">
                <a:cs typeface="Arial" panose="020B0604020202020204" pitchFamily="34" charset="0"/>
              </a:rPr>
              <a:t>payment</a:t>
            </a:r>
            <a:r>
              <a:rPr lang="en-GB" altLang="en-US" sz="1200" dirty="0">
                <a:cs typeface="Arial" panose="020B0604020202020204" pitchFamily="34" charset="0"/>
              </a:rPr>
              <a:t> </a:t>
            </a:r>
            <a:r>
              <a:rPr lang="en-GB" altLang="en-US" sz="1200" b="1" dirty="0">
                <a:cs typeface="Arial" panose="020B0604020202020204" pitchFamily="34" charset="0"/>
              </a:rPr>
              <a:t>services</a:t>
            </a:r>
            <a:r>
              <a:rPr lang="en-GB" altLang="en-US" sz="1200" dirty="0">
                <a:cs typeface="Arial" panose="020B0604020202020204" pitchFamily="34" charset="0"/>
              </a:rPr>
              <a:t> which are perceivable, operable, understandable and robust</a:t>
            </a:r>
            <a:endParaRPr lang="es-ES" altLang="en-US" sz="1200" dirty="0">
              <a:cs typeface="Arial" panose="020B0604020202020204" pitchFamily="34" charset="0"/>
            </a:endParaRPr>
          </a:p>
          <a:p>
            <a:pPr algn="just" eaLnBrk="1" hangingPunct="1">
              <a:defRPr/>
            </a:pPr>
            <a:endParaRPr lang="en-US" altLang="en-US" dirty="0">
              <a:solidFill>
                <a:srgbClr val="000000"/>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49172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solidFill>
                  <a:srgbClr val="0070C0"/>
                </a:solidFill>
              </a:defRPr>
            </a:lvl1pPr>
          </a:lstStyle>
          <a:p>
            <a:r>
              <a:rPr lang="en-US" dirty="0"/>
              <a:t>Click to edit Master title style</a:t>
            </a:r>
            <a:endParaRPr lang="fr-BE"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4" name="Date Placeholder 3"/>
          <p:cNvSpPr>
            <a:spLocks noGrp="1"/>
          </p:cNvSpPr>
          <p:nvPr>
            <p:ph type="dt" sz="half" idx="10"/>
          </p:nvPr>
        </p:nvSpPr>
        <p:spPr/>
        <p:txBody>
          <a:bodyPr/>
          <a:lstStyle/>
          <a:p>
            <a:fld id="{5B872FB7-52F7-47EC-87D7-765A0F918F4F}" type="datetimeFigureOut">
              <a:rPr lang="fr-BE" smtClean="0"/>
              <a:t>15-05-24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
        <p:nvSpPr>
          <p:cNvPr id="7" name="Rectangle 6"/>
          <p:cNvSpPr/>
          <p:nvPr userDrawn="1"/>
        </p:nvSpPr>
        <p:spPr>
          <a:xfrm>
            <a:off x="146050" y="139700"/>
            <a:ext cx="11899900" cy="6581775"/>
          </a:xfrm>
          <a:prstGeom prst="rect">
            <a:avLst/>
          </a:prstGeom>
          <a:solidFill>
            <a:schemeClr val="accent1">
              <a:alpha val="0"/>
            </a:schemeClr>
          </a:solidFill>
          <a:ln w="38100" cmpd="sng">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425282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BE"/>
          </a:p>
        </p:txBody>
      </p:sp>
      <p:sp>
        <p:nvSpPr>
          <p:cNvPr id="3" name="Vertical Text Placeholder 2"/>
          <p:cNvSpPr>
            <a:spLocks noGrp="1"/>
          </p:cNvSpPr>
          <p:nvPr>
            <p:ph type="body" orient="vert" idx="1"/>
          </p:nvPr>
        </p:nvSpPr>
        <p:spPr/>
        <p:txBody>
          <a:bodyPr vert="eaVert">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10"/>
          </p:nvPr>
        </p:nvSpPr>
        <p:spPr/>
        <p:txBody>
          <a:bodyPr/>
          <a:lstStyle/>
          <a:p>
            <a:fld id="{5B872FB7-52F7-47EC-87D7-765A0F918F4F}" type="datetimeFigureOut">
              <a:rPr lang="fr-BE" smtClean="0"/>
              <a:t>15-05-24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734793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r-BE"/>
          </a:p>
        </p:txBody>
      </p:sp>
      <p:sp>
        <p:nvSpPr>
          <p:cNvPr id="3" name="Vertical Text Placeholder 2"/>
          <p:cNvSpPr>
            <a:spLocks noGrp="1"/>
          </p:cNvSpPr>
          <p:nvPr>
            <p:ph type="body" orient="vert" idx="1"/>
          </p:nvPr>
        </p:nvSpPr>
        <p:spPr>
          <a:xfrm>
            <a:off x="838200" y="365125"/>
            <a:ext cx="7734300" cy="5811838"/>
          </a:xfrm>
        </p:spPr>
        <p:txBody>
          <a:bodyPr vert="eaVert">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10"/>
          </p:nvPr>
        </p:nvSpPr>
        <p:spPr/>
        <p:txBody>
          <a:bodyPr/>
          <a:lstStyle/>
          <a:p>
            <a:fld id="{5B872FB7-52F7-47EC-87D7-765A0F918F4F}" type="datetimeFigureOut">
              <a:rPr lang="fr-BE" smtClean="0"/>
              <a:t>15-05-24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756212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arker grey background/empty">
  <p:cSld name="Darker grey background/empty">
    <p:bg>
      <p:bgPr>
        <a:solidFill>
          <a:srgbClr val="C8D3D8"/>
        </a:solidFill>
        <a:effectLst/>
      </p:bgPr>
    </p:bg>
    <p:spTree>
      <p:nvGrpSpPr>
        <p:cNvPr id="1" name="Shape 96"/>
        <p:cNvGrpSpPr/>
        <p:nvPr/>
      </p:nvGrpSpPr>
      <p:grpSpPr>
        <a:xfrm>
          <a:off x="0" y="0"/>
          <a:ext cx="0" cy="0"/>
          <a:chOff x="0" y="0"/>
          <a:chExt cx="0" cy="0"/>
        </a:xfrm>
      </p:grpSpPr>
      <p:sp>
        <p:nvSpPr>
          <p:cNvPr id="97" name="Google Shape;97;p28"/>
          <p:cNvSpPr/>
          <p:nvPr/>
        </p:nvSpPr>
        <p:spPr>
          <a:xfrm>
            <a:off x="10776858" y="5050972"/>
            <a:ext cx="2177143" cy="1992085"/>
          </a:xfrm>
          <a:prstGeom prst="rect">
            <a:avLst/>
          </a:prstGeom>
          <a:no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000">
              <a:solidFill>
                <a:schemeClr val="lt1"/>
              </a:solidFill>
              <a:latin typeface="Trebuchet MS"/>
              <a:ea typeface="Trebuchet MS"/>
              <a:cs typeface="Trebuchet MS"/>
              <a:sym typeface="Trebuchet MS"/>
            </a:endParaRPr>
          </a:p>
        </p:txBody>
      </p:sp>
      <p:sp>
        <p:nvSpPr>
          <p:cNvPr id="98" name="Google Shape;98;p28"/>
          <p:cNvSpPr/>
          <p:nvPr/>
        </p:nvSpPr>
        <p:spPr>
          <a:xfrm>
            <a:off x="11143488" y="6242304"/>
            <a:ext cx="609600" cy="292608"/>
          </a:xfrm>
          <a:prstGeom prst="rect">
            <a:avLst/>
          </a:prstGeom>
          <a:no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000">
              <a:solidFill>
                <a:schemeClr val="lt1"/>
              </a:solidFill>
              <a:latin typeface="Trebuchet MS"/>
              <a:ea typeface="Trebuchet MS"/>
              <a:cs typeface="Trebuchet MS"/>
              <a:sym typeface="Trebuchet MS"/>
            </a:endParaRPr>
          </a:p>
        </p:txBody>
      </p:sp>
    </p:spTree>
    <p:extLst>
      <p:ext uri="{BB962C8B-B14F-4D97-AF65-F5344CB8AC3E}">
        <p14:creationId xmlns:p14="http://schemas.microsoft.com/office/powerpoint/2010/main" val="1335052747"/>
      </p:ext>
    </p:extLst>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 light">
  <p:cSld name="Title Slide - light">
    <p:spTree>
      <p:nvGrpSpPr>
        <p:cNvPr id="1" name="Shape 14"/>
        <p:cNvGrpSpPr/>
        <p:nvPr/>
      </p:nvGrpSpPr>
      <p:grpSpPr>
        <a:xfrm>
          <a:off x="0" y="0"/>
          <a:ext cx="0" cy="0"/>
          <a:chOff x="0" y="0"/>
          <a:chExt cx="0" cy="0"/>
        </a:xfrm>
      </p:grpSpPr>
      <p:sp>
        <p:nvSpPr>
          <p:cNvPr id="15" name="Google Shape;15;p16"/>
          <p:cNvSpPr/>
          <p:nvPr/>
        </p:nvSpPr>
        <p:spPr>
          <a:xfrm>
            <a:off x="0" y="5522067"/>
            <a:ext cx="12192000" cy="1329987"/>
          </a:xfrm>
          <a:prstGeom prst="rect">
            <a:avLst/>
          </a:prstGeom>
          <a:solidFill>
            <a:srgbClr val="F2F2F2"/>
          </a:solidFill>
          <a:ln>
            <a:noFill/>
          </a:ln>
        </p:spPr>
        <p:txBody>
          <a:bodyPr spcFirstLastPara="1" wrap="square" lIns="121900" tIns="60933" rIns="121900" bIns="60933" anchor="ctr" anchorCtr="0">
            <a:noAutofit/>
          </a:bodyPr>
          <a:lstStyle/>
          <a:p>
            <a:pPr marL="0" marR="0" lvl="0" indent="0" algn="ctr" rtl="0">
              <a:spcBef>
                <a:spcPts val="0"/>
              </a:spcBef>
              <a:spcAft>
                <a:spcPts val="0"/>
              </a:spcAft>
              <a:buNone/>
            </a:pPr>
            <a:endParaRPr sz="2000">
              <a:solidFill>
                <a:schemeClr val="lt1"/>
              </a:solidFill>
              <a:latin typeface="Trebuchet MS"/>
              <a:ea typeface="Trebuchet MS"/>
              <a:cs typeface="Trebuchet MS"/>
              <a:sym typeface="Trebuchet MS"/>
            </a:endParaRPr>
          </a:p>
        </p:txBody>
      </p:sp>
      <p:sp>
        <p:nvSpPr>
          <p:cNvPr id="16" name="Google Shape;16;p16"/>
          <p:cNvSpPr txBox="1">
            <a:spLocks noGrp="1"/>
          </p:cNvSpPr>
          <p:nvPr>
            <p:ph type="body" idx="1"/>
          </p:nvPr>
        </p:nvSpPr>
        <p:spPr>
          <a:xfrm>
            <a:off x="604630" y="5759720"/>
            <a:ext cx="3998383" cy="781593"/>
          </a:xfrm>
          <a:prstGeom prst="rect">
            <a:avLst/>
          </a:prstGeom>
          <a:noFill/>
          <a:ln>
            <a:noFill/>
          </a:ln>
        </p:spPr>
        <p:txBody>
          <a:bodyPr spcFirstLastPara="1" wrap="square" lIns="217575" tIns="108775" rIns="217575" bIns="108775" anchor="t" anchorCtr="0">
            <a:noAutofit/>
          </a:bodyPr>
          <a:lstStyle>
            <a:lvl1pPr marL="609585" marR="0" lvl="0" indent="-304792" algn="l">
              <a:lnSpc>
                <a:spcPct val="138461"/>
              </a:lnSpc>
              <a:spcBef>
                <a:spcPts val="347"/>
              </a:spcBef>
              <a:spcAft>
                <a:spcPts val="0"/>
              </a:spcAft>
              <a:buClr>
                <a:schemeClr val="lt2"/>
              </a:buClr>
              <a:buSzPts val="1040"/>
              <a:buFont typeface="Noto Sans Symbols"/>
              <a:buNone/>
              <a:defRPr sz="1733">
                <a:solidFill>
                  <a:schemeClr val="dk1"/>
                </a:solidFill>
              </a:defRPr>
            </a:lvl1pPr>
            <a:lvl2pPr marL="1219170" lvl="1" indent="-426709" algn="l">
              <a:spcBef>
                <a:spcPts val="480"/>
              </a:spcBef>
              <a:spcAft>
                <a:spcPts val="0"/>
              </a:spcAft>
              <a:buSzPts val="1440"/>
              <a:buChar char="◻"/>
              <a:defRPr/>
            </a:lvl2pPr>
            <a:lvl3pPr marL="1828754" lvl="2" indent="-457189" algn="l">
              <a:spcBef>
                <a:spcPts val="480"/>
              </a:spcBef>
              <a:spcAft>
                <a:spcPts val="0"/>
              </a:spcAft>
              <a:buSzPts val="1800"/>
              <a:buChar char="&gt;"/>
              <a:defRPr/>
            </a:lvl3pPr>
            <a:lvl4pPr marL="2438339" lvl="3" indent="-457189" algn="l">
              <a:spcBef>
                <a:spcPts val="480"/>
              </a:spcBef>
              <a:spcAft>
                <a:spcPts val="0"/>
              </a:spcAft>
              <a:buSzPts val="1800"/>
              <a:buChar char="&gt;"/>
              <a:defRPr/>
            </a:lvl4pPr>
            <a:lvl5pPr marL="3047924" lvl="4" indent="-457189" algn="l">
              <a:spcBef>
                <a:spcPts val="480"/>
              </a:spcBef>
              <a:spcAft>
                <a:spcPts val="0"/>
              </a:spcAft>
              <a:buSzPts val="1800"/>
              <a:buChar char="&gt;"/>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17" name="Google Shape;17;p16"/>
          <p:cNvSpPr txBox="1">
            <a:spLocks noGrp="1"/>
          </p:cNvSpPr>
          <p:nvPr>
            <p:ph type="body" idx="2"/>
          </p:nvPr>
        </p:nvSpPr>
        <p:spPr>
          <a:xfrm>
            <a:off x="478367" y="1497246"/>
            <a:ext cx="8699500" cy="1308100"/>
          </a:xfrm>
          <a:prstGeom prst="rect">
            <a:avLst/>
          </a:prstGeom>
          <a:noFill/>
          <a:ln>
            <a:noFill/>
          </a:ln>
        </p:spPr>
        <p:txBody>
          <a:bodyPr spcFirstLastPara="1" wrap="square" lIns="217575" tIns="108775" rIns="217575" bIns="108775" anchor="t" anchorCtr="0">
            <a:normAutofit/>
          </a:bodyPr>
          <a:lstStyle>
            <a:lvl1pPr marL="609585" lvl="0" indent="-304792" algn="l">
              <a:spcBef>
                <a:spcPts val="800"/>
              </a:spcBef>
              <a:spcAft>
                <a:spcPts val="0"/>
              </a:spcAft>
              <a:buSzPts val="2400"/>
              <a:buNone/>
              <a:defRPr sz="4000">
                <a:solidFill>
                  <a:schemeClr val="accent6"/>
                </a:solidFill>
              </a:defRPr>
            </a:lvl1pPr>
            <a:lvl2pPr marL="1219170" lvl="1" indent="-426709" algn="l">
              <a:spcBef>
                <a:spcPts val="480"/>
              </a:spcBef>
              <a:spcAft>
                <a:spcPts val="0"/>
              </a:spcAft>
              <a:buSzPts val="1440"/>
              <a:buChar char="◻"/>
              <a:defRPr/>
            </a:lvl2pPr>
            <a:lvl3pPr marL="1828754" lvl="2" indent="-457189" algn="l">
              <a:spcBef>
                <a:spcPts val="480"/>
              </a:spcBef>
              <a:spcAft>
                <a:spcPts val="0"/>
              </a:spcAft>
              <a:buSzPts val="1800"/>
              <a:buChar char="&gt;"/>
              <a:defRPr/>
            </a:lvl3pPr>
            <a:lvl4pPr marL="2438339" lvl="3" indent="-457189" algn="l">
              <a:spcBef>
                <a:spcPts val="480"/>
              </a:spcBef>
              <a:spcAft>
                <a:spcPts val="0"/>
              </a:spcAft>
              <a:buSzPts val="1800"/>
              <a:buChar char="&gt;"/>
              <a:defRPr/>
            </a:lvl4pPr>
            <a:lvl5pPr marL="3047924" lvl="4" indent="-457189" algn="l">
              <a:spcBef>
                <a:spcPts val="480"/>
              </a:spcBef>
              <a:spcAft>
                <a:spcPts val="0"/>
              </a:spcAft>
              <a:buSzPts val="1800"/>
              <a:buChar char="&gt;"/>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sp>
        <p:nvSpPr>
          <p:cNvPr id="18" name="Google Shape;18;p16"/>
          <p:cNvSpPr/>
          <p:nvPr/>
        </p:nvSpPr>
        <p:spPr>
          <a:xfrm rot="2654194">
            <a:off x="7576786" y="2190940"/>
            <a:ext cx="2367153" cy="1718795"/>
          </a:xfrm>
          <a:custGeom>
            <a:avLst/>
            <a:gdLst/>
            <a:ahLst/>
            <a:cxnLst/>
            <a:rect l="l" t="t" r="r" b="b"/>
            <a:pathLst>
              <a:path w="2752" h="1998" extrusionOk="0">
                <a:moveTo>
                  <a:pt x="2577" y="1142"/>
                </a:moveTo>
                <a:cubicBezTo>
                  <a:pt x="2543" y="1142"/>
                  <a:pt x="2517" y="1169"/>
                  <a:pt x="2517" y="1203"/>
                </a:cubicBezTo>
                <a:cubicBezTo>
                  <a:pt x="2517" y="1208"/>
                  <a:pt x="2518" y="1214"/>
                  <a:pt x="2519" y="1219"/>
                </a:cubicBezTo>
                <a:lnTo>
                  <a:pt x="2200" y="1355"/>
                </a:lnTo>
                <a:cubicBezTo>
                  <a:pt x="2191" y="1336"/>
                  <a:pt x="2176" y="1321"/>
                  <a:pt x="2156" y="1314"/>
                </a:cubicBezTo>
                <a:cubicBezTo>
                  <a:pt x="2136" y="1306"/>
                  <a:pt x="2114" y="1306"/>
                  <a:pt x="2094" y="1315"/>
                </a:cubicBezTo>
                <a:cubicBezTo>
                  <a:pt x="2079" y="1321"/>
                  <a:pt x="2066" y="1332"/>
                  <a:pt x="2057" y="1346"/>
                </a:cubicBezTo>
                <a:cubicBezTo>
                  <a:pt x="2055" y="1350"/>
                  <a:pt x="2053" y="1353"/>
                  <a:pt x="2052" y="1357"/>
                </a:cubicBezTo>
                <a:cubicBezTo>
                  <a:pt x="2006" y="1342"/>
                  <a:pt x="1780" y="1265"/>
                  <a:pt x="1553" y="1190"/>
                </a:cubicBezTo>
                <a:cubicBezTo>
                  <a:pt x="1441" y="1152"/>
                  <a:pt x="1354" y="1123"/>
                  <a:pt x="1285" y="1100"/>
                </a:cubicBezTo>
                <a:cubicBezTo>
                  <a:pt x="1292" y="1079"/>
                  <a:pt x="1295" y="1056"/>
                  <a:pt x="1295" y="1033"/>
                </a:cubicBezTo>
                <a:cubicBezTo>
                  <a:pt x="1294" y="899"/>
                  <a:pt x="1185" y="791"/>
                  <a:pt x="1051" y="791"/>
                </a:cubicBezTo>
                <a:cubicBezTo>
                  <a:pt x="973" y="792"/>
                  <a:pt x="904" y="829"/>
                  <a:pt x="860" y="886"/>
                </a:cubicBezTo>
                <a:lnTo>
                  <a:pt x="308" y="486"/>
                </a:lnTo>
                <a:lnTo>
                  <a:pt x="310" y="483"/>
                </a:lnTo>
                <a:cubicBezTo>
                  <a:pt x="319" y="470"/>
                  <a:pt x="323" y="454"/>
                  <a:pt x="323" y="438"/>
                </a:cubicBezTo>
                <a:cubicBezTo>
                  <a:pt x="322" y="425"/>
                  <a:pt x="319" y="413"/>
                  <a:pt x="313" y="402"/>
                </a:cubicBezTo>
                <a:lnTo>
                  <a:pt x="539" y="250"/>
                </a:lnTo>
                <a:cubicBezTo>
                  <a:pt x="545" y="257"/>
                  <a:pt x="552" y="263"/>
                  <a:pt x="562" y="267"/>
                </a:cubicBezTo>
                <a:cubicBezTo>
                  <a:pt x="593" y="279"/>
                  <a:pt x="628" y="264"/>
                  <a:pt x="640" y="233"/>
                </a:cubicBezTo>
                <a:cubicBezTo>
                  <a:pt x="652" y="202"/>
                  <a:pt x="637" y="167"/>
                  <a:pt x="606" y="154"/>
                </a:cubicBezTo>
                <a:cubicBezTo>
                  <a:pt x="575" y="142"/>
                  <a:pt x="540" y="157"/>
                  <a:pt x="528" y="188"/>
                </a:cubicBezTo>
                <a:cubicBezTo>
                  <a:pt x="521" y="205"/>
                  <a:pt x="523" y="223"/>
                  <a:pt x="531" y="238"/>
                </a:cubicBezTo>
                <a:lnTo>
                  <a:pt x="305" y="390"/>
                </a:lnTo>
                <a:cubicBezTo>
                  <a:pt x="290" y="371"/>
                  <a:pt x="266" y="359"/>
                  <a:pt x="240" y="359"/>
                </a:cubicBezTo>
                <a:cubicBezTo>
                  <a:pt x="231" y="359"/>
                  <a:pt x="223" y="361"/>
                  <a:pt x="215" y="364"/>
                </a:cubicBezTo>
                <a:lnTo>
                  <a:pt x="95" y="113"/>
                </a:lnTo>
                <a:cubicBezTo>
                  <a:pt x="113" y="102"/>
                  <a:pt x="125" y="80"/>
                  <a:pt x="123" y="57"/>
                </a:cubicBezTo>
                <a:cubicBezTo>
                  <a:pt x="120" y="24"/>
                  <a:pt x="90" y="0"/>
                  <a:pt x="57" y="3"/>
                </a:cubicBezTo>
                <a:cubicBezTo>
                  <a:pt x="24" y="6"/>
                  <a:pt x="0" y="35"/>
                  <a:pt x="3" y="68"/>
                </a:cubicBezTo>
                <a:cubicBezTo>
                  <a:pt x="6" y="102"/>
                  <a:pt x="35" y="126"/>
                  <a:pt x="68" y="123"/>
                </a:cubicBezTo>
                <a:cubicBezTo>
                  <a:pt x="73" y="122"/>
                  <a:pt x="78" y="121"/>
                  <a:pt x="82" y="120"/>
                </a:cubicBezTo>
                <a:lnTo>
                  <a:pt x="202" y="370"/>
                </a:lnTo>
                <a:cubicBezTo>
                  <a:pt x="190" y="376"/>
                  <a:pt x="180" y="386"/>
                  <a:pt x="172" y="398"/>
                </a:cubicBezTo>
                <a:cubicBezTo>
                  <a:pt x="164" y="411"/>
                  <a:pt x="160" y="426"/>
                  <a:pt x="160" y="442"/>
                </a:cubicBezTo>
                <a:cubicBezTo>
                  <a:pt x="161" y="464"/>
                  <a:pt x="170" y="484"/>
                  <a:pt x="185" y="499"/>
                </a:cubicBezTo>
                <a:cubicBezTo>
                  <a:pt x="201" y="514"/>
                  <a:pt x="222" y="522"/>
                  <a:pt x="243" y="521"/>
                </a:cubicBezTo>
                <a:cubicBezTo>
                  <a:pt x="267" y="521"/>
                  <a:pt x="289" y="510"/>
                  <a:pt x="303" y="492"/>
                </a:cubicBezTo>
                <a:lnTo>
                  <a:pt x="300" y="497"/>
                </a:lnTo>
                <a:lnTo>
                  <a:pt x="852" y="898"/>
                </a:lnTo>
                <a:cubicBezTo>
                  <a:pt x="825" y="937"/>
                  <a:pt x="809" y="984"/>
                  <a:pt x="809" y="1035"/>
                </a:cubicBezTo>
                <a:cubicBezTo>
                  <a:pt x="810" y="1129"/>
                  <a:pt x="863" y="1209"/>
                  <a:pt x="940" y="1250"/>
                </a:cubicBezTo>
                <a:lnTo>
                  <a:pt x="787" y="1560"/>
                </a:lnTo>
                <a:cubicBezTo>
                  <a:pt x="754" y="1544"/>
                  <a:pt x="716" y="1540"/>
                  <a:pt x="678" y="1551"/>
                </a:cubicBezTo>
                <a:cubicBezTo>
                  <a:pt x="644" y="1562"/>
                  <a:pt x="614" y="1585"/>
                  <a:pt x="596" y="1615"/>
                </a:cubicBezTo>
                <a:cubicBezTo>
                  <a:pt x="591" y="1622"/>
                  <a:pt x="588" y="1630"/>
                  <a:pt x="584" y="1638"/>
                </a:cubicBezTo>
                <a:lnTo>
                  <a:pt x="152" y="1492"/>
                </a:lnTo>
                <a:cubicBezTo>
                  <a:pt x="156" y="1476"/>
                  <a:pt x="154" y="1460"/>
                  <a:pt x="145" y="1445"/>
                </a:cubicBezTo>
                <a:cubicBezTo>
                  <a:pt x="128" y="1417"/>
                  <a:pt x="91" y="1408"/>
                  <a:pt x="62" y="1425"/>
                </a:cubicBezTo>
                <a:cubicBezTo>
                  <a:pt x="34" y="1443"/>
                  <a:pt x="25" y="1480"/>
                  <a:pt x="42" y="1508"/>
                </a:cubicBezTo>
                <a:cubicBezTo>
                  <a:pt x="60" y="1537"/>
                  <a:pt x="97" y="1546"/>
                  <a:pt x="125" y="1528"/>
                </a:cubicBezTo>
                <a:cubicBezTo>
                  <a:pt x="135" y="1522"/>
                  <a:pt x="142" y="1514"/>
                  <a:pt x="147" y="1505"/>
                </a:cubicBezTo>
                <a:lnTo>
                  <a:pt x="580" y="1651"/>
                </a:lnTo>
                <a:cubicBezTo>
                  <a:pt x="571" y="1679"/>
                  <a:pt x="571" y="1709"/>
                  <a:pt x="580" y="1737"/>
                </a:cubicBezTo>
                <a:cubicBezTo>
                  <a:pt x="604" y="1815"/>
                  <a:pt x="687" y="1859"/>
                  <a:pt x="765" y="1835"/>
                </a:cubicBezTo>
                <a:cubicBezTo>
                  <a:pt x="800" y="1824"/>
                  <a:pt x="829" y="1802"/>
                  <a:pt x="848" y="1771"/>
                </a:cubicBezTo>
                <a:cubicBezTo>
                  <a:pt x="870" y="1735"/>
                  <a:pt x="876" y="1690"/>
                  <a:pt x="864" y="1649"/>
                </a:cubicBezTo>
                <a:cubicBezTo>
                  <a:pt x="853" y="1614"/>
                  <a:pt x="829" y="1585"/>
                  <a:pt x="800" y="1567"/>
                </a:cubicBezTo>
                <a:lnTo>
                  <a:pt x="953" y="1256"/>
                </a:lnTo>
                <a:cubicBezTo>
                  <a:pt x="984" y="1269"/>
                  <a:pt x="1018" y="1277"/>
                  <a:pt x="1053" y="1277"/>
                </a:cubicBezTo>
                <a:cubicBezTo>
                  <a:pt x="1159" y="1276"/>
                  <a:pt x="1248" y="1208"/>
                  <a:pt x="1281" y="1114"/>
                </a:cubicBezTo>
                <a:cubicBezTo>
                  <a:pt x="1504" y="1188"/>
                  <a:pt x="1833" y="1299"/>
                  <a:pt x="2047" y="1371"/>
                </a:cubicBezTo>
                <a:cubicBezTo>
                  <a:pt x="2043" y="1387"/>
                  <a:pt x="2045" y="1405"/>
                  <a:pt x="2052" y="1421"/>
                </a:cubicBezTo>
                <a:cubicBezTo>
                  <a:pt x="2060" y="1441"/>
                  <a:pt x="2076" y="1457"/>
                  <a:pt x="2096" y="1465"/>
                </a:cubicBezTo>
                <a:cubicBezTo>
                  <a:pt x="2117" y="1473"/>
                  <a:pt x="2139" y="1472"/>
                  <a:pt x="2158" y="1464"/>
                </a:cubicBezTo>
                <a:cubicBezTo>
                  <a:pt x="2165" y="1460"/>
                  <a:pt x="2172" y="1456"/>
                  <a:pt x="2178" y="1452"/>
                </a:cubicBezTo>
                <a:cubicBezTo>
                  <a:pt x="2309" y="1583"/>
                  <a:pt x="2539" y="1801"/>
                  <a:pt x="2636" y="1892"/>
                </a:cubicBezTo>
                <a:cubicBezTo>
                  <a:pt x="2622" y="1910"/>
                  <a:pt x="2618" y="1935"/>
                  <a:pt x="2630" y="1957"/>
                </a:cubicBezTo>
                <a:cubicBezTo>
                  <a:pt x="2645" y="1987"/>
                  <a:pt x="2681" y="1998"/>
                  <a:pt x="2711" y="1983"/>
                </a:cubicBezTo>
                <a:cubicBezTo>
                  <a:pt x="2741" y="1967"/>
                  <a:pt x="2752" y="1931"/>
                  <a:pt x="2737" y="1901"/>
                </a:cubicBezTo>
                <a:cubicBezTo>
                  <a:pt x="2721" y="1872"/>
                  <a:pt x="2685" y="1860"/>
                  <a:pt x="2655" y="1876"/>
                </a:cubicBezTo>
                <a:cubicBezTo>
                  <a:pt x="2652" y="1877"/>
                  <a:pt x="2649" y="1880"/>
                  <a:pt x="2646" y="1882"/>
                </a:cubicBezTo>
                <a:cubicBezTo>
                  <a:pt x="2549" y="1791"/>
                  <a:pt x="2319" y="1573"/>
                  <a:pt x="2188" y="1442"/>
                </a:cubicBezTo>
                <a:cubicBezTo>
                  <a:pt x="2191" y="1439"/>
                  <a:pt x="2193" y="1435"/>
                  <a:pt x="2195" y="1432"/>
                </a:cubicBezTo>
                <a:cubicBezTo>
                  <a:pt x="2207" y="1413"/>
                  <a:pt x="2210" y="1390"/>
                  <a:pt x="2205" y="1369"/>
                </a:cubicBezTo>
                <a:lnTo>
                  <a:pt x="2525" y="1232"/>
                </a:lnTo>
                <a:cubicBezTo>
                  <a:pt x="2536" y="1250"/>
                  <a:pt x="2555" y="1263"/>
                  <a:pt x="2578" y="1262"/>
                </a:cubicBezTo>
                <a:cubicBezTo>
                  <a:pt x="2611" y="1262"/>
                  <a:pt x="2638" y="1235"/>
                  <a:pt x="2637" y="1202"/>
                </a:cubicBezTo>
                <a:cubicBezTo>
                  <a:pt x="2637" y="1168"/>
                  <a:pt x="2610" y="1142"/>
                  <a:pt x="2577" y="1142"/>
                </a:cubicBezTo>
                <a:moveTo>
                  <a:pt x="243" y="507"/>
                </a:moveTo>
                <a:cubicBezTo>
                  <a:pt x="225" y="507"/>
                  <a:pt x="208" y="501"/>
                  <a:pt x="195" y="489"/>
                </a:cubicBezTo>
                <a:cubicBezTo>
                  <a:pt x="183" y="476"/>
                  <a:pt x="175" y="460"/>
                  <a:pt x="175" y="442"/>
                </a:cubicBezTo>
                <a:cubicBezTo>
                  <a:pt x="174" y="429"/>
                  <a:pt x="178" y="416"/>
                  <a:pt x="185" y="405"/>
                </a:cubicBezTo>
                <a:cubicBezTo>
                  <a:pt x="197" y="386"/>
                  <a:pt x="217" y="374"/>
                  <a:pt x="240" y="374"/>
                </a:cubicBezTo>
                <a:cubicBezTo>
                  <a:pt x="277" y="373"/>
                  <a:pt x="307" y="402"/>
                  <a:pt x="308" y="439"/>
                </a:cubicBezTo>
                <a:cubicBezTo>
                  <a:pt x="308" y="452"/>
                  <a:pt x="305" y="464"/>
                  <a:pt x="298" y="475"/>
                </a:cubicBezTo>
                <a:cubicBezTo>
                  <a:pt x="286" y="495"/>
                  <a:pt x="266" y="506"/>
                  <a:pt x="243" y="507"/>
                </a:cubicBezTo>
                <a:moveTo>
                  <a:pt x="850" y="1654"/>
                </a:moveTo>
                <a:cubicBezTo>
                  <a:pt x="861" y="1691"/>
                  <a:pt x="856" y="1731"/>
                  <a:pt x="836" y="1764"/>
                </a:cubicBezTo>
                <a:cubicBezTo>
                  <a:pt x="819" y="1791"/>
                  <a:pt x="792" y="1812"/>
                  <a:pt x="761" y="1821"/>
                </a:cubicBezTo>
                <a:cubicBezTo>
                  <a:pt x="691" y="1843"/>
                  <a:pt x="615" y="1803"/>
                  <a:pt x="594" y="1733"/>
                </a:cubicBezTo>
                <a:cubicBezTo>
                  <a:pt x="585" y="1705"/>
                  <a:pt x="586" y="1676"/>
                  <a:pt x="595" y="1649"/>
                </a:cubicBezTo>
                <a:lnTo>
                  <a:pt x="596" y="1648"/>
                </a:lnTo>
                <a:cubicBezTo>
                  <a:pt x="599" y="1639"/>
                  <a:pt x="603" y="1631"/>
                  <a:pt x="608" y="1623"/>
                </a:cubicBezTo>
                <a:cubicBezTo>
                  <a:pt x="625" y="1595"/>
                  <a:pt x="651" y="1575"/>
                  <a:pt x="682" y="1565"/>
                </a:cubicBezTo>
                <a:cubicBezTo>
                  <a:pt x="753" y="1543"/>
                  <a:pt x="828" y="1583"/>
                  <a:pt x="850" y="1654"/>
                </a:cubicBezTo>
                <a:close/>
                <a:moveTo>
                  <a:pt x="2183" y="1424"/>
                </a:moveTo>
                <a:cubicBezTo>
                  <a:pt x="2176" y="1436"/>
                  <a:pt x="2165" y="1445"/>
                  <a:pt x="2153" y="1450"/>
                </a:cubicBezTo>
                <a:cubicBezTo>
                  <a:pt x="2136" y="1457"/>
                  <a:pt x="2118" y="1458"/>
                  <a:pt x="2102" y="1451"/>
                </a:cubicBezTo>
                <a:cubicBezTo>
                  <a:pt x="2085" y="1445"/>
                  <a:pt x="2072" y="1432"/>
                  <a:pt x="2065" y="1416"/>
                </a:cubicBezTo>
                <a:cubicBezTo>
                  <a:pt x="2056" y="1396"/>
                  <a:pt x="2058" y="1373"/>
                  <a:pt x="2069" y="1354"/>
                </a:cubicBezTo>
                <a:cubicBezTo>
                  <a:pt x="2077" y="1342"/>
                  <a:pt x="2087" y="1333"/>
                  <a:pt x="2100" y="1328"/>
                </a:cubicBezTo>
                <a:cubicBezTo>
                  <a:pt x="2116" y="1321"/>
                  <a:pt x="2134" y="1321"/>
                  <a:pt x="2151" y="1327"/>
                </a:cubicBezTo>
                <a:cubicBezTo>
                  <a:pt x="2167" y="1334"/>
                  <a:pt x="2180" y="1346"/>
                  <a:pt x="2187" y="1363"/>
                </a:cubicBezTo>
                <a:cubicBezTo>
                  <a:pt x="2196" y="1383"/>
                  <a:pt x="2194" y="1406"/>
                  <a:pt x="2183" y="1424"/>
                </a:cubicBezTo>
              </a:path>
            </a:pathLst>
          </a:custGeom>
          <a:solidFill>
            <a:schemeClr val="accent6"/>
          </a:solidFill>
          <a:ln>
            <a:noFill/>
          </a:ln>
          <a:effectLst>
            <a:outerShdw blurRad="152400" dist="139700" dir="2520000" sx="92000" sy="92000" algn="ctr" rotWithShape="0">
              <a:srgbClr val="000000">
                <a:alpha val="18823"/>
              </a:srgbClr>
            </a:outerShdw>
          </a:effectLst>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19" name="Google Shape;19;p16"/>
          <p:cNvSpPr/>
          <p:nvPr/>
        </p:nvSpPr>
        <p:spPr>
          <a:xfrm rot="2654194">
            <a:off x="4020307" y="3437146"/>
            <a:ext cx="1285067" cy="1545948"/>
          </a:xfrm>
          <a:custGeom>
            <a:avLst/>
            <a:gdLst/>
            <a:ahLst/>
            <a:cxnLst/>
            <a:rect l="l" t="t" r="r" b="b"/>
            <a:pathLst>
              <a:path w="1808" h="2175" extrusionOk="0">
                <a:moveTo>
                  <a:pt x="1736" y="5"/>
                </a:moveTo>
                <a:cubicBezTo>
                  <a:pt x="1703" y="9"/>
                  <a:pt x="1680" y="40"/>
                  <a:pt x="1684" y="73"/>
                </a:cubicBezTo>
                <a:cubicBezTo>
                  <a:pt x="1686" y="85"/>
                  <a:pt x="1692" y="96"/>
                  <a:pt x="1700" y="105"/>
                </a:cubicBezTo>
                <a:lnTo>
                  <a:pt x="1565" y="263"/>
                </a:lnTo>
                <a:cubicBezTo>
                  <a:pt x="1551" y="254"/>
                  <a:pt x="1535" y="248"/>
                  <a:pt x="1517" y="249"/>
                </a:cubicBezTo>
                <a:cubicBezTo>
                  <a:pt x="1488" y="251"/>
                  <a:pt x="1464" y="270"/>
                  <a:pt x="1454" y="296"/>
                </a:cubicBezTo>
                <a:lnTo>
                  <a:pt x="980" y="225"/>
                </a:lnTo>
                <a:cubicBezTo>
                  <a:pt x="983" y="204"/>
                  <a:pt x="982" y="182"/>
                  <a:pt x="975" y="160"/>
                </a:cubicBezTo>
                <a:cubicBezTo>
                  <a:pt x="964" y="123"/>
                  <a:pt x="938" y="92"/>
                  <a:pt x="903" y="73"/>
                </a:cubicBezTo>
                <a:cubicBezTo>
                  <a:pt x="868" y="54"/>
                  <a:pt x="828" y="51"/>
                  <a:pt x="790" y="62"/>
                </a:cubicBezTo>
                <a:cubicBezTo>
                  <a:pt x="755" y="73"/>
                  <a:pt x="726" y="96"/>
                  <a:pt x="707" y="126"/>
                </a:cubicBezTo>
                <a:cubicBezTo>
                  <a:pt x="685" y="163"/>
                  <a:pt x="679" y="207"/>
                  <a:pt x="692" y="248"/>
                </a:cubicBezTo>
                <a:cubicBezTo>
                  <a:pt x="695" y="260"/>
                  <a:pt x="701" y="272"/>
                  <a:pt x="707" y="282"/>
                </a:cubicBezTo>
                <a:lnTo>
                  <a:pt x="456" y="460"/>
                </a:lnTo>
                <a:cubicBezTo>
                  <a:pt x="445" y="448"/>
                  <a:pt x="430" y="440"/>
                  <a:pt x="413" y="437"/>
                </a:cubicBezTo>
                <a:lnTo>
                  <a:pt x="418" y="231"/>
                </a:lnTo>
                <a:cubicBezTo>
                  <a:pt x="432" y="229"/>
                  <a:pt x="446" y="223"/>
                  <a:pt x="456" y="212"/>
                </a:cubicBezTo>
                <a:cubicBezTo>
                  <a:pt x="479" y="188"/>
                  <a:pt x="478" y="149"/>
                  <a:pt x="453" y="127"/>
                </a:cubicBezTo>
                <a:cubicBezTo>
                  <a:pt x="429" y="104"/>
                  <a:pt x="391" y="105"/>
                  <a:pt x="368" y="130"/>
                </a:cubicBezTo>
                <a:cubicBezTo>
                  <a:pt x="345" y="154"/>
                  <a:pt x="347" y="192"/>
                  <a:pt x="371" y="215"/>
                </a:cubicBezTo>
                <a:cubicBezTo>
                  <a:pt x="380" y="224"/>
                  <a:pt x="392" y="229"/>
                  <a:pt x="404" y="230"/>
                </a:cubicBezTo>
                <a:lnTo>
                  <a:pt x="399" y="436"/>
                </a:lnTo>
                <a:lnTo>
                  <a:pt x="396" y="436"/>
                </a:lnTo>
                <a:cubicBezTo>
                  <a:pt x="382" y="437"/>
                  <a:pt x="369" y="442"/>
                  <a:pt x="358" y="450"/>
                </a:cubicBezTo>
                <a:lnTo>
                  <a:pt x="106" y="120"/>
                </a:lnTo>
                <a:cubicBezTo>
                  <a:pt x="119" y="107"/>
                  <a:pt x="127" y="88"/>
                  <a:pt x="124" y="69"/>
                </a:cubicBezTo>
                <a:cubicBezTo>
                  <a:pt x="119" y="36"/>
                  <a:pt x="89" y="13"/>
                  <a:pt x="56" y="17"/>
                </a:cubicBezTo>
                <a:cubicBezTo>
                  <a:pt x="23" y="22"/>
                  <a:pt x="0" y="52"/>
                  <a:pt x="4" y="85"/>
                </a:cubicBezTo>
                <a:cubicBezTo>
                  <a:pt x="9" y="118"/>
                  <a:pt x="39" y="141"/>
                  <a:pt x="72" y="137"/>
                </a:cubicBezTo>
                <a:cubicBezTo>
                  <a:pt x="81" y="135"/>
                  <a:pt x="88" y="133"/>
                  <a:pt x="95" y="129"/>
                </a:cubicBezTo>
                <a:lnTo>
                  <a:pt x="347" y="459"/>
                </a:lnTo>
                <a:cubicBezTo>
                  <a:pt x="334" y="474"/>
                  <a:pt x="326" y="493"/>
                  <a:pt x="327" y="514"/>
                </a:cubicBezTo>
                <a:cubicBezTo>
                  <a:pt x="330" y="555"/>
                  <a:pt x="365" y="586"/>
                  <a:pt x="406" y="583"/>
                </a:cubicBezTo>
                <a:cubicBezTo>
                  <a:pt x="447" y="580"/>
                  <a:pt x="477" y="545"/>
                  <a:pt x="475" y="504"/>
                </a:cubicBezTo>
                <a:cubicBezTo>
                  <a:pt x="474" y="492"/>
                  <a:pt x="470" y="481"/>
                  <a:pt x="464" y="472"/>
                </a:cubicBezTo>
                <a:lnTo>
                  <a:pt x="715" y="294"/>
                </a:lnTo>
                <a:cubicBezTo>
                  <a:pt x="752" y="342"/>
                  <a:pt x="816" y="365"/>
                  <a:pt x="877" y="346"/>
                </a:cubicBezTo>
                <a:cubicBezTo>
                  <a:pt x="893" y="341"/>
                  <a:pt x="908" y="334"/>
                  <a:pt x="921" y="324"/>
                </a:cubicBezTo>
                <a:lnTo>
                  <a:pt x="1235" y="723"/>
                </a:lnTo>
                <a:cubicBezTo>
                  <a:pt x="1151" y="792"/>
                  <a:pt x="1113" y="907"/>
                  <a:pt x="1147" y="1017"/>
                </a:cubicBezTo>
                <a:cubicBezTo>
                  <a:pt x="1175" y="1108"/>
                  <a:pt x="1247" y="1174"/>
                  <a:pt x="1332" y="1199"/>
                </a:cubicBezTo>
                <a:lnTo>
                  <a:pt x="1111" y="2018"/>
                </a:lnTo>
                <a:cubicBezTo>
                  <a:pt x="1097" y="2016"/>
                  <a:pt x="1083" y="2017"/>
                  <a:pt x="1069" y="2022"/>
                </a:cubicBezTo>
                <a:cubicBezTo>
                  <a:pt x="1031" y="2038"/>
                  <a:pt x="1013" y="2081"/>
                  <a:pt x="1028" y="2119"/>
                </a:cubicBezTo>
                <a:cubicBezTo>
                  <a:pt x="1043" y="2157"/>
                  <a:pt x="1087" y="2175"/>
                  <a:pt x="1124" y="2159"/>
                </a:cubicBezTo>
                <a:cubicBezTo>
                  <a:pt x="1156" y="2146"/>
                  <a:pt x="1174" y="2113"/>
                  <a:pt x="1169" y="2081"/>
                </a:cubicBezTo>
                <a:lnTo>
                  <a:pt x="1567" y="1985"/>
                </a:lnTo>
                <a:cubicBezTo>
                  <a:pt x="1576" y="2008"/>
                  <a:pt x="1597" y="2024"/>
                  <a:pt x="1623" y="2025"/>
                </a:cubicBezTo>
                <a:cubicBezTo>
                  <a:pt x="1656" y="2025"/>
                  <a:pt x="1683" y="1998"/>
                  <a:pt x="1684" y="1965"/>
                </a:cubicBezTo>
                <a:cubicBezTo>
                  <a:pt x="1684" y="1932"/>
                  <a:pt x="1658" y="1905"/>
                  <a:pt x="1624" y="1904"/>
                </a:cubicBezTo>
                <a:cubicBezTo>
                  <a:pt x="1591" y="1904"/>
                  <a:pt x="1564" y="1930"/>
                  <a:pt x="1563" y="1964"/>
                </a:cubicBezTo>
                <a:cubicBezTo>
                  <a:pt x="1563" y="1966"/>
                  <a:pt x="1564" y="1969"/>
                  <a:pt x="1564" y="1971"/>
                </a:cubicBezTo>
                <a:lnTo>
                  <a:pt x="1166" y="2067"/>
                </a:lnTo>
                <a:lnTo>
                  <a:pt x="1165" y="2063"/>
                </a:lnTo>
                <a:cubicBezTo>
                  <a:pt x="1157" y="2044"/>
                  <a:pt x="1142" y="2030"/>
                  <a:pt x="1125" y="2023"/>
                </a:cubicBezTo>
                <a:lnTo>
                  <a:pt x="1346" y="1203"/>
                </a:lnTo>
                <a:cubicBezTo>
                  <a:pt x="1392" y="1214"/>
                  <a:pt x="1442" y="1214"/>
                  <a:pt x="1491" y="1198"/>
                </a:cubicBezTo>
                <a:cubicBezTo>
                  <a:pt x="1637" y="1154"/>
                  <a:pt x="1718" y="1000"/>
                  <a:pt x="1673" y="854"/>
                </a:cubicBezTo>
                <a:cubicBezTo>
                  <a:pt x="1629" y="709"/>
                  <a:pt x="1474" y="627"/>
                  <a:pt x="1329" y="672"/>
                </a:cubicBezTo>
                <a:cubicBezTo>
                  <a:pt x="1298" y="682"/>
                  <a:pt x="1271" y="696"/>
                  <a:pt x="1246" y="715"/>
                </a:cubicBezTo>
                <a:lnTo>
                  <a:pt x="932" y="315"/>
                </a:lnTo>
                <a:cubicBezTo>
                  <a:pt x="943" y="306"/>
                  <a:pt x="952" y="295"/>
                  <a:pt x="960" y="282"/>
                </a:cubicBezTo>
                <a:cubicBezTo>
                  <a:pt x="968" y="269"/>
                  <a:pt x="974" y="254"/>
                  <a:pt x="978" y="239"/>
                </a:cubicBezTo>
                <a:lnTo>
                  <a:pt x="1450" y="310"/>
                </a:lnTo>
                <a:cubicBezTo>
                  <a:pt x="1449" y="316"/>
                  <a:pt x="1448" y="322"/>
                  <a:pt x="1448" y="328"/>
                </a:cubicBezTo>
                <a:cubicBezTo>
                  <a:pt x="1451" y="369"/>
                  <a:pt x="1486" y="400"/>
                  <a:pt x="1527" y="397"/>
                </a:cubicBezTo>
                <a:cubicBezTo>
                  <a:pt x="1568" y="394"/>
                  <a:pt x="1599" y="359"/>
                  <a:pt x="1596" y="318"/>
                </a:cubicBezTo>
                <a:cubicBezTo>
                  <a:pt x="1595" y="300"/>
                  <a:pt x="1587" y="284"/>
                  <a:pt x="1575" y="272"/>
                </a:cubicBezTo>
                <a:lnTo>
                  <a:pt x="1711" y="114"/>
                </a:lnTo>
                <a:cubicBezTo>
                  <a:pt x="1722" y="122"/>
                  <a:pt x="1737" y="126"/>
                  <a:pt x="1752" y="124"/>
                </a:cubicBezTo>
                <a:cubicBezTo>
                  <a:pt x="1785" y="119"/>
                  <a:pt x="1808" y="89"/>
                  <a:pt x="1804" y="56"/>
                </a:cubicBezTo>
                <a:cubicBezTo>
                  <a:pt x="1799" y="23"/>
                  <a:pt x="1769" y="0"/>
                  <a:pt x="1736" y="5"/>
                </a:cubicBezTo>
                <a:moveTo>
                  <a:pt x="873" y="332"/>
                </a:moveTo>
                <a:cubicBezTo>
                  <a:pt x="802" y="354"/>
                  <a:pt x="727" y="314"/>
                  <a:pt x="705" y="244"/>
                </a:cubicBezTo>
                <a:cubicBezTo>
                  <a:pt x="694" y="207"/>
                  <a:pt x="699" y="167"/>
                  <a:pt x="719" y="134"/>
                </a:cubicBezTo>
                <a:cubicBezTo>
                  <a:pt x="736" y="106"/>
                  <a:pt x="763" y="86"/>
                  <a:pt x="794" y="76"/>
                </a:cubicBezTo>
                <a:cubicBezTo>
                  <a:pt x="828" y="66"/>
                  <a:pt x="864" y="69"/>
                  <a:pt x="896" y="86"/>
                </a:cubicBezTo>
                <a:cubicBezTo>
                  <a:pt x="928" y="102"/>
                  <a:pt x="951" y="130"/>
                  <a:pt x="961" y="165"/>
                </a:cubicBezTo>
                <a:cubicBezTo>
                  <a:pt x="973" y="202"/>
                  <a:pt x="968" y="242"/>
                  <a:pt x="947" y="275"/>
                </a:cubicBezTo>
                <a:cubicBezTo>
                  <a:pt x="930" y="302"/>
                  <a:pt x="904" y="323"/>
                  <a:pt x="873" y="332"/>
                </a:cubicBezTo>
                <a:close/>
              </a:path>
            </a:pathLst>
          </a:custGeom>
          <a:solidFill>
            <a:schemeClr val="accent6"/>
          </a:solidFill>
          <a:ln>
            <a:noFill/>
          </a:ln>
          <a:effectLst>
            <a:outerShdw blurRad="152400" dist="139700" dir="2520000" sx="92000" sy="92000" algn="ctr" rotWithShape="0">
              <a:srgbClr val="000000">
                <a:alpha val="18823"/>
              </a:srgbClr>
            </a:outerShdw>
          </a:effectLst>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0" name="Google Shape;20;p16"/>
          <p:cNvSpPr/>
          <p:nvPr/>
        </p:nvSpPr>
        <p:spPr>
          <a:xfrm rot="2654194">
            <a:off x="4881566" y="2217733"/>
            <a:ext cx="2428869" cy="2104689"/>
          </a:xfrm>
          <a:custGeom>
            <a:avLst/>
            <a:gdLst/>
            <a:ahLst/>
            <a:cxnLst/>
            <a:rect l="l" t="t" r="r" b="b"/>
            <a:pathLst>
              <a:path w="2825" h="2446" extrusionOk="0">
                <a:moveTo>
                  <a:pt x="2738" y="10"/>
                </a:moveTo>
                <a:cubicBezTo>
                  <a:pt x="2706" y="21"/>
                  <a:pt x="2689" y="55"/>
                  <a:pt x="2700" y="87"/>
                </a:cubicBezTo>
                <a:cubicBezTo>
                  <a:pt x="2700" y="89"/>
                  <a:pt x="2701" y="90"/>
                  <a:pt x="2702" y="92"/>
                </a:cubicBezTo>
                <a:lnTo>
                  <a:pt x="2284" y="411"/>
                </a:lnTo>
                <a:cubicBezTo>
                  <a:pt x="2278" y="405"/>
                  <a:pt x="2272" y="399"/>
                  <a:pt x="2264" y="394"/>
                </a:cubicBezTo>
                <a:cubicBezTo>
                  <a:pt x="2246" y="384"/>
                  <a:pt x="2225" y="381"/>
                  <a:pt x="2204" y="386"/>
                </a:cubicBezTo>
                <a:lnTo>
                  <a:pt x="2146" y="225"/>
                </a:lnTo>
                <a:cubicBezTo>
                  <a:pt x="2162" y="217"/>
                  <a:pt x="2175" y="200"/>
                  <a:pt x="2178" y="180"/>
                </a:cubicBezTo>
                <a:cubicBezTo>
                  <a:pt x="2183" y="147"/>
                  <a:pt x="2160" y="117"/>
                  <a:pt x="2127" y="112"/>
                </a:cubicBezTo>
                <a:cubicBezTo>
                  <a:pt x="2094" y="107"/>
                  <a:pt x="2063" y="130"/>
                  <a:pt x="2058" y="163"/>
                </a:cubicBezTo>
                <a:cubicBezTo>
                  <a:pt x="2054" y="196"/>
                  <a:pt x="2076" y="226"/>
                  <a:pt x="2109" y="231"/>
                </a:cubicBezTo>
                <a:cubicBezTo>
                  <a:pt x="2117" y="232"/>
                  <a:pt x="2125" y="232"/>
                  <a:pt x="2132" y="230"/>
                </a:cubicBezTo>
                <a:lnTo>
                  <a:pt x="2191" y="390"/>
                </a:lnTo>
                <a:cubicBezTo>
                  <a:pt x="2176" y="397"/>
                  <a:pt x="2163" y="408"/>
                  <a:pt x="2154" y="422"/>
                </a:cubicBezTo>
                <a:cubicBezTo>
                  <a:pt x="2142" y="441"/>
                  <a:pt x="2139" y="463"/>
                  <a:pt x="2145" y="485"/>
                </a:cubicBezTo>
                <a:cubicBezTo>
                  <a:pt x="2151" y="508"/>
                  <a:pt x="2166" y="526"/>
                  <a:pt x="2186" y="536"/>
                </a:cubicBezTo>
                <a:lnTo>
                  <a:pt x="1788" y="1156"/>
                </a:lnTo>
                <a:cubicBezTo>
                  <a:pt x="1723" y="1117"/>
                  <a:pt x="1643" y="1104"/>
                  <a:pt x="1564" y="1128"/>
                </a:cubicBezTo>
                <a:cubicBezTo>
                  <a:pt x="1445" y="1165"/>
                  <a:pt x="1369" y="1276"/>
                  <a:pt x="1370" y="1395"/>
                </a:cubicBezTo>
                <a:lnTo>
                  <a:pt x="877" y="1415"/>
                </a:lnTo>
                <a:cubicBezTo>
                  <a:pt x="876" y="1404"/>
                  <a:pt x="874" y="1393"/>
                  <a:pt x="871" y="1382"/>
                </a:cubicBezTo>
                <a:cubicBezTo>
                  <a:pt x="865" y="1365"/>
                  <a:pt x="857" y="1350"/>
                  <a:pt x="847" y="1336"/>
                </a:cubicBezTo>
                <a:lnTo>
                  <a:pt x="1290" y="955"/>
                </a:lnTo>
                <a:cubicBezTo>
                  <a:pt x="1305" y="970"/>
                  <a:pt x="1325" y="978"/>
                  <a:pt x="1347" y="977"/>
                </a:cubicBezTo>
                <a:cubicBezTo>
                  <a:pt x="1388" y="974"/>
                  <a:pt x="1419" y="939"/>
                  <a:pt x="1416" y="898"/>
                </a:cubicBezTo>
                <a:cubicBezTo>
                  <a:pt x="1413" y="858"/>
                  <a:pt x="1378" y="827"/>
                  <a:pt x="1337" y="830"/>
                </a:cubicBezTo>
                <a:cubicBezTo>
                  <a:pt x="1334" y="830"/>
                  <a:pt x="1331" y="831"/>
                  <a:pt x="1327" y="831"/>
                </a:cubicBezTo>
                <a:lnTo>
                  <a:pt x="1268" y="637"/>
                </a:lnTo>
                <a:cubicBezTo>
                  <a:pt x="1286" y="629"/>
                  <a:pt x="1300" y="612"/>
                  <a:pt x="1303" y="591"/>
                </a:cubicBezTo>
                <a:cubicBezTo>
                  <a:pt x="1308" y="558"/>
                  <a:pt x="1285" y="528"/>
                  <a:pt x="1252" y="523"/>
                </a:cubicBezTo>
                <a:cubicBezTo>
                  <a:pt x="1219" y="518"/>
                  <a:pt x="1188" y="541"/>
                  <a:pt x="1183" y="574"/>
                </a:cubicBezTo>
                <a:cubicBezTo>
                  <a:pt x="1179" y="607"/>
                  <a:pt x="1201" y="637"/>
                  <a:pt x="1234" y="642"/>
                </a:cubicBezTo>
                <a:cubicBezTo>
                  <a:pt x="1241" y="643"/>
                  <a:pt x="1248" y="643"/>
                  <a:pt x="1254" y="641"/>
                </a:cubicBezTo>
                <a:lnTo>
                  <a:pt x="1314" y="835"/>
                </a:lnTo>
                <a:cubicBezTo>
                  <a:pt x="1285" y="847"/>
                  <a:pt x="1266" y="876"/>
                  <a:pt x="1268" y="908"/>
                </a:cubicBezTo>
                <a:cubicBezTo>
                  <a:pt x="1269" y="922"/>
                  <a:pt x="1274" y="934"/>
                  <a:pt x="1281" y="944"/>
                </a:cubicBezTo>
                <a:lnTo>
                  <a:pt x="838" y="1325"/>
                </a:lnTo>
                <a:cubicBezTo>
                  <a:pt x="800" y="1285"/>
                  <a:pt x="741" y="1267"/>
                  <a:pt x="685" y="1284"/>
                </a:cubicBezTo>
                <a:cubicBezTo>
                  <a:pt x="651" y="1295"/>
                  <a:pt x="621" y="1317"/>
                  <a:pt x="603" y="1348"/>
                </a:cubicBezTo>
                <a:cubicBezTo>
                  <a:pt x="581" y="1382"/>
                  <a:pt x="575" y="1424"/>
                  <a:pt x="585" y="1463"/>
                </a:cubicBezTo>
                <a:lnTo>
                  <a:pt x="124" y="1597"/>
                </a:lnTo>
                <a:cubicBezTo>
                  <a:pt x="123" y="1594"/>
                  <a:pt x="122" y="1592"/>
                  <a:pt x="120" y="1589"/>
                </a:cubicBezTo>
                <a:cubicBezTo>
                  <a:pt x="103" y="1561"/>
                  <a:pt x="66" y="1552"/>
                  <a:pt x="38" y="1569"/>
                </a:cubicBezTo>
                <a:cubicBezTo>
                  <a:pt x="9" y="1586"/>
                  <a:pt x="0" y="1623"/>
                  <a:pt x="18" y="1652"/>
                </a:cubicBezTo>
                <a:cubicBezTo>
                  <a:pt x="35" y="1680"/>
                  <a:pt x="72" y="1689"/>
                  <a:pt x="100" y="1672"/>
                </a:cubicBezTo>
                <a:cubicBezTo>
                  <a:pt x="122" y="1659"/>
                  <a:pt x="132" y="1634"/>
                  <a:pt x="128" y="1611"/>
                </a:cubicBezTo>
                <a:lnTo>
                  <a:pt x="589" y="1476"/>
                </a:lnTo>
                <a:cubicBezTo>
                  <a:pt x="602" y="1511"/>
                  <a:pt x="626" y="1540"/>
                  <a:pt x="659" y="1557"/>
                </a:cubicBezTo>
                <a:cubicBezTo>
                  <a:pt x="694" y="1576"/>
                  <a:pt x="735" y="1579"/>
                  <a:pt x="772" y="1568"/>
                </a:cubicBezTo>
                <a:cubicBezTo>
                  <a:pt x="787" y="1563"/>
                  <a:pt x="801" y="1556"/>
                  <a:pt x="813" y="1548"/>
                </a:cubicBezTo>
                <a:lnTo>
                  <a:pt x="1109" y="1937"/>
                </a:lnTo>
                <a:cubicBezTo>
                  <a:pt x="1089" y="1956"/>
                  <a:pt x="1084" y="1987"/>
                  <a:pt x="1099" y="2012"/>
                </a:cubicBezTo>
                <a:cubicBezTo>
                  <a:pt x="1116" y="2040"/>
                  <a:pt x="1154" y="2049"/>
                  <a:pt x="1182" y="2032"/>
                </a:cubicBezTo>
                <a:cubicBezTo>
                  <a:pt x="1210" y="2015"/>
                  <a:pt x="1219" y="1977"/>
                  <a:pt x="1202" y="1949"/>
                </a:cubicBezTo>
                <a:cubicBezTo>
                  <a:pt x="1185" y="1921"/>
                  <a:pt x="1148" y="1912"/>
                  <a:pt x="1120" y="1928"/>
                </a:cubicBezTo>
                <a:lnTo>
                  <a:pt x="825" y="1539"/>
                </a:lnTo>
                <a:cubicBezTo>
                  <a:pt x="836" y="1529"/>
                  <a:pt x="847" y="1517"/>
                  <a:pt x="855" y="1504"/>
                </a:cubicBezTo>
                <a:cubicBezTo>
                  <a:pt x="869" y="1481"/>
                  <a:pt x="876" y="1456"/>
                  <a:pt x="877" y="1430"/>
                </a:cubicBezTo>
                <a:lnTo>
                  <a:pt x="1371" y="1410"/>
                </a:lnTo>
                <a:cubicBezTo>
                  <a:pt x="1372" y="1431"/>
                  <a:pt x="1376" y="1452"/>
                  <a:pt x="1382" y="1473"/>
                </a:cubicBezTo>
                <a:cubicBezTo>
                  <a:pt x="1427" y="1618"/>
                  <a:pt x="1581" y="1699"/>
                  <a:pt x="1727" y="1655"/>
                </a:cubicBezTo>
                <a:cubicBezTo>
                  <a:pt x="1761" y="1644"/>
                  <a:pt x="1792" y="1627"/>
                  <a:pt x="1818" y="1606"/>
                </a:cubicBezTo>
                <a:lnTo>
                  <a:pt x="2354" y="2235"/>
                </a:lnTo>
                <a:cubicBezTo>
                  <a:pt x="2349" y="2239"/>
                  <a:pt x="2344" y="2245"/>
                  <a:pt x="2341" y="2251"/>
                </a:cubicBezTo>
                <a:lnTo>
                  <a:pt x="1878" y="2025"/>
                </a:lnTo>
                <a:cubicBezTo>
                  <a:pt x="1881" y="2016"/>
                  <a:pt x="1882" y="2007"/>
                  <a:pt x="1882" y="1997"/>
                </a:cubicBezTo>
                <a:cubicBezTo>
                  <a:pt x="1879" y="1956"/>
                  <a:pt x="1844" y="1925"/>
                  <a:pt x="1803" y="1928"/>
                </a:cubicBezTo>
                <a:cubicBezTo>
                  <a:pt x="1762" y="1931"/>
                  <a:pt x="1731" y="1966"/>
                  <a:pt x="1734" y="2007"/>
                </a:cubicBezTo>
                <a:lnTo>
                  <a:pt x="1735" y="2011"/>
                </a:lnTo>
                <a:lnTo>
                  <a:pt x="1611" y="2034"/>
                </a:lnTo>
                <a:cubicBezTo>
                  <a:pt x="1605" y="2014"/>
                  <a:pt x="1588" y="1997"/>
                  <a:pt x="1566" y="1993"/>
                </a:cubicBezTo>
                <a:cubicBezTo>
                  <a:pt x="1533" y="1986"/>
                  <a:pt x="1501" y="2007"/>
                  <a:pt x="1494" y="2040"/>
                </a:cubicBezTo>
                <a:cubicBezTo>
                  <a:pt x="1488" y="2073"/>
                  <a:pt x="1509" y="2105"/>
                  <a:pt x="1542" y="2111"/>
                </a:cubicBezTo>
                <a:cubicBezTo>
                  <a:pt x="1574" y="2118"/>
                  <a:pt x="1606" y="2097"/>
                  <a:pt x="1613" y="2064"/>
                </a:cubicBezTo>
                <a:cubicBezTo>
                  <a:pt x="1614" y="2059"/>
                  <a:pt x="1614" y="2053"/>
                  <a:pt x="1614" y="2048"/>
                </a:cubicBezTo>
                <a:lnTo>
                  <a:pt x="1738" y="2025"/>
                </a:lnTo>
                <a:cubicBezTo>
                  <a:pt x="1748" y="2056"/>
                  <a:pt x="1778" y="2078"/>
                  <a:pt x="1813" y="2075"/>
                </a:cubicBezTo>
                <a:cubicBezTo>
                  <a:pt x="1839" y="2074"/>
                  <a:pt x="1860" y="2059"/>
                  <a:pt x="1872" y="2038"/>
                </a:cubicBezTo>
                <a:lnTo>
                  <a:pt x="2334" y="2263"/>
                </a:lnTo>
                <a:cubicBezTo>
                  <a:pt x="2333" y="2267"/>
                  <a:pt x="2332" y="2270"/>
                  <a:pt x="2331" y="2273"/>
                </a:cubicBezTo>
                <a:cubicBezTo>
                  <a:pt x="2319" y="2316"/>
                  <a:pt x="2345" y="2361"/>
                  <a:pt x="2388" y="2372"/>
                </a:cubicBezTo>
                <a:cubicBezTo>
                  <a:pt x="2422" y="2381"/>
                  <a:pt x="2459" y="2367"/>
                  <a:pt x="2478" y="2337"/>
                </a:cubicBezTo>
                <a:cubicBezTo>
                  <a:pt x="2481" y="2332"/>
                  <a:pt x="2483" y="2327"/>
                  <a:pt x="2485" y="2322"/>
                </a:cubicBezTo>
                <a:lnTo>
                  <a:pt x="2666" y="2369"/>
                </a:lnTo>
                <a:cubicBezTo>
                  <a:pt x="2663" y="2390"/>
                  <a:pt x="2671" y="2412"/>
                  <a:pt x="2689" y="2426"/>
                </a:cubicBezTo>
                <a:cubicBezTo>
                  <a:pt x="2715" y="2446"/>
                  <a:pt x="2753" y="2441"/>
                  <a:pt x="2773" y="2415"/>
                </a:cubicBezTo>
                <a:cubicBezTo>
                  <a:pt x="2794" y="2389"/>
                  <a:pt x="2789" y="2351"/>
                  <a:pt x="2763" y="2330"/>
                </a:cubicBezTo>
                <a:cubicBezTo>
                  <a:pt x="2737" y="2310"/>
                  <a:pt x="2699" y="2315"/>
                  <a:pt x="2678" y="2341"/>
                </a:cubicBezTo>
                <a:cubicBezTo>
                  <a:pt x="2675" y="2345"/>
                  <a:pt x="2672" y="2350"/>
                  <a:pt x="2670" y="2355"/>
                </a:cubicBezTo>
                <a:lnTo>
                  <a:pt x="2489" y="2308"/>
                </a:lnTo>
                <a:cubicBezTo>
                  <a:pt x="2492" y="2289"/>
                  <a:pt x="2489" y="2270"/>
                  <a:pt x="2479" y="2253"/>
                </a:cubicBezTo>
                <a:cubicBezTo>
                  <a:pt x="2468" y="2235"/>
                  <a:pt x="2451" y="2221"/>
                  <a:pt x="2430" y="2216"/>
                </a:cubicBezTo>
                <a:cubicBezTo>
                  <a:pt x="2408" y="2210"/>
                  <a:pt x="2384" y="2214"/>
                  <a:pt x="2366" y="2226"/>
                </a:cubicBezTo>
                <a:lnTo>
                  <a:pt x="1829" y="1596"/>
                </a:lnTo>
                <a:cubicBezTo>
                  <a:pt x="1907" y="1527"/>
                  <a:pt x="1941" y="1416"/>
                  <a:pt x="1909" y="1310"/>
                </a:cubicBezTo>
                <a:cubicBezTo>
                  <a:pt x="1889" y="1248"/>
                  <a:pt x="1850" y="1198"/>
                  <a:pt x="1800" y="1164"/>
                </a:cubicBezTo>
                <a:lnTo>
                  <a:pt x="2200" y="542"/>
                </a:lnTo>
                <a:cubicBezTo>
                  <a:pt x="2214" y="546"/>
                  <a:pt x="2229" y="547"/>
                  <a:pt x="2244" y="543"/>
                </a:cubicBezTo>
                <a:cubicBezTo>
                  <a:pt x="2264" y="538"/>
                  <a:pt x="2281" y="525"/>
                  <a:pt x="2292" y="507"/>
                </a:cubicBezTo>
                <a:cubicBezTo>
                  <a:pt x="2304" y="488"/>
                  <a:pt x="2307" y="466"/>
                  <a:pt x="2302" y="444"/>
                </a:cubicBezTo>
                <a:cubicBezTo>
                  <a:pt x="2300" y="436"/>
                  <a:pt x="2296" y="429"/>
                  <a:pt x="2292" y="422"/>
                </a:cubicBezTo>
                <a:lnTo>
                  <a:pt x="2710" y="105"/>
                </a:lnTo>
                <a:cubicBezTo>
                  <a:pt x="2725" y="124"/>
                  <a:pt x="2751" y="133"/>
                  <a:pt x="2776" y="125"/>
                </a:cubicBezTo>
                <a:cubicBezTo>
                  <a:pt x="2808" y="114"/>
                  <a:pt x="2825" y="80"/>
                  <a:pt x="2814" y="48"/>
                </a:cubicBezTo>
                <a:cubicBezTo>
                  <a:pt x="2803" y="17"/>
                  <a:pt x="2769" y="0"/>
                  <a:pt x="2738" y="10"/>
                </a:cubicBezTo>
                <a:moveTo>
                  <a:pt x="768" y="1554"/>
                </a:moveTo>
                <a:cubicBezTo>
                  <a:pt x="698" y="1576"/>
                  <a:pt x="622" y="1536"/>
                  <a:pt x="601" y="1466"/>
                </a:cubicBezTo>
                <a:cubicBezTo>
                  <a:pt x="589" y="1429"/>
                  <a:pt x="594" y="1388"/>
                  <a:pt x="615" y="1355"/>
                </a:cubicBezTo>
                <a:cubicBezTo>
                  <a:pt x="632" y="1328"/>
                  <a:pt x="658" y="1307"/>
                  <a:pt x="689" y="1298"/>
                </a:cubicBezTo>
                <a:cubicBezTo>
                  <a:pt x="760" y="1276"/>
                  <a:pt x="835" y="1316"/>
                  <a:pt x="857" y="1386"/>
                </a:cubicBezTo>
                <a:cubicBezTo>
                  <a:pt x="868" y="1423"/>
                  <a:pt x="863" y="1464"/>
                  <a:pt x="843" y="1497"/>
                </a:cubicBezTo>
                <a:cubicBezTo>
                  <a:pt x="826" y="1524"/>
                  <a:pt x="799" y="1544"/>
                  <a:pt x="768" y="1554"/>
                </a:cubicBezTo>
                <a:close/>
                <a:moveTo>
                  <a:pt x="2426" y="2230"/>
                </a:moveTo>
                <a:cubicBezTo>
                  <a:pt x="2444" y="2234"/>
                  <a:pt x="2458" y="2245"/>
                  <a:pt x="2467" y="2261"/>
                </a:cubicBezTo>
                <a:cubicBezTo>
                  <a:pt x="2476" y="2276"/>
                  <a:pt x="2478" y="2294"/>
                  <a:pt x="2474" y="2311"/>
                </a:cubicBezTo>
                <a:cubicBezTo>
                  <a:pt x="2472" y="2318"/>
                  <a:pt x="2469" y="2324"/>
                  <a:pt x="2466" y="2329"/>
                </a:cubicBezTo>
                <a:cubicBezTo>
                  <a:pt x="2451" y="2354"/>
                  <a:pt x="2420" y="2366"/>
                  <a:pt x="2392" y="2358"/>
                </a:cubicBezTo>
                <a:cubicBezTo>
                  <a:pt x="2356" y="2349"/>
                  <a:pt x="2335" y="2312"/>
                  <a:pt x="2345" y="2277"/>
                </a:cubicBezTo>
                <a:cubicBezTo>
                  <a:pt x="2346" y="2270"/>
                  <a:pt x="2349" y="2264"/>
                  <a:pt x="2352" y="2259"/>
                </a:cubicBezTo>
                <a:cubicBezTo>
                  <a:pt x="2368" y="2234"/>
                  <a:pt x="2398" y="2222"/>
                  <a:pt x="2426" y="2230"/>
                </a:cubicBezTo>
                <a:close/>
                <a:moveTo>
                  <a:pt x="2288" y="448"/>
                </a:moveTo>
                <a:cubicBezTo>
                  <a:pt x="2292" y="465"/>
                  <a:pt x="2290" y="484"/>
                  <a:pt x="2280" y="500"/>
                </a:cubicBezTo>
                <a:cubicBezTo>
                  <a:pt x="2271" y="514"/>
                  <a:pt x="2257" y="525"/>
                  <a:pt x="2240" y="529"/>
                </a:cubicBezTo>
                <a:cubicBezTo>
                  <a:pt x="2204" y="538"/>
                  <a:pt x="2168" y="517"/>
                  <a:pt x="2159" y="481"/>
                </a:cubicBezTo>
                <a:cubicBezTo>
                  <a:pt x="2154" y="463"/>
                  <a:pt x="2157" y="445"/>
                  <a:pt x="2166" y="429"/>
                </a:cubicBezTo>
                <a:cubicBezTo>
                  <a:pt x="2173" y="418"/>
                  <a:pt x="2184" y="409"/>
                  <a:pt x="2196" y="404"/>
                </a:cubicBezTo>
                <a:lnTo>
                  <a:pt x="2196" y="404"/>
                </a:lnTo>
                <a:lnTo>
                  <a:pt x="2207" y="400"/>
                </a:lnTo>
                <a:cubicBezTo>
                  <a:pt x="2224" y="396"/>
                  <a:pt x="2242" y="398"/>
                  <a:pt x="2257" y="407"/>
                </a:cubicBezTo>
                <a:cubicBezTo>
                  <a:pt x="2272" y="416"/>
                  <a:pt x="2283" y="430"/>
                  <a:pt x="2288" y="448"/>
                </a:cubicBezTo>
              </a:path>
            </a:pathLst>
          </a:custGeom>
          <a:solidFill>
            <a:schemeClr val="accent6"/>
          </a:solidFill>
          <a:ln>
            <a:noFill/>
          </a:ln>
          <a:effectLst>
            <a:outerShdw blurRad="152400" dist="139700" dir="2520000" sx="92000" sy="92000" algn="ctr" rotWithShape="0">
              <a:srgbClr val="000000">
                <a:alpha val="18823"/>
              </a:srgbClr>
            </a:outerShdw>
          </a:effectLst>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1" name="Google Shape;21;p16"/>
          <p:cNvSpPr/>
          <p:nvPr/>
        </p:nvSpPr>
        <p:spPr>
          <a:xfrm rot="-8360992">
            <a:off x="9199762" y="2985130"/>
            <a:ext cx="1465164" cy="1088553"/>
          </a:xfrm>
          <a:custGeom>
            <a:avLst/>
            <a:gdLst/>
            <a:ahLst/>
            <a:cxnLst/>
            <a:rect l="l" t="t" r="r" b="b"/>
            <a:pathLst>
              <a:path w="1875" h="1391" extrusionOk="0">
                <a:moveTo>
                  <a:pt x="1630" y="215"/>
                </a:moveTo>
                <a:cubicBezTo>
                  <a:pt x="1513" y="216"/>
                  <a:pt x="1415" y="300"/>
                  <a:pt x="1393" y="410"/>
                </a:cubicBezTo>
                <a:lnTo>
                  <a:pt x="898" y="314"/>
                </a:lnTo>
                <a:cubicBezTo>
                  <a:pt x="900" y="294"/>
                  <a:pt x="894" y="273"/>
                  <a:pt x="881" y="256"/>
                </a:cubicBezTo>
                <a:cubicBezTo>
                  <a:pt x="853" y="220"/>
                  <a:pt x="802" y="214"/>
                  <a:pt x="767" y="242"/>
                </a:cubicBezTo>
                <a:lnTo>
                  <a:pt x="766" y="243"/>
                </a:lnTo>
                <a:lnTo>
                  <a:pt x="655" y="110"/>
                </a:lnTo>
                <a:cubicBezTo>
                  <a:pt x="658" y="107"/>
                  <a:pt x="661" y="103"/>
                  <a:pt x="664" y="99"/>
                </a:cubicBezTo>
                <a:cubicBezTo>
                  <a:pt x="680" y="69"/>
                  <a:pt x="669" y="33"/>
                  <a:pt x="640" y="17"/>
                </a:cubicBezTo>
                <a:cubicBezTo>
                  <a:pt x="611" y="0"/>
                  <a:pt x="574" y="11"/>
                  <a:pt x="558" y="40"/>
                </a:cubicBezTo>
                <a:cubicBezTo>
                  <a:pt x="542" y="69"/>
                  <a:pt x="552" y="106"/>
                  <a:pt x="582" y="122"/>
                </a:cubicBezTo>
                <a:cubicBezTo>
                  <a:pt x="602" y="133"/>
                  <a:pt x="626" y="131"/>
                  <a:pt x="644" y="120"/>
                </a:cubicBezTo>
                <a:lnTo>
                  <a:pt x="756" y="253"/>
                </a:lnTo>
                <a:cubicBezTo>
                  <a:pt x="753" y="256"/>
                  <a:pt x="750" y="259"/>
                  <a:pt x="748" y="263"/>
                </a:cubicBezTo>
                <a:cubicBezTo>
                  <a:pt x="737" y="281"/>
                  <a:pt x="734" y="302"/>
                  <a:pt x="738" y="321"/>
                </a:cubicBezTo>
                <a:lnTo>
                  <a:pt x="124" y="491"/>
                </a:lnTo>
                <a:cubicBezTo>
                  <a:pt x="122" y="487"/>
                  <a:pt x="121" y="484"/>
                  <a:pt x="119" y="481"/>
                </a:cubicBezTo>
                <a:cubicBezTo>
                  <a:pt x="100" y="453"/>
                  <a:pt x="62" y="446"/>
                  <a:pt x="35" y="464"/>
                </a:cubicBezTo>
                <a:cubicBezTo>
                  <a:pt x="7" y="483"/>
                  <a:pt x="0" y="520"/>
                  <a:pt x="19" y="548"/>
                </a:cubicBezTo>
                <a:cubicBezTo>
                  <a:pt x="37" y="576"/>
                  <a:pt x="75" y="583"/>
                  <a:pt x="102" y="564"/>
                </a:cubicBezTo>
                <a:cubicBezTo>
                  <a:pt x="123" y="551"/>
                  <a:pt x="132" y="527"/>
                  <a:pt x="128" y="504"/>
                </a:cubicBezTo>
                <a:lnTo>
                  <a:pt x="742" y="335"/>
                </a:lnTo>
                <a:cubicBezTo>
                  <a:pt x="744" y="342"/>
                  <a:pt x="748" y="349"/>
                  <a:pt x="753" y="355"/>
                </a:cubicBezTo>
                <a:cubicBezTo>
                  <a:pt x="781" y="391"/>
                  <a:pt x="832" y="397"/>
                  <a:pt x="867" y="369"/>
                </a:cubicBezTo>
                <a:cubicBezTo>
                  <a:pt x="875" y="363"/>
                  <a:pt x="881" y="356"/>
                  <a:pt x="886" y="348"/>
                </a:cubicBezTo>
                <a:cubicBezTo>
                  <a:pt x="890" y="342"/>
                  <a:pt x="893" y="335"/>
                  <a:pt x="895" y="328"/>
                </a:cubicBezTo>
                <a:lnTo>
                  <a:pt x="1391" y="425"/>
                </a:lnTo>
                <a:cubicBezTo>
                  <a:pt x="1390" y="436"/>
                  <a:pt x="1389" y="447"/>
                  <a:pt x="1389" y="459"/>
                </a:cubicBezTo>
                <a:cubicBezTo>
                  <a:pt x="1389" y="533"/>
                  <a:pt x="1423" y="600"/>
                  <a:pt x="1476" y="644"/>
                </a:cubicBezTo>
                <a:lnTo>
                  <a:pt x="1121" y="1097"/>
                </a:lnTo>
                <a:cubicBezTo>
                  <a:pt x="1121" y="1097"/>
                  <a:pt x="1122" y="1097"/>
                  <a:pt x="1118" y="1095"/>
                </a:cubicBezTo>
                <a:cubicBezTo>
                  <a:pt x="1083" y="1077"/>
                  <a:pt x="1043" y="1073"/>
                  <a:pt x="1005" y="1084"/>
                </a:cubicBezTo>
                <a:cubicBezTo>
                  <a:pt x="970" y="1095"/>
                  <a:pt x="941" y="1118"/>
                  <a:pt x="922" y="1148"/>
                </a:cubicBezTo>
                <a:cubicBezTo>
                  <a:pt x="900" y="1185"/>
                  <a:pt x="894" y="1229"/>
                  <a:pt x="907" y="1270"/>
                </a:cubicBezTo>
                <a:cubicBezTo>
                  <a:pt x="918" y="1308"/>
                  <a:pt x="944" y="1339"/>
                  <a:pt x="979" y="1357"/>
                </a:cubicBezTo>
                <a:cubicBezTo>
                  <a:pt x="1014" y="1376"/>
                  <a:pt x="1054" y="1380"/>
                  <a:pt x="1092" y="1368"/>
                </a:cubicBezTo>
                <a:cubicBezTo>
                  <a:pt x="1126" y="1357"/>
                  <a:pt x="1156" y="1335"/>
                  <a:pt x="1175" y="1304"/>
                </a:cubicBezTo>
                <a:cubicBezTo>
                  <a:pt x="1182" y="1293"/>
                  <a:pt x="1187" y="1281"/>
                  <a:pt x="1191" y="1268"/>
                </a:cubicBezTo>
                <a:lnTo>
                  <a:pt x="1383" y="1315"/>
                </a:lnTo>
                <a:cubicBezTo>
                  <a:pt x="1382" y="1328"/>
                  <a:pt x="1384" y="1341"/>
                  <a:pt x="1391" y="1353"/>
                </a:cubicBezTo>
                <a:cubicBezTo>
                  <a:pt x="1409" y="1382"/>
                  <a:pt x="1446" y="1391"/>
                  <a:pt x="1474" y="1373"/>
                </a:cubicBezTo>
                <a:cubicBezTo>
                  <a:pt x="1503" y="1356"/>
                  <a:pt x="1512" y="1319"/>
                  <a:pt x="1494" y="1291"/>
                </a:cubicBezTo>
                <a:cubicBezTo>
                  <a:pt x="1477" y="1262"/>
                  <a:pt x="1440" y="1253"/>
                  <a:pt x="1412" y="1270"/>
                </a:cubicBezTo>
                <a:cubicBezTo>
                  <a:pt x="1400" y="1278"/>
                  <a:pt x="1391" y="1289"/>
                  <a:pt x="1387" y="1301"/>
                </a:cubicBezTo>
                <a:lnTo>
                  <a:pt x="1194" y="1254"/>
                </a:lnTo>
                <a:cubicBezTo>
                  <a:pt x="1198" y="1231"/>
                  <a:pt x="1197" y="1206"/>
                  <a:pt x="1190" y="1182"/>
                </a:cubicBezTo>
                <a:cubicBezTo>
                  <a:pt x="1180" y="1150"/>
                  <a:pt x="1160" y="1123"/>
                  <a:pt x="1133" y="1104"/>
                </a:cubicBezTo>
                <a:lnTo>
                  <a:pt x="1487" y="653"/>
                </a:lnTo>
                <a:cubicBezTo>
                  <a:pt x="1528" y="683"/>
                  <a:pt x="1578" y="701"/>
                  <a:pt x="1633" y="701"/>
                </a:cubicBezTo>
                <a:cubicBezTo>
                  <a:pt x="1767" y="700"/>
                  <a:pt x="1875" y="591"/>
                  <a:pt x="1874" y="457"/>
                </a:cubicBezTo>
                <a:cubicBezTo>
                  <a:pt x="1874" y="323"/>
                  <a:pt x="1764" y="214"/>
                  <a:pt x="1630" y="215"/>
                </a:cubicBezTo>
                <a:moveTo>
                  <a:pt x="858" y="358"/>
                </a:moveTo>
                <a:cubicBezTo>
                  <a:pt x="829" y="381"/>
                  <a:pt x="787" y="376"/>
                  <a:pt x="764" y="347"/>
                </a:cubicBezTo>
                <a:cubicBezTo>
                  <a:pt x="747" y="325"/>
                  <a:pt x="746" y="294"/>
                  <a:pt x="760" y="270"/>
                </a:cubicBezTo>
                <a:cubicBezTo>
                  <a:pt x="764" y="264"/>
                  <a:pt x="770" y="258"/>
                  <a:pt x="776" y="253"/>
                </a:cubicBezTo>
                <a:cubicBezTo>
                  <a:pt x="805" y="230"/>
                  <a:pt x="847" y="235"/>
                  <a:pt x="870" y="264"/>
                </a:cubicBezTo>
                <a:cubicBezTo>
                  <a:pt x="887" y="286"/>
                  <a:pt x="888" y="317"/>
                  <a:pt x="874" y="341"/>
                </a:cubicBezTo>
                <a:cubicBezTo>
                  <a:pt x="870" y="347"/>
                  <a:pt x="864" y="353"/>
                  <a:pt x="858" y="358"/>
                </a:cubicBezTo>
                <a:moveTo>
                  <a:pt x="1176" y="1187"/>
                </a:moveTo>
                <a:cubicBezTo>
                  <a:pt x="1188" y="1224"/>
                  <a:pt x="1183" y="1264"/>
                  <a:pt x="1162" y="1297"/>
                </a:cubicBezTo>
                <a:cubicBezTo>
                  <a:pt x="1145" y="1324"/>
                  <a:pt x="1119" y="1345"/>
                  <a:pt x="1088" y="1354"/>
                </a:cubicBezTo>
                <a:cubicBezTo>
                  <a:pt x="1054" y="1365"/>
                  <a:pt x="1017" y="1361"/>
                  <a:pt x="986" y="1345"/>
                </a:cubicBezTo>
                <a:cubicBezTo>
                  <a:pt x="954" y="1328"/>
                  <a:pt x="931" y="1300"/>
                  <a:pt x="920" y="1266"/>
                </a:cubicBezTo>
                <a:cubicBezTo>
                  <a:pt x="909" y="1229"/>
                  <a:pt x="914" y="1189"/>
                  <a:pt x="935" y="1156"/>
                </a:cubicBezTo>
                <a:cubicBezTo>
                  <a:pt x="952" y="1128"/>
                  <a:pt x="978" y="1108"/>
                  <a:pt x="1009" y="1098"/>
                </a:cubicBezTo>
                <a:cubicBezTo>
                  <a:pt x="1043" y="1088"/>
                  <a:pt x="1079" y="1091"/>
                  <a:pt x="1111" y="1108"/>
                </a:cubicBezTo>
                <a:cubicBezTo>
                  <a:pt x="1143" y="1124"/>
                  <a:pt x="1166" y="1152"/>
                  <a:pt x="1176" y="1187"/>
                </a:cubicBezTo>
              </a:path>
            </a:pathLst>
          </a:custGeom>
          <a:solidFill>
            <a:srgbClr val="C8D3D8"/>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2" name="Google Shape;22;p16"/>
          <p:cNvSpPr/>
          <p:nvPr/>
        </p:nvSpPr>
        <p:spPr>
          <a:xfrm rot="2654194">
            <a:off x="2395389" y="3677082"/>
            <a:ext cx="1881755" cy="1596073"/>
          </a:xfrm>
          <a:custGeom>
            <a:avLst/>
            <a:gdLst/>
            <a:ahLst/>
            <a:cxnLst/>
            <a:rect l="l" t="t" r="r" b="b"/>
            <a:pathLst>
              <a:path w="2407" h="2041" extrusionOk="0">
                <a:moveTo>
                  <a:pt x="1839" y="703"/>
                </a:moveTo>
                <a:cubicBezTo>
                  <a:pt x="1810" y="720"/>
                  <a:pt x="1801" y="757"/>
                  <a:pt x="1819" y="786"/>
                </a:cubicBezTo>
                <a:cubicBezTo>
                  <a:pt x="1835" y="812"/>
                  <a:pt x="1867" y="822"/>
                  <a:pt x="1895" y="809"/>
                </a:cubicBezTo>
                <a:lnTo>
                  <a:pt x="2166" y="1222"/>
                </a:lnTo>
                <a:cubicBezTo>
                  <a:pt x="2128" y="1250"/>
                  <a:pt x="2106" y="1296"/>
                  <a:pt x="2109" y="1343"/>
                </a:cubicBezTo>
                <a:lnTo>
                  <a:pt x="1042" y="1460"/>
                </a:lnTo>
                <a:cubicBezTo>
                  <a:pt x="1040" y="1445"/>
                  <a:pt x="1037" y="1429"/>
                  <a:pt x="1032" y="1414"/>
                </a:cubicBezTo>
                <a:cubicBezTo>
                  <a:pt x="993" y="1286"/>
                  <a:pt x="857" y="1214"/>
                  <a:pt x="729" y="1254"/>
                </a:cubicBezTo>
                <a:cubicBezTo>
                  <a:pt x="725" y="1255"/>
                  <a:pt x="721" y="1257"/>
                  <a:pt x="717" y="1258"/>
                </a:cubicBezTo>
                <a:lnTo>
                  <a:pt x="619" y="1015"/>
                </a:lnTo>
                <a:cubicBezTo>
                  <a:pt x="681" y="984"/>
                  <a:pt x="713" y="914"/>
                  <a:pt x="692" y="846"/>
                </a:cubicBezTo>
                <a:cubicBezTo>
                  <a:pt x="678" y="800"/>
                  <a:pt x="641" y="766"/>
                  <a:pt x="598" y="753"/>
                </a:cubicBezTo>
                <a:cubicBezTo>
                  <a:pt x="645" y="545"/>
                  <a:pt x="708" y="252"/>
                  <a:pt x="734" y="128"/>
                </a:cubicBezTo>
                <a:cubicBezTo>
                  <a:pt x="757" y="130"/>
                  <a:pt x="779" y="120"/>
                  <a:pt x="791" y="99"/>
                </a:cubicBezTo>
                <a:cubicBezTo>
                  <a:pt x="808" y="71"/>
                  <a:pt x="799" y="34"/>
                  <a:pt x="770" y="17"/>
                </a:cubicBezTo>
                <a:cubicBezTo>
                  <a:pt x="742" y="0"/>
                  <a:pt x="705" y="9"/>
                  <a:pt x="688" y="38"/>
                </a:cubicBezTo>
                <a:cubicBezTo>
                  <a:pt x="671" y="66"/>
                  <a:pt x="680" y="103"/>
                  <a:pt x="709" y="120"/>
                </a:cubicBezTo>
                <a:cubicBezTo>
                  <a:pt x="712" y="123"/>
                  <a:pt x="716" y="124"/>
                  <a:pt x="720" y="126"/>
                </a:cubicBezTo>
                <a:cubicBezTo>
                  <a:pt x="694" y="249"/>
                  <a:pt x="631" y="542"/>
                  <a:pt x="584" y="749"/>
                </a:cubicBezTo>
                <a:cubicBezTo>
                  <a:pt x="562" y="745"/>
                  <a:pt x="538" y="746"/>
                  <a:pt x="515" y="753"/>
                </a:cubicBezTo>
                <a:cubicBezTo>
                  <a:pt x="505" y="756"/>
                  <a:pt x="496" y="760"/>
                  <a:pt x="487" y="765"/>
                </a:cubicBezTo>
                <a:lnTo>
                  <a:pt x="421" y="657"/>
                </a:lnTo>
                <a:cubicBezTo>
                  <a:pt x="429" y="652"/>
                  <a:pt x="436" y="646"/>
                  <a:pt x="441" y="638"/>
                </a:cubicBezTo>
                <a:lnTo>
                  <a:pt x="443" y="634"/>
                </a:lnTo>
                <a:cubicBezTo>
                  <a:pt x="466" y="597"/>
                  <a:pt x="456" y="549"/>
                  <a:pt x="421" y="525"/>
                </a:cubicBezTo>
                <a:cubicBezTo>
                  <a:pt x="403" y="512"/>
                  <a:pt x="381" y="508"/>
                  <a:pt x="360" y="512"/>
                </a:cubicBezTo>
                <a:cubicBezTo>
                  <a:pt x="341" y="515"/>
                  <a:pt x="325" y="525"/>
                  <a:pt x="313" y="539"/>
                </a:cubicBezTo>
                <a:cubicBezTo>
                  <a:pt x="251" y="493"/>
                  <a:pt x="171" y="433"/>
                  <a:pt x="121" y="394"/>
                </a:cubicBezTo>
                <a:cubicBezTo>
                  <a:pt x="132" y="376"/>
                  <a:pt x="132" y="352"/>
                  <a:pt x="120" y="332"/>
                </a:cubicBezTo>
                <a:cubicBezTo>
                  <a:pt x="102" y="304"/>
                  <a:pt x="65" y="296"/>
                  <a:pt x="37" y="313"/>
                </a:cubicBezTo>
                <a:cubicBezTo>
                  <a:pt x="8" y="331"/>
                  <a:pt x="0" y="368"/>
                  <a:pt x="18" y="397"/>
                </a:cubicBezTo>
                <a:cubicBezTo>
                  <a:pt x="36" y="425"/>
                  <a:pt x="73" y="433"/>
                  <a:pt x="101" y="415"/>
                </a:cubicBezTo>
                <a:cubicBezTo>
                  <a:pt x="105" y="413"/>
                  <a:pt x="109" y="410"/>
                  <a:pt x="112" y="406"/>
                </a:cubicBezTo>
                <a:cubicBezTo>
                  <a:pt x="147" y="433"/>
                  <a:pt x="206" y="477"/>
                  <a:pt x="304" y="551"/>
                </a:cubicBezTo>
                <a:cubicBezTo>
                  <a:pt x="284" y="587"/>
                  <a:pt x="294" y="634"/>
                  <a:pt x="328" y="658"/>
                </a:cubicBezTo>
                <a:cubicBezTo>
                  <a:pt x="346" y="670"/>
                  <a:pt x="368" y="675"/>
                  <a:pt x="389" y="671"/>
                </a:cubicBezTo>
                <a:cubicBezTo>
                  <a:pt x="396" y="670"/>
                  <a:pt x="402" y="667"/>
                  <a:pt x="409" y="665"/>
                </a:cubicBezTo>
                <a:lnTo>
                  <a:pt x="475" y="773"/>
                </a:lnTo>
                <a:cubicBezTo>
                  <a:pt x="427" y="808"/>
                  <a:pt x="404" y="870"/>
                  <a:pt x="422" y="930"/>
                </a:cubicBezTo>
                <a:cubicBezTo>
                  <a:pt x="445" y="1004"/>
                  <a:pt x="524" y="1046"/>
                  <a:pt x="599" y="1023"/>
                </a:cubicBezTo>
                <a:cubicBezTo>
                  <a:pt x="601" y="1022"/>
                  <a:pt x="604" y="1021"/>
                  <a:pt x="606" y="1020"/>
                </a:cubicBezTo>
                <a:lnTo>
                  <a:pt x="703" y="1263"/>
                </a:lnTo>
                <a:cubicBezTo>
                  <a:pt x="591" y="1312"/>
                  <a:pt x="531" y="1438"/>
                  <a:pt x="568" y="1557"/>
                </a:cubicBezTo>
                <a:cubicBezTo>
                  <a:pt x="608" y="1685"/>
                  <a:pt x="744" y="1757"/>
                  <a:pt x="872" y="1718"/>
                </a:cubicBezTo>
                <a:cubicBezTo>
                  <a:pt x="980" y="1684"/>
                  <a:pt x="1047" y="1582"/>
                  <a:pt x="1042" y="1475"/>
                </a:cubicBezTo>
                <a:lnTo>
                  <a:pt x="2110" y="1358"/>
                </a:lnTo>
                <a:cubicBezTo>
                  <a:pt x="2111" y="1364"/>
                  <a:pt x="2113" y="1371"/>
                  <a:pt x="2115" y="1377"/>
                </a:cubicBezTo>
                <a:cubicBezTo>
                  <a:pt x="2126" y="1413"/>
                  <a:pt x="2150" y="1441"/>
                  <a:pt x="2180" y="1458"/>
                </a:cubicBezTo>
                <a:lnTo>
                  <a:pt x="1935" y="1916"/>
                </a:lnTo>
                <a:cubicBezTo>
                  <a:pt x="1920" y="1910"/>
                  <a:pt x="1902" y="1910"/>
                  <a:pt x="1886" y="1918"/>
                </a:cubicBezTo>
                <a:cubicBezTo>
                  <a:pt x="1856" y="1933"/>
                  <a:pt x="1844" y="1969"/>
                  <a:pt x="1859" y="1999"/>
                </a:cubicBezTo>
                <a:cubicBezTo>
                  <a:pt x="1873" y="2029"/>
                  <a:pt x="1910" y="2041"/>
                  <a:pt x="1939" y="2026"/>
                </a:cubicBezTo>
                <a:cubicBezTo>
                  <a:pt x="1969" y="2011"/>
                  <a:pt x="1982" y="1975"/>
                  <a:pt x="1967" y="1945"/>
                </a:cubicBezTo>
                <a:cubicBezTo>
                  <a:pt x="1962" y="1936"/>
                  <a:pt x="1955" y="1929"/>
                  <a:pt x="1948" y="1923"/>
                </a:cubicBezTo>
                <a:lnTo>
                  <a:pt x="2193" y="1465"/>
                </a:lnTo>
                <a:cubicBezTo>
                  <a:pt x="2223" y="1478"/>
                  <a:pt x="2258" y="1481"/>
                  <a:pt x="2291" y="1470"/>
                </a:cubicBezTo>
                <a:cubicBezTo>
                  <a:pt x="2366" y="1447"/>
                  <a:pt x="2407" y="1368"/>
                  <a:pt x="2384" y="1294"/>
                </a:cubicBezTo>
                <a:cubicBezTo>
                  <a:pt x="2361" y="1219"/>
                  <a:pt x="2282" y="1177"/>
                  <a:pt x="2208" y="1200"/>
                </a:cubicBezTo>
                <a:cubicBezTo>
                  <a:pt x="2197" y="1204"/>
                  <a:pt x="2187" y="1208"/>
                  <a:pt x="2178" y="1214"/>
                </a:cubicBezTo>
                <a:lnTo>
                  <a:pt x="1907" y="802"/>
                </a:lnTo>
                <a:cubicBezTo>
                  <a:pt x="1931" y="783"/>
                  <a:pt x="1938" y="750"/>
                  <a:pt x="1922" y="723"/>
                </a:cubicBezTo>
                <a:cubicBezTo>
                  <a:pt x="1904" y="695"/>
                  <a:pt x="1867" y="686"/>
                  <a:pt x="1839" y="703"/>
                </a:cubicBezTo>
                <a:close/>
                <a:moveTo>
                  <a:pt x="336" y="646"/>
                </a:moveTo>
                <a:cubicBezTo>
                  <a:pt x="307" y="626"/>
                  <a:pt x="299" y="586"/>
                  <a:pt x="318" y="556"/>
                </a:cubicBezTo>
                <a:lnTo>
                  <a:pt x="320" y="553"/>
                </a:lnTo>
                <a:cubicBezTo>
                  <a:pt x="330" y="539"/>
                  <a:pt x="345" y="529"/>
                  <a:pt x="363" y="526"/>
                </a:cubicBezTo>
                <a:cubicBezTo>
                  <a:pt x="380" y="522"/>
                  <a:pt x="398" y="526"/>
                  <a:pt x="413" y="537"/>
                </a:cubicBezTo>
                <a:cubicBezTo>
                  <a:pt x="443" y="557"/>
                  <a:pt x="451" y="599"/>
                  <a:pt x="429" y="629"/>
                </a:cubicBezTo>
                <a:cubicBezTo>
                  <a:pt x="425" y="636"/>
                  <a:pt x="419" y="642"/>
                  <a:pt x="412" y="646"/>
                </a:cubicBezTo>
                <a:lnTo>
                  <a:pt x="407" y="649"/>
                </a:lnTo>
                <a:cubicBezTo>
                  <a:pt x="401" y="653"/>
                  <a:pt x="394" y="656"/>
                  <a:pt x="386" y="657"/>
                </a:cubicBezTo>
                <a:cubicBezTo>
                  <a:pt x="369" y="660"/>
                  <a:pt x="351" y="656"/>
                  <a:pt x="336" y="646"/>
                </a:cubicBezTo>
                <a:close/>
              </a:path>
            </a:pathLst>
          </a:custGeom>
          <a:solidFill>
            <a:srgbClr val="C8D3D8"/>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3" name="Google Shape;23;p16"/>
          <p:cNvSpPr/>
          <p:nvPr/>
        </p:nvSpPr>
        <p:spPr>
          <a:xfrm rot="2654194">
            <a:off x="6542109" y="2837316"/>
            <a:ext cx="1913353" cy="2738797"/>
          </a:xfrm>
          <a:custGeom>
            <a:avLst/>
            <a:gdLst/>
            <a:ahLst/>
            <a:cxnLst/>
            <a:rect l="l" t="t" r="r" b="b"/>
            <a:pathLst>
              <a:path w="2448" h="3502" extrusionOk="0">
                <a:moveTo>
                  <a:pt x="2133" y="345"/>
                </a:moveTo>
                <a:cubicBezTo>
                  <a:pt x="2099" y="356"/>
                  <a:pt x="2069" y="379"/>
                  <a:pt x="2050" y="409"/>
                </a:cubicBezTo>
                <a:cubicBezTo>
                  <a:pt x="2042" y="423"/>
                  <a:pt x="2036" y="438"/>
                  <a:pt x="2032" y="453"/>
                </a:cubicBezTo>
                <a:lnTo>
                  <a:pt x="1671" y="398"/>
                </a:lnTo>
                <a:cubicBezTo>
                  <a:pt x="1673" y="363"/>
                  <a:pt x="1651" y="331"/>
                  <a:pt x="1616" y="322"/>
                </a:cubicBezTo>
                <a:cubicBezTo>
                  <a:pt x="1610" y="320"/>
                  <a:pt x="1604" y="319"/>
                  <a:pt x="1598" y="319"/>
                </a:cubicBezTo>
                <a:lnTo>
                  <a:pt x="1569" y="127"/>
                </a:lnTo>
                <a:cubicBezTo>
                  <a:pt x="1574" y="126"/>
                  <a:pt x="1578" y="124"/>
                  <a:pt x="1582" y="122"/>
                </a:cubicBezTo>
                <a:cubicBezTo>
                  <a:pt x="1611" y="106"/>
                  <a:pt x="1622" y="69"/>
                  <a:pt x="1606" y="40"/>
                </a:cubicBezTo>
                <a:cubicBezTo>
                  <a:pt x="1590" y="11"/>
                  <a:pt x="1554" y="0"/>
                  <a:pt x="1524" y="16"/>
                </a:cubicBezTo>
                <a:cubicBezTo>
                  <a:pt x="1495" y="32"/>
                  <a:pt x="1484" y="69"/>
                  <a:pt x="1500" y="98"/>
                </a:cubicBezTo>
                <a:cubicBezTo>
                  <a:pt x="1512" y="119"/>
                  <a:pt x="1533" y="130"/>
                  <a:pt x="1555" y="129"/>
                </a:cubicBezTo>
                <a:lnTo>
                  <a:pt x="1583" y="321"/>
                </a:lnTo>
                <a:cubicBezTo>
                  <a:pt x="1556" y="326"/>
                  <a:pt x="1533" y="346"/>
                  <a:pt x="1526" y="374"/>
                </a:cubicBezTo>
                <a:cubicBezTo>
                  <a:pt x="1515" y="413"/>
                  <a:pt x="1539" y="454"/>
                  <a:pt x="1578" y="464"/>
                </a:cubicBezTo>
                <a:cubicBezTo>
                  <a:pt x="1618" y="475"/>
                  <a:pt x="1658" y="452"/>
                  <a:pt x="1669" y="412"/>
                </a:cubicBezTo>
                <a:lnTo>
                  <a:pt x="1669" y="412"/>
                </a:lnTo>
                <a:lnTo>
                  <a:pt x="2030" y="467"/>
                </a:lnTo>
                <a:cubicBezTo>
                  <a:pt x="2027" y="488"/>
                  <a:pt x="2028" y="510"/>
                  <a:pt x="2035" y="531"/>
                </a:cubicBezTo>
                <a:cubicBezTo>
                  <a:pt x="2047" y="569"/>
                  <a:pt x="2072" y="600"/>
                  <a:pt x="2107" y="618"/>
                </a:cubicBezTo>
                <a:lnTo>
                  <a:pt x="2107" y="618"/>
                </a:lnTo>
                <a:lnTo>
                  <a:pt x="1654" y="1450"/>
                </a:lnTo>
                <a:cubicBezTo>
                  <a:pt x="1592" y="1418"/>
                  <a:pt x="1518" y="1410"/>
                  <a:pt x="1447" y="1432"/>
                </a:cubicBezTo>
                <a:cubicBezTo>
                  <a:pt x="1302" y="1477"/>
                  <a:pt x="1220" y="1631"/>
                  <a:pt x="1265" y="1776"/>
                </a:cubicBezTo>
                <a:cubicBezTo>
                  <a:pt x="1272" y="1798"/>
                  <a:pt x="1281" y="1818"/>
                  <a:pt x="1293" y="1837"/>
                </a:cubicBezTo>
                <a:lnTo>
                  <a:pt x="786" y="2159"/>
                </a:lnTo>
                <a:cubicBezTo>
                  <a:pt x="760" y="2122"/>
                  <a:pt x="719" y="2099"/>
                  <a:pt x="675" y="2096"/>
                </a:cubicBezTo>
                <a:lnTo>
                  <a:pt x="721" y="1724"/>
                </a:lnTo>
                <a:cubicBezTo>
                  <a:pt x="756" y="1725"/>
                  <a:pt x="787" y="1702"/>
                  <a:pt x="796" y="1667"/>
                </a:cubicBezTo>
                <a:cubicBezTo>
                  <a:pt x="802" y="1641"/>
                  <a:pt x="793" y="1614"/>
                  <a:pt x="775" y="1597"/>
                </a:cubicBezTo>
                <a:lnTo>
                  <a:pt x="1158" y="1105"/>
                </a:lnTo>
                <a:cubicBezTo>
                  <a:pt x="1165" y="1109"/>
                  <a:pt x="1172" y="1112"/>
                  <a:pt x="1180" y="1113"/>
                </a:cubicBezTo>
                <a:cubicBezTo>
                  <a:pt x="1213" y="1119"/>
                  <a:pt x="1244" y="1096"/>
                  <a:pt x="1249" y="1063"/>
                </a:cubicBezTo>
                <a:cubicBezTo>
                  <a:pt x="1254" y="1031"/>
                  <a:pt x="1232" y="999"/>
                  <a:pt x="1199" y="994"/>
                </a:cubicBezTo>
                <a:cubicBezTo>
                  <a:pt x="1167" y="989"/>
                  <a:pt x="1135" y="1011"/>
                  <a:pt x="1130" y="1044"/>
                </a:cubicBezTo>
                <a:cubicBezTo>
                  <a:pt x="1127" y="1064"/>
                  <a:pt x="1134" y="1083"/>
                  <a:pt x="1147" y="1096"/>
                </a:cubicBezTo>
                <a:lnTo>
                  <a:pt x="763" y="1588"/>
                </a:lnTo>
                <a:cubicBezTo>
                  <a:pt x="756" y="1584"/>
                  <a:pt x="749" y="1580"/>
                  <a:pt x="741" y="1578"/>
                </a:cubicBezTo>
                <a:cubicBezTo>
                  <a:pt x="711" y="1571"/>
                  <a:pt x="680" y="1583"/>
                  <a:pt x="663" y="1607"/>
                </a:cubicBezTo>
                <a:lnTo>
                  <a:pt x="482" y="1505"/>
                </a:lnTo>
                <a:cubicBezTo>
                  <a:pt x="484" y="1500"/>
                  <a:pt x="486" y="1496"/>
                  <a:pt x="486" y="1491"/>
                </a:cubicBezTo>
                <a:cubicBezTo>
                  <a:pt x="492" y="1458"/>
                  <a:pt x="470" y="1427"/>
                  <a:pt x="437" y="1422"/>
                </a:cubicBezTo>
                <a:cubicBezTo>
                  <a:pt x="404" y="1416"/>
                  <a:pt x="373" y="1439"/>
                  <a:pt x="367" y="1471"/>
                </a:cubicBezTo>
                <a:cubicBezTo>
                  <a:pt x="362" y="1504"/>
                  <a:pt x="384" y="1535"/>
                  <a:pt x="417" y="1541"/>
                </a:cubicBezTo>
                <a:cubicBezTo>
                  <a:pt x="440" y="1545"/>
                  <a:pt x="462" y="1535"/>
                  <a:pt x="475" y="1517"/>
                </a:cubicBezTo>
                <a:lnTo>
                  <a:pt x="656" y="1620"/>
                </a:lnTo>
                <a:cubicBezTo>
                  <a:pt x="655" y="1624"/>
                  <a:pt x="653" y="1628"/>
                  <a:pt x="652" y="1633"/>
                </a:cubicBezTo>
                <a:cubicBezTo>
                  <a:pt x="642" y="1673"/>
                  <a:pt x="667" y="1712"/>
                  <a:pt x="707" y="1722"/>
                </a:cubicBezTo>
                <a:lnTo>
                  <a:pt x="707" y="1722"/>
                </a:lnTo>
                <a:lnTo>
                  <a:pt x="660" y="2096"/>
                </a:lnTo>
                <a:cubicBezTo>
                  <a:pt x="647" y="2096"/>
                  <a:pt x="634" y="2098"/>
                  <a:pt x="621" y="2102"/>
                </a:cubicBezTo>
                <a:cubicBezTo>
                  <a:pt x="587" y="2113"/>
                  <a:pt x="557" y="2136"/>
                  <a:pt x="539" y="2166"/>
                </a:cubicBezTo>
                <a:cubicBezTo>
                  <a:pt x="516" y="2203"/>
                  <a:pt x="510" y="2247"/>
                  <a:pt x="523" y="2288"/>
                </a:cubicBezTo>
                <a:cubicBezTo>
                  <a:pt x="528" y="2305"/>
                  <a:pt x="537" y="2321"/>
                  <a:pt x="547" y="2335"/>
                </a:cubicBezTo>
                <a:lnTo>
                  <a:pt x="108" y="2682"/>
                </a:lnTo>
                <a:cubicBezTo>
                  <a:pt x="99" y="2673"/>
                  <a:pt x="88" y="2667"/>
                  <a:pt x="75" y="2665"/>
                </a:cubicBezTo>
                <a:cubicBezTo>
                  <a:pt x="42" y="2660"/>
                  <a:pt x="11" y="2682"/>
                  <a:pt x="6" y="2715"/>
                </a:cubicBezTo>
                <a:cubicBezTo>
                  <a:pt x="0" y="2748"/>
                  <a:pt x="22" y="2779"/>
                  <a:pt x="55" y="2784"/>
                </a:cubicBezTo>
                <a:cubicBezTo>
                  <a:pt x="88" y="2790"/>
                  <a:pt x="119" y="2767"/>
                  <a:pt x="125" y="2734"/>
                </a:cubicBezTo>
                <a:cubicBezTo>
                  <a:pt x="127" y="2720"/>
                  <a:pt x="124" y="2705"/>
                  <a:pt x="116" y="2693"/>
                </a:cubicBezTo>
                <a:lnTo>
                  <a:pt x="557" y="2346"/>
                </a:lnTo>
                <a:cubicBezTo>
                  <a:pt x="577" y="2367"/>
                  <a:pt x="604" y="2383"/>
                  <a:pt x="633" y="2389"/>
                </a:cubicBezTo>
                <a:lnTo>
                  <a:pt x="588" y="2593"/>
                </a:lnTo>
                <a:cubicBezTo>
                  <a:pt x="568" y="2591"/>
                  <a:pt x="547" y="2599"/>
                  <a:pt x="534" y="2617"/>
                </a:cubicBezTo>
                <a:cubicBezTo>
                  <a:pt x="514" y="2644"/>
                  <a:pt x="520" y="2682"/>
                  <a:pt x="547" y="2701"/>
                </a:cubicBezTo>
                <a:cubicBezTo>
                  <a:pt x="574" y="2721"/>
                  <a:pt x="612" y="2715"/>
                  <a:pt x="631" y="2688"/>
                </a:cubicBezTo>
                <a:cubicBezTo>
                  <a:pt x="651" y="2662"/>
                  <a:pt x="645" y="2624"/>
                  <a:pt x="619" y="2604"/>
                </a:cubicBezTo>
                <a:cubicBezTo>
                  <a:pt x="614" y="2600"/>
                  <a:pt x="608" y="2598"/>
                  <a:pt x="603" y="2596"/>
                </a:cubicBezTo>
                <a:lnTo>
                  <a:pt x="647" y="2391"/>
                </a:lnTo>
                <a:cubicBezTo>
                  <a:pt x="667" y="2394"/>
                  <a:pt x="688" y="2392"/>
                  <a:pt x="708" y="2386"/>
                </a:cubicBezTo>
                <a:cubicBezTo>
                  <a:pt x="743" y="2375"/>
                  <a:pt x="772" y="2353"/>
                  <a:pt x="791" y="2322"/>
                </a:cubicBezTo>
                <a:cubicBezTo>
                  <a:pt x="813" y="2286"/>
                  <a:pt x="819" y="2241"/>
                  <a:pt x="807" y="2200"/>
                </a:cubicBezTo>
                <a:cubicBezTo>
                  <a:pt x="803" y="2190"/>
                  <a:pt x="799" y="2180"/>
                  <a:pt x="794" y="2171"/>
                </a:cubicBezTo>
                <a:lnTo>
                  <a:pt x="1300" y="1849"/>
                </a:lnTo>
                <a:cubicBezTo>
                  <a:pt x="1354" y="1928"/>
                  <a:pt x="1445" y="1974"/>
                  <a:pt x="1541" y="1970"/>
                </a:cubicBezTo>
                <a:lnTo>
                  <a:pt x="1555" y="2564"/>
                </a:lnTo>
                <a:cubicBezTo>
                  <a:pt x="1533" y="2569"/>
                  <a:pt x="1513" y="2582"/>
                  <a:pt x="1501" y="2601"/>
                </a:cubicBezTo>
                <a:cubicBezTo>
                  <a:pt x="1497" y="2608"/>
                  <a:pt x="1494" y="2615"/>
                  <a:pt x="1492" y="2623"/>
                </a:cubicBezTo>
                <a:cubicBezTo>
                  <a:pt x="1480" y="2666"/>
                  <a:pt x="1506" y="2711"/>
                  <a:pt x="1549" y="2722"/>
                </a:cubicBezTo>
                <a:cubicBezTo>
                  <a:pt x="1560" y="2725"/>
                  <a:pt x="1570" y="2725"/>
                  <a:pt x="1581" y="2724"/>
                </a:cubicBezTo>
                <a:lnTo>
                  <a:pt x="1863" y="3385"/>
                </a:lnTo>
                <a:cubicBezTo>
                  <a:pt x="1849" y="3393"/>
                  <a:pt x="1838" y="3407"/>
                  <a:pt x="1834" y="3425"/>
                </a:cubicBezTo>
                <a:cubicBezTo>
                  <a:pt x="1828" y="3458"/>
                  <a:pt x="1849" y="3490"/>
                  <a:pt x="1882" y="3496"/>
                </a:cubicBezTo>
                <a:cubicBezTo>
                  <a:pt x="1915" y="3502"/>
                  <a:pt x="1946" y="3481"/>
                  <a:pt x="1953" y="3448"/>
                </a:cubicBezTo>
                <a:cubicBezTo>
                  <a:pt x="1959" y="3416"/>
                  <a:pt x="1938" y="3384"/>
                  <a:pt x="1905" y="3378"/>
                </a:cubicBezTo>
                <a:cubicBezTo>
                  <a:pt x="1895" y="3376"/>
                  <a:pt x="1885" y="3377"/>
                  <a:pt x="1877" y="3379"/>
                </a:cubicBezTo>
                <a:lnTo>
                  <a:pt x="1595" y="2721"/>
                </a:lnTo>
                <a:cubicBezTo>
                  <a:pt x="1613" y="2715"/>
                  <a:pt x="1629" y="2703"/>
                  <a:pt x="1639" y="2687"/>
                </a:cubicBezTo>
                <a:cubicBezTo>
                  <a:pt x="1643" y="2680"/>
                  <a:pt x="1647" y="2672"/>
                  <a:pt x="1649" y="2665"/>
                </a:cubicBezTo>
                <a:cubicBezTo>
                  <a:pt x="1650" y="2658"/>
                  <a:pt x="1651" y="2652"/>
                  <a:pt x="1651" y="2646"/>
                </a:cubicBezTo>
                <a:lnTo>
                  <a:pt x="1939" y="2629"/>
                </a:lnTo>
                <a:cubicBezTo>
                  <a:pt x="1942" y="2642"/>
                  <a:pt x="1949" y="2655"/>
                  <a:pt x="1961" y="2665"/>
                </a:cubicBezTo>
                <a:cubicBezTo>
                  <a:pt x="1988" y="2685"/>
                  <a:pt x="2025" y="2681"/>
                  <a:pt x="2046" y="2654"/>
                </a:cubicBezTo>
                <a:cubicBezTo>
                  <a:pt x="2066" y="2628"/>
                  <a:pt x="2062" y="2590"/>
                  <a:pt x="2035" y="2570"/>
                </a:cubicBezTo>
                <a:cubicBezTo>
                  <a:pt x="2009" y="2549"/>
                  <a:pt x="1971" y="2554"/>
                  <a:pt x="1951" y="2580"/>
                </a:cubicBezTo>
                <a:cubicBezTo>
                  <a:pt x="1943" y="2590"/>
                  <a:pt x="1939" y="2602"/>
                  <a:pt x="1938" y="2614"/>
                </a:cubicBezTo>
                <a:lnTo>
                  <a:pt x="1650" y="2632"/>
                </a:lnTo>
                <a:cubicBezTo>
                  <a:pt x="1646" y="2601"/>
                  <a:pt x="1623" y="2574"/>
                  <a:pt x="1591" y="2565"/>
                </a:cubicBezTo>
                <a:cubicBezTo>
                  <a:pt x="1584" y="2564"/>
                  <a:pt x="1577" y="2563"/>
                  <a:pt x="1569" y="2563"/>
                </a:cubicBezTo>
                <a:lnTo>
                  <a:pt x="1556" y="1969"/>
                </a:lnTo>
                <a:cubicBezTo>
                  <a:pt x="1574" y="1967"/>
                  <a:pt x="1591" y="1964"/>
                  <a:pt x="1609" y="1958"/>
                </a:cubicBezTo>
                <a:cubicBezTo>
                  <a:pt x="1755" y="1913"/>
                  <a:pt x="1836" y="1759"/>
                  <a:pt x="1791" y="1614"/>
                </a:cubicBezTo>
                <a:cubicBezTo>
                  <a:pt x="1770" y="1545"/>
                  <a:pt x="1724" y="1491"/>
                  <a:pt x="1666" y="1457"/>
                </a:cubicBezTo>
                <a:lnTo>
                  <a:pt x="2120" y="624"/>
                </a:lnTo>
                <a:cubicBezTo>
                  <a:pt x="2152" y="638"/>
                  <a:pt x="2187" y="639"/>
                  <a:pt x="2220" y="629"/>
                </a:cubicBezTo>
                <a:lnTo>
                  <a:pt x="2222" y="628"/>
                </a:lnTo>
                <a:lnTo>
                  <a:pt x="2359" y="1005"/>
                </a:lnTo>
                <a:cubicBezTo>
                  <a:pt x="2355" y="1007"/>
                  <a:pt x="2351" y="1008"/>
                  <a:pt x="2348" y="1011"/>
                </a:cubicBezTo>
                <a:cubicBezTo>
                  <a:pt x="2319" y="1028"/>
                  <a:pt x="2310" y="1065"/>
                  <a:pt x="2328" y="1093"/>
                </a:cubicBezTo>
                <a:cubicBezTo>
                  <a:pt x="2345" y="1122"/>
                  <a:pt x="2382" y="1131"/>
                  <a:pt x="2411" y="1114"/>
                </a:cubicBezTo>
                <a:cubicBezTo>
                  <a:pt x="2439" y="1096"/>
                  <a:pt x="2448" y="1059"/>
                  <a:pt x="2431" y="1031"/>
                </a:cubicBezTo>
                <a:cubicBezTo>
                  <a:pt x="2418" y="1010"/>
                  <a:pt x="2395" y="1000"/>
                  <a:pt x="2373" y="1002"/>
                </a:cubicBezTo>
                <a:lnTo>
                  <a:pt x="2235" y="623"/>
                </a:lnTo>
                <a:cubicBezTo>
                  <a:pt x="2263" y="611"/>
                  <a:pt x="2287" y="591"/>
                  <a:pt x="2303" y="565"/>
                </a:cubicBezTo>
                <a:cubicBezTo>
                  <a:pt x="2325" y="529"/>
                  <a:pt x="2331" y="484"/>
                  <a:pt x="2318" y="443"/>
                </a:cubicBezTo>
                <a:cubicBezTo>
                  <a:pt x="2294" y="365"/>
                  <a:pt x="2211" y="321"/>
                  <a:pt x="2133" y="345"/>
                </a:cubicBezTo>
                <a:moveTo>
                  <a:pt x="793" y="2205"/>
                </a:moveTo>
                <a:cubicBezTo>
                  <a:pt x="804" y="2242"/>
                  <a:pt x="799" y="2282"/>
                  <a:pt x="779" y="2315"/>
                </a:cubicBezTo>
                <a:cubicBezTo>
                  <a:pt x="762" y="2342"/>
                  <a:pt x="735" y="2363"/>
                  <a:pt x="704" y="2372"/>
                </a:cubicBezTo>
                <a:cubicBezTo>
                  <a:pt x="634" y="2394"/>
                  <a:pt x="558" y="2354"/>
                  <a:pt x="537" y="2284"/>
                </a:cubicBezTo>
                <a:cubicBezTo>
                  <a:pt x="525" y="2247"/>
                  <a:pt x="530" y="2207"/>
                  <a:pt x="551" y="2174"/>
                </a:cubicBezTo>
                <a:cubicBezTo>
                  <a:pt x="568" y="2146"/>
                  <a:pt x="594" y="2126"/>
                  <a:pt x="625" y="2116"/>
                </a:cubicBezTo>
                <a:cubicBezTo>
                  <a:pt x="696" y="2094"/>
                  <a:pt x="771" y="2134"/>
                  <a:pt x="793" y="2205"/>
                </a:cubicBezTo>
                <a:close/>
                <a:moveTo>
                  <a:pt x="1635" y="2661"/>
                </a:moveTo>
                <a:cubicBezTo>
                  <a:pt x="1633" y="2667"/>
                  <a:pt x="1630" y="2673"/>
                  <a:pt x="1627" y="2679"/>
                </a:cubicBezTo>
                <a:cubicBezTo>
                  <a:pt x="1611" y="2704"/>
                  <a:pt x="1582" y="2716"/>
                  <a:pt x="1553" y="2708"/>
                </a:cubicBezTo>
                <a:cubicBezTo>
                  <a:pt x="1518" y="2699"/>
                  <a:pt x="1496" y="2662"/>
                  <a:pt x="1506" y="2627"/>
                </a:cubicBezTo>
                <a:cubicBezTo>
                  <a:pt x="1508" y="2620"/>
                  <a:pt x="1510" y="2614"/>
                  <a:pt x="1514" y="2609"/>
                </a:cubicBezTo>
                <a:cubicBezTo>
                  <a:pt x="1529" y="2584"/>
                  <a:pt x="1559" y="2572"/>
                  <a:pt x="1587" y="2579"/>
                </a:cubicBezTo>
                <a:cubicBezTo>
                  <a:pt x="1623" y="2589"/>
                  <a:pt x="1644" y="2625"/>
                  <a:pt x="1635" y="2661"/>
                </a:cubicBezTo>
                <a:close/>
                <a:moveTo>
                  <a:pt x="2305" y="448"/>
                </a:moveTo>
                <a:cubicBezTo>
                  <a:pt x="2316" y="485"/>
                  <a:pt x="2311" y="525"/>
                  <a:pt x="2291" y="558"/>
                </a:cubicBezTo>
                <a:cubicBezTo>
                  <a:pt x="2274" y="585"/>
                  <a:pt x="2247" y="606"/>
                  <a:pt x="2216" y="615"/>
                </a:cubicBezTo>
                <a:cubicBezTo>
                  <a:pt x="2182" y="626"/>
                  <a:pt x="2146" y="622"/>
                  <a:pt x="2114" y="606"/>
                </a:cubicBezTo>
                <a:cubicBezTo>
                  <a:pt x="2082" y="589"/>
                  <a:pt x="2059" y="561"/>
                  <a:pt x="2049" y="527"/>
                </a:cubicBezTo>
                <a:cubicBezTo>
                  <a:pt x="2037" y="490"/>
                  <a:pt x="2042" y="450"/>
                  <a:pt x="2063" y="417"/>
                </a:cubicBezTo>
                <a:cubicBezTo>
                  <a:pt x="2080" y="389"/>
                  <a:pt x="2106" y="369"/>
                  <a:pt x="2137" y="359"/>
                </a:cubicBezTo>
                <a:cubicBezTo>
                  <a:pt x="2208" y="337"/>
                  <a:pt x="2283" y="377"/>
                  <a:pt x="2305" y="448"/>
                </a:cubicBezTo>
              </a:path>
            </a:pathLst>
          </a:custGeom>
          <a:solidFill>
            <a:srgbClr val="C8D3D8"/>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4" name="Google Shape;24;p16"/>
          <p:cNvSpPr/>
          <p:nvPr/>
        </p:nvSpPr>
        <p:spPr>
          <a:xfrm rot="2654194">
            <a:off x="3397385" y="3345449"/>
            <a:ext cx="1406420" cy="860619"/>
          </a:xfrm>
          <a:custGeom>
            <a:avLst/>
            <a:gdLst/>
            <a:ahLst/>
            <a:cxnLst/>
            <a:rect l="l" t="t" r="r" b="b"/>
            <a:pathLst>
              <a:path w="1979" h="1210" extrusionOk="0">
                <a:moveTo>
                  <a:pt x="1906" y="486"/>
                </a:moveTo>
                <a:cubicBezTo>
                  <a:pt x="1873" y="491"/>
                  <a:pt x="1850" y="521"/>
                  <a:pt x="1855" y="554"/>
                </a:cubicBezTo>
                <a:cubicBezTo>
                  <a:pt x="1857" y="566"/>
                  <a:pt x="1862" y="577"/>
                  <a:pt x="1869" y="585"/>
                </a:cubicBezTo>
                <a:lnTo>
                  <a:pt x="1685" y="789"/>
                </a:lnTo>
                <a:cubicBezTo>
                  <a:pt x="1684" y="788"/>
                  <a:pt x="1682" y="787"/>
                  <a:pt x="1681" y="786"/>
                </a:cubicBezTo>
                <a:cubicBezTo>
                  <a:pt x="1663" y="773"/>
                  <a:pt x="1641" y="769"/>
                  <a:pt x="1620" y="772"/>
                </a:cubicBezTo>
                <a:cubicBezTo>
                  <a:pt x="1602" y="776"/>
                  <a:pt x="1586" y="785"/>
                  <a:pt x="1574" y="799"/>
                </a:cubicBezTo>
                <a:lnTo>
                  <a:pt x="1078" y="425"/>
                </a:lnTo>
                <a:cubicBezTo>
                  <a:pt x="1121" y="366"/>
                  <a:pt x="1137" y="288"/>
                  <a:pt x="1113" y="212"/>
                </a:cubicBezTo>
                <a:cubicBezTo>
                  <a:pt x="1074" y="84"/>
                  <a:pt x="938" y="12"/>
                  <a:pt x="810" y="52"/>
                </a:cubicBezTo>
                <a:cubicBezTo>
                  <a:pt x="728" y="77"/>
                  <a:pt x="669" y="142"/>
                  <a:pt x="648" y="220"/>
                </a:cubicBezTo>
                <a:lnTo>
                  <a:pt x="149" y="89"/>
                </a:lnTo>
                <a:cubicBezTo>
                  <a:pt x="150" y="83"/>
                  <a:pt x="151" y="78"/>
                  <a:pt x="150" y="72"/>
                </a:cubicBezTo>
                <a:cubicBezTo>
                  <a:pt x="147" y="31"/>
                  <a:pt x="112" y="0"/>
                  <a:pt x="71" y="3"/>
                </a:cubicBezTo>
                <a:cubicBezTo>
                  <a:pt x="31" y="6"/>
                  <a:pt x="0" y="41"/>
                  <a:pt x="3" y="82"/>
                </a:cubicBezTo>
                <a:cubicBezTo>
                  <a:pt x="5" y="123"/>
                  <a:pt x="41" y="153"/>
                  <a:pt x="81" y="151"/>
                </a:cubicBezTo>
                <a:cubicBezTo>
                  <a:pt x="85" y="151"/>
                  <a:pt x="87" y="150"/>
                  <a:pt x="90" y="149"/>
                </a:cubicBezTo>
                <a:lnTo>
                  <a:pt x="165" y="401"/>
                </a:lnTo>
                <a:cubicBezTo>
                  <a:pt x="163" y="402"/>
                  <a:pt x="160" y="403"/>
                  <a:pt x="158" y="405"/>
                </a:cubicBezTo>
                <a:cubicBezTo>
                  <a:pt x="129" y="422"/>
                  <a:pt x="120" y="459"/>
                  <a:pt x="138" y="488"/>
                </a:cubicBezTo>
                <a:cubicBezTo>
                  <a:pt x="155" y="516"/>
                  <a:pt x="192" y="525"/>
                  <a:pt x="220" y="508"/>
                </a:cubicBezTo>
                <a:cubicBezTo>
                  <a:pt x="249" y="490"/>
                  <a:pt x="258" y="453"/>
                  <a:pt x="241" y="425"/>
                </a:cubicBezTo>
                <a:cubicBezTo>
                  <a:pt x="227" y="403"/>
                  <a:pt x="203" y="393"/>
                  <a:pt x="179" y="397"/>
                </a:cubicBezTo>
                <a:lnTo>
                  <a:pt x="104" y="145"/>
                </a:lnTo>
                <a:cubicBezTo>
                  <a:pt x="123" y="137"/>
                  <a:pt x="139" y="122"/>
                  <a:pt x="146" y="103"/>
                </a:cubicBezTo>
                <a:lnTo>
                  <a:pt x="644" y="233"/>
                </a:lnTo>
                <a:cubicBezTo>
                  <a:pt x="636" y="273"/>
                  <a:pt x="637" y="314"/>
                  <a:pt x="650" y="355"/>
                </a:cubicBezTo>
                <a:cubicBezTo>
                  <a:pt x="689" y="483"/>
                  <a:pt x="825" y="555"/>
                  <a:pt x="953" y="516"/>
                </a:cubicBezTo>
                <a:cubicBezTo>
                  <a:pt x="1001" y="501"/>
                  <a:pt x="1041" y="473"/>
                  <a:pt x="1070" y="437"/>
                </a:cubicBezTo>
                <a:lnTo>
                  <a:pt x="1565" y="811"/>
                </a:lnTo>
                <a:cubicBezTo>
                  <a:pt x="1543" y="847"/>
                  <a:pt x="1553" y="894"/>
                  <a:pt x="1588" y="919"/>
                </a:cubicBezTo>
                <a:cubicBezTo>
                  <a:pt x="1606" y="931"/>
                  <a:pt x="1628" y="936"/>
                  <a:pt x="1649" y="932"/>
                </a:cubicBezTo>
                <a:lnTo>
                  <a:pt x="1650" y="932"/>
                </a:lnTo>
                <a:lnTo>
                  <a:pt x="1696" y="1086"/>
                </a:lnTo>
                <a:cubicBezTo>
                  <a:pt x="1682" y="1092"/>
                  <a:pt x="1671" y="1102"/>
                  <a:pt x="1664" y="1117"/>
                </a:cubicBezTo>
                <a:cubicBezTo>
                  <a:pt x="1651" y="1147"/>
                  <a:pt x="1665" y="1183"/>
                  <a:pt x="1695" y="1196"/>
                </a:cubicBezTo>
                <a:cubicBezTo>
                  <a:pt x="1725" y="1210"/>
                  <a:pt x="1761" y="1196"/>
                  <a:pt x="1775" y="1166"/>
                </a:cubicBezTo>
                <a:cubicBezTo>
                  <a:pt x="1788" y="1135"/>
                  <a:pt x="1774" y="1100"/>
                  <a:pt x="1744" y="1086"/>
                </a:cubicBezTo>
                <a:cubicBezTo>
                  <a:pt x="1733" y="1081"/>
                  <a:pt x="1721" y="1080"/>
                  <a:pt x="1709" y="1082"/>
                </a:cubicBezTo>
                <a:lnTo>
                  <a:pt x="1664" y="928"/>
                </a:lnTo>
                <a:cubicBezTo>
                  <a:pt x="1679" y="922"/>
                  <a:pt x="1692" y="912"/>
                  <a:pt x="1701" y="899"/>
                </a:cubicBezTo>
                <a:lnTo>
                  <a:pt x="1704" y="895"/>
                </a:lnTo>
                <a:cubicBezTo>
                  <a:pt x="1723" y="864"/>
                  <a:pt x="1718" y="826"/>
                  <a:pt x="1696" y="799"/>
                </a:cubicBezTo>
                <a:lnTo>
                  <a:pt x="1880" y="595"/>
                </a:lnTo>
                <a:cubicBezTo>
                  <a:pt x="1892" y="603"/>
                  <a:pt x="1907" y="608"/>
                  <a:pt x="1923" y="606"/>
                </a:cubicBezTo>
                <a:cubicBezTo>
                  <a:pt x="1956" y="601"/>
                  <a:pt x="1979" y="570"/>
                  <a:pt x="1974" y="538"/>
                </a:cubicBezTo>
                <a:cubicBezTo>
                  <a:pt x="1970" y="505"/>
                  <a:pt x="1939" y="481"/>
                  <a:pt x="1906" y="486"/>
                </a:cubicBezTo>
                <a:close/>
                <a:moveTo>
                  <a:pt x="1689" y="890"/>
                </a:moveTo>
                <a:cubicBezTo>
                  <a:pt x="1679" y="905"/>
                  <a:pt x="1664" y="915"/>
                  <a:pt x="1646" y="918"/>
                </a:cubicBezTo>
                <a:cubicBezTo>
                  <a:pt x="1629" y="921"/>
                  <a:pt x="1611" y="917"/>
                  <a:pt x="1597" y="907"/>
                </a:cubicBezTo>
                <a:cubicBezTo>
                  <a:pt x="1567" y="887"/>
                  <a:pt x="1559" y="847"/>
                  <a:pt x="1578" y="817"/>
                </a:cubicBezTo>
                <a:lnTo>
                  <a:pt x="1580" y="814"/>
                </a:lnTo>
                <a:cubicBezTo>
                  <a:pt x="1590" y="800"/>
                  <a:pt x="1605" y="790"/>
                  <a:pt x="1623" y="787"/>
                </a:cubicBezTo>
                <a:cubicBezTo>
                  <a:pt x="1640" y="783"/>
                  <a:pt x="1658" y="787"/>
                  <a:pt x="1673" y="798"/>
                </a:cubicBezTo>
                <a:cubicBezTo>
                  <a:pt x="1703" y="818"/>
                  <a:pt x="1711" y="860"/>
                  <a:pt x="1689" y="890"/>
                </a:cubicBezTo>
              </a:path>
            </a:pathLst>
          </a:custGeom>
          <a:solidFill>
            <a:srgbClr val="C8D3D8"/>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5" name="Google Shape;25;p16"/>
          <p:cNvSpPr/>
          <p:nvPr/>
        </p:nvSpPr>
        <p:spPr>
          <a:xfrm rot="2654194">
            <a:off x="9026566" y="1730345"/>
            <a:ext cx="1082105" cy="1282017"/>
          </a:xfrm>
          <a:custGeom>
            <a:avLst/>
            <a:gdLst/>
            <a:ahLst/>
            <a:cxnLst/>
            <a:rect l="l" t="t" r="r" b="b"/>
            <a:pathLst>
              <a:path w="1384" h="1640" extrusionOk="0">
                <a:moveTo>
                  <a:pt x="755" y="18"/>
                </a:moveTo>
                <a:cubicBezTo>
                  <a:pt x="727" y="36"/>
                  <a:pt x="719" y="73"/>
                  <a:pt x="737" y="101"/>
                </a:cubicBezTo>
                <a:cubicBezTo>
                  <a:pt x="748" y="119"/>
                  <a:pt x="767" y="129"/>
                  <a:pt x="787" y="129"/>
                </a:cubicBezTo>
                <a:lnTo>
                  <a:pt x="839" y="585"/>
                </a:lnTo>
                <a:cubicBezTo>
                  <a:pt x="819" y="590"/>
                  <a:pt x="800" y="602"/>
                  <a:pt x="789" y="621"/>
                </a:cubicBezTo>
                <a:cubicBezTo>
                  <a:pt x="784" y="629"/>
                  <a:pt x="780" y="639"/>
                  <a:pt x="778" y="648"/>
                </a:cubicBezTo>
                <a:cubicBezTo>
                  <a:pt x="773" y="676"/>
                  <a:pt x="782" y="702"/>
                  <a:pt x="800" y="721"/>
                </a:cubicBezTo>
                <a:lnTo>
                  <a:pt x="463" y="1105"/>
                </a:lnTo>
                <a:cubicBezTo>
                  <a:pt x="396" y="1060"/>
                  <a:pt x="310" y="1044"/>
                  <a:pt x="227" y="1069"/>
                </a:cubicBezTo>
                <a:cubicBezTo>
                  <a:pt x="82" y="1114"/>
                  <a:pt x="0" y="1268"/>
                  <a:pt x="45" y="1413"/>
                </a:cubicBezTo>
                <a:cubicBezTo>
                  <a:pt x="90" y="1559"/>
                  <a:pt x="244" y="1640"/>
                  <a:pt x="389" y="1595"/>
                </a:cubicBezTo>
                <a:cubicBezTo>
                  <a:pt x="535" y="1551"/>
                  <a:pt x="616" y="1396"/>
                  <a:pt x="571" y="1251"/>
                </a:cubicBezTo>
                <a:cubicBezTo>
                  <a:pt x="554" y="1194"/>
                  <a:pt x="519" y="1147"/>
                  <a:pt x="475" y="1114"/>
                </a:cubicBezTo>
                <a:lnTo>
                  <a:pt x="811" y="730"/>
                </a:lnTo>
                <a:cubicBezTo>
                  <a:pt x="820" y="736"/>
                  <a:pt x="831" y="741"/>
                  <a:pt x="843" y="743"/>
                </a:cubicBezTo>
                <a:cubicBezTo>
                  <a:pt x="876" y="749"/>
                  <a:pt x="909" y="735"/>
                  <a:pt x="927" y="706"/>
                </a:cubicBezTo>
                <a:cubicBezTo>
                  <a:pt x="932" y="698"/>
                  <a:pt x="936" y="688"/>
                  <a:pt x="938" y="679"/>
                </a:cubicBezTo>
                <a:cubicBezTo>
                  <a:pt x="939" y="673"/>
                  <a:pt x="939" y="668"/>
                  <a:pt x="939" y="662"/>
                </a:cubicBezTo>
                <a:lnTo>
                  <a:pt x="1259" y="583"/>
                </a:lnTo>
                <a:cubicBezTo>
                  <a:pt x="1261" y="587"/>
                  <a:pt x="1263" y="591"/>
                  <a:pt x="1265" y="594"/>
                </a:cubicBezTo>
                <a:cubicBezTo>
                  <a:pt x="1283" y="622"/>
                  <a:pt x="1320" y="631"/>
                  <a:pt x="1348" y="613"/>
                </a:cubicBezTo>
                <a:cubicBezTo>
                  <a:pt x="1376" y="595"/>
                  <a:pt x="1384" y="558"/>
                  <a:pt x="1367" y="530"/>
                </a:cubicBezTo>
                <a:cubicBezTo>
                  <a:pt x="1349" y="501"/>
                  <a:pt x="1311" y="493"/>
                  <a:pt x="1283" y="511"/>
                </a:cubicBezTo>
                <a:cubicBezTo>
                  <a:pt x="1263" y="524"/>
                  <a:pt x="1253" y="547"/>
                  <a:pt x="1256" y="569"/>
                </a:cubicBezTo>
                <a:lnTo>
                  <a:pt x="937" y="648"/>
                </a:lnTo>
                <a:cubicBezTo>
                  <a:pt x="935" y="637"/>
                  <a:pt x="931" y="627"/>
                  <a:pt x="925" y="618"/>
                </a:cubicBezTo>
                <a:cubicBezTo>
                  <a:pt x="913" y="600"/>
                  <a:pt x="894" y="588"/>
                  <a:pt x="873" y="584"/>
                </a:cubicBezTo>
                <a:cubicBezTo>
                  <a:pt x="866" y="583"/>
                  <a:pt x="860" y="582"/>
                  <a:pt x="853" y="583"/>
                </a:cubicBezTo>
                <a:lnTo>
                  <a:pt x="801" y="127"/>
                </a:lnTo>
                <a:cubicBezTo>
                  <a:pt x="808" y="126"/>
                  <a:pt x="814" y="123"/>
                  <a:pt x="820" y="120"/>
                </a:cubicBezTo>
                <a:cubicBezTo>
                  <a:pt x="848" y="102"/>
                  <a:pt x="856" y="64"/>
                  <a:pt x="838" y="36"/>
                </a:cubicBezTo>
                <a:cubicBezTo>
                  <a:pt x="821" y="8"/>
                  <a:pt x="783" y="0"/>
                  <a:pt x="755" y="18"/>
                </a:cubicBezTo>
                <a:moveTo>
                  <a:pt x="913" y="626"/>
                </a:moveTo>
                <a:cubicBezTo>
                  <a:pt x="918" y="634"/>
                  <a:pt x="922" y="642"/>
                  <a:pt x="923" y="651"/>
                </a:cubicBezTo>
                <a:lnTo>
                  <a:pt x="923" y="651"/>
                </a:lnTo>
                <a:lnTo>
                  <a:pt x="924" y="653"/>
                </a:lnTo>
                <a:cubicBezTo>
                  <a:pt x="925" y="660"/>
                  <a:pt x="925" y="668"/>
                  <a:pt x="923" y="676"/>
                </a:cubicBezTo>
                <a:cubicBezTo>
                  <a:pt x="922" y="684"/>
                  <a:pt x="919" y="692"/>
                  <a:pt x="915" y="699"/>
                </a:cubicBezTo>
                <a:cubicBezTo>
                  <a:pt x="900" y="722"/>
                  <a:pt x="872" y="734"/>
                  <a:pt x="845" y="729"/>
                </a:cubicBezTo>
                <a:cubicBezTo>
                  <a:pt x="809" y="722"/>
                  <a:pt x="785" y="687"/>
                  <a:pt x="792" y="651"/>
                </a:cubicBezTo>
                <a:cubicBezTo>
                  <a:pt x="794" y="643"/>
                  <a:pt x="797" y="635"/>
                  <a:pt x="801" y="628"/>
                </a:cubicBezTo>
                <a:cubicBezTo>
                  <a:pt x="816" y="605"/>
                  <a:pt x="843" y="593"/>
                  <a:pt x="870" y="598"/>
                </a:cubicBezTo>
                <a:cubicBezTo>
                  <a:pt x="888" y="601"/>
                  <a:pt x="903" y="611"/>
                  <a:pt x="913" y="626"/>
                </a:cubicBezTo>
                <a:close/>
              </a:path>
            </a:pathLst>
          </a:custGeom>
          <a:solidFill>
            <a:schemeClr val="accent6"/>
          </a:solidFill>
          <a:ln>
            <a:noFill/>
          </a:ln>
          <a:effectLst>
            <a:outerShdw blurRad="152400" dist="139700" dir="2520000" sx="92000" sy="92000" algn="ctr" rotWithShape="0">
              <a:srgbClr val="000000">
                <a:alpha val="18823"/>
              </a:srgbClr>
            </a:outerShdw>
          </a:effectLst>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6" name="Google Shape;26;p16"/>
          <p:cNvSpPr/>
          <p:nvPr/>
        </p:nvSpPr>
        <p:spPr>
          <a:xfrm rot="9190020">
            <a:off x="5183579" y="4746311"/>
            <a:ext cx="1824845" cy="1581284"/>
          </a:xfrm>
          <a:custGeom>
            <a:avLst/>
            <a:gdLst/>
            <a:ahLst/>
            <a:cxnLst/>
            <a:rect l="l" t="t" r="r" b="b"/>
            <a:pathLst>
              <a:path w="2825" h="2446" extrusionOk="0">
                <a:moveTo>
                  <a:pt x="2738" y="10"/>
                </a:moveTo>
                <a:cubicBezTo>
                  <a:pt x="2706" y="21"/>
                  <a:pt x="2689" y="55"/>
                  <a:pt x="2700" y="87"/>
                </a:cubicBezTo>
                <a:cubicBezTo>
                  <a:pt x="2700" y="89"/>
                  <a:pt x="2701" y="90"/>
                  <a:pt x="2702" y="92"/>
                </a:cubicBezTo>
                <a:lnTo>
                  <a:pt x="2284" y="411"/>
                </a:lnTo>
                <a:cubicBezTo>
                  <a:pt x="2278" y="405"/>
                  <a:pt x="2272" y="399"/>
                  <a:pt x="2264" y="394"/>
                </a:cubicBezTo>
                <a:cubicBezTo>
                  <a:pt x="2246" y="384"/>
                  <a:pt x="2225" y="381"/>
                  <a:pt x="2204" y="386"/>
                </a:cubicBezTo>
                <a:lnTo>
                  <a:pt x="2146" y="225"/>
                </a:lnTo>
                <a:cubicBezTo>
                  <a:pt x="2162" y="217"/>
                  <a:pt x="2175" y="200"/>
                  <a:pt x="2178" y="180"/>
                </a:cubicBezTo>
                <a:cubicBezTo>
                  <a:pt x="2183" y="147"/>
                  <a:pt x="2160" y="117"/>
                  <a:pt x="2127" y="112"/>
                </a:cubicBezTo>
                <a:cubicBezTo>
                  <a:pt x="2094" y="107"/>
                  <a:pt x="2063" y="130"/>
                  <a:pt x="2058" y="163"/>
                </a:cubicBezTo>
                <a:cubicBezTo>
                  <a:pt x="2054" y="196"/>
                  <a:pt x="2076" y="226"/>
                  <a:pt x="2109" y="231"/>
                </a:cubicBezTo>
                <a:cubicBezTo>
                  <a:pt x="2117" y="232"/>
                  <a:pt x="2125" y="232"/>
                  <a:pt x="2132" y="230"/>
                </a:cubicBezTo>
                <a:lnTo>
                  <a:pt x="2191" y="390"/>
                </a:lnTo>
                <a:cubicBezTo>
                  <a:pt x="2176" y="397"/>
                  <a:pt x="2163" y="408"/>
                  <a:pt x="2154" y="422"/>
                </a:cubicBezTo>
                <a:cubicBezTo>
                  <a:pt x="2142" y="441"/>
                  <a:pt x="2139" y="463"/>
                  <a:pt x="2145" y="485"/>
                </a:cubicBezTo>
                <a:cubicBezTo>
                  <a:pt x="2151" y="508"/>
                  <a:pt x="2166" y="526"/>
                  <a:pt x="2186" y="536"/>
                </a:cubicBezTo>
                <a:lnTo>
                  <a:pt x="1788" y="1156"/>
                </a:lnTo>
                <a:cubicBezTo>
                  <a:pt x="1723" y="1117"/>
                  <a:pt x="1643" y="1104"/>
                  <a:pt x="1564" y="1128"/>
                </a:cubicBezTo>
                <a:cubicBezTo>
                  <a:pt x="1445" y="1165"/>
                  <a:pt x="1369" y="1276"/>
                  <a:pt x="1370" y="1395"/>
                </a:cubicBezTo>
                <a:lnTo>
                  <a:pt x="877" y="1415"/>
                </a:lnTo>
                <a:cubicBezTo>
                  <a:pt x="876" y="1404"/>
                  <a:pt x="874" y="1393"/>
                  <a:pt x="871" y="1382"/>
                </a:cubicBezTo>
                <a:cubicBezTo>
                  <a:pt x="865" y="1365"/>
                  <a:pt x="857" y="1350"/>
                  <a:pt x="847" y="1336"/>
                </a:cubicBezTo>
                <a:lnTo>
                  <a:pt x="1290" y="955"/>
                </a:lnTo>
                <a:cubicBezTo>
                  <a:pt x="1305" y="970"/>
                  <a:pt x="1325" y="978"/>
                  <a:pt x="1347" y="977"/>
                </a:cubicBezTo>
                <a:cubicBezTo>
                  <a:pt x="1388" y="974"/>
                  <a:pt x="1419" y="939"/>
                  <a:pt x="1416" y="898"/>
                </a:cubicBezTo>
                <a:cubicBezTo>
                  <a:pt x="1413" y="858"/>
                  <a:pt x="1378" y="827"/>
                  <a:pt x="1337" y="830"/>
                </a:cubicBezTo>
                <a:cubicBezTo>
                  <a:pt x="1334" y="830"/>
                  <a:pt x="1331" y="831"/>
                  <a:pt x="1327" y="831"/>
                </a:cubicBezTo>
                <a:lnTo>
                  <a:pt x="1268" y="637"/>
                </a:lnTo>
                <a:cubicBezTo>
                  <a:pt x="1286" y="629"/>
                  <a:pt x="1300" y="612"/>
                  <a:pt x="1303" y="591"/>
                </a:cubicBezTo>
                <a:cubicBezTo>
                  <a:pt x="1308" y="558"/>
                  <a:pt x="1285" y="528"/>
                  <a:pt x="1252" y="523"/>
                </a:cubicBezTo>
                <a:cubicBezTo>
                  <a:pt x="1219" y="518"/>
                  <a:pt x="1188" y="541"/>
                  <a:pt x="1183" y="574"/>
                </a:cubicBezTo>
                <a:cubicBezTo>
                  <a:pt x="1179" y="607"/>
                  <a:pt x="1201" y="637"/>
                  <a:pt x="1234" y="642"/>
                </a:cubicBezTo>
                <a:cubicBezTo>
                  <a:pt x="1241" y="643"/>
                  <a:pt x="1248" y="643"/>
                  <a:pt x="1254" y="641"/>
                </a:cubicBezTo>
                <a:lnTo>
                  <a:pt x="1314" y="835"/>
                </a:lnTo>
                <a:cubicBezTo>
                  <a:pt x="1285" y="847"/>
                  <a:pt x="1266" y="876"/>
                  <a:pt x="1268" y="908"/>
                </a:cubicBezTo>
                <a:cubicBezTo>
                  <a:pt x="1269" y="922"/>
                  <a:pt x="1274" y="934"/>
                  <a:pt x="1281" y="944"/>
                </a:cubicBezTo>
                <a:lnTo>
                  <a:pt x="838" y="1325"/>
                </a:lnTo>
                <a:cubicBezTo>
                  <a:pt x="800" y="1285"/>
                  <a:pt x="741" y="1267"/>
                  <a:pt x="685" y="1284"/>
                </a:cubicBezTo>
                <a:cubicBezTo>
                  <a:pt x="651" y="1295"/>
                  <a:pt x="621" y="1317"/>
                  <a:pt x="603" y="1348"/>
                </a:cubicBezTo>
                <a:cubicBezTo>
                  <a:pt x="581" y="1382"/>
                  <a:pt x="575" y="1424"/>
                  <a:pt x="585" y="1463"/>
                </a:cubicBezTo>
                <a:lnTo>
                  <a:pt x="124" y="1597"/>
                </a:lnTo>
                <a:cubicBezTo>
                  <a:pt x="123" y="1594"/>
                  <a:pt x="122" y="1592"/>
                  <a:pt x="120" y="1589"/>
                </a:cubicBezTo>
                <a:cubicBezTo>
                  <a:pt x="103" y="1561"/>
                  <a:pt x="66" y="1552"/>
                  <a:pt x="38" y="1569"/>
                </a:cubicBezTo>
                <a:cubicBezTo>
                  <a:pt x="9" y="1586"/>
                  <a:pt x="0" y="1623"/>
                  <a:pt x="18" y="1652"/>
                </a:cubicBezTo>
                <a:cubicBezTo>
                  <a:pt x="35" y="1680"/>
                  <a:pt x="72" y="1689"/>
                  <a:pt x="100" y="1672"/>
                </a:cubicBezTo>
                <a:cubicBezTo>
                  <a:pt x="122" y="1659"/>
                  <a:pt x="132" y="1634"/>
                  <a:pt x="128" y="1611"/>
                </a:cubicBezTo>
                <a:lnTo>
                  <a:pt x="589" y="1476"/>
                </a:lnTo>
                <a:cubicBezTo>
                  <a:pt x="602" y="1511"/>
                  <a:pt x="626" y="1540"/>
                  <a:pt x="659" y="1557"/>
                </a:cubicBezTo>
                <a:cubicBezTo>
                  <a:pt x="694" y="1576"/>
                  <a:pt x="735" y="1579"/>
                  <a:pt x="772" y="1568"/>
                </a:cubicBezTo>
                <a:cubicBezTo>
                  <a:pt x="787" y="1563"/>
                  <a:pt x="801" y="1556"/>
                  <a:pt x="813" y="1548"/>
                </a:cubicBezTo>
                <a:lnTo>
                  <a:pt x="1109" y="1937"/>
                </a:lnTo>
                <a:cubicBezTo>
                  <a:pt x="1089" y="1956"/>
                  <a:pt x="1084" y="1987"/>
                  <a:pt x="1099" y="2012"/>
                </a:cubicBezTo>
                <a:cubicBezTo>
                  <a:pt x="1116" y="2040"/>
                  <a:pt x="1154" y="2049"/>
                  <a:pt x="1182" y="2032"/>
                </a:cubicBezTo>
                <a:cubicBezTo>
                  <a:pt x="1210" y="2015"/>
                  <a:pt x="1219" y="1977"/>
                  <a:pt x="1202" y="1949"/>
                </a:cubicBezTo>
                <a:cubicBezTo>
                  <a:pt x="1185" y="1921"/>
                  <a:pt x="1148" y="1912"/>
                  <a:pt x="1120" y="1928"/>
                </a:cubicBezTo>
                <a:lnTo>
                  <a:pt x="825" y="1539"/>
                </a:lnTo>
                <a:cubicBezTo>
                  <a:pt x="836" y="1529"/>
                  <a:pt x="847" y="1517"/>
                  <a:pt x="855" y="1504"/>
                </a:cubicBezTo>
                <a:cubicBezTo>
                  <a:pt x="869" y="1481"/>
                  <a:pt x="876" y="1456"/>
                  <a:pt x="877" y="1430"/>
                </a:cubicBezTo>
                <a:lnTo>
                  <a:pt x="1371" y="1410"/>
                </a:lnTo>
                <a:cubicBezTo>
                  <a:pt x="1372" y="1431"/>
                  <a:pt x="1376" y="1452"/>
                  <a:pt x="1382" y="1473"/>
                </a:cubicBezTo>
                <a:cubicBezTo>
                  <a:pt x="1427" y="1618"/>
                  <a:pt x="1581" y="1699"/>
                  <a:pt x="1727" y="1655"/>
                </a:cubicBezTo>
                <a:cubicBezTo>
                  <a:pt x="1761" y="1644"/>
                  <a:pt x="1792" y="1627"/>
                  <a:pt x="1818" y="1606"/>
                </a:cubicBezTo>
                <a:lnTo>
                  <a:pt x="2354" y="2235"/>
                </a:lnTo>
                <a:cubicBezTo>
                  <a:pt x="2349" y="2239"/>
                  <a:pt x="2344" y="2245"/>
                  <a:pt x="2341" y="2251"/>
                </a:cubicBezTo>
                <a:lnTo>
                  <a:pt x="1878" y="2025"/>
                </a:lnTo>
                <a:cubicBezTo>
                  <a:pt x="1881" y="2016"/>
                  <a:pt x="1882" y="2007"/>
                  <a:pt x="1882" y="1997"/>
                </a:cubicBezTo>
                <a:cubicBezTo>
                  <a:pt x="1879" y="1956"/>
                  <a:pt x="1844" y="1925"/>
                  <a:pt x="1803" y="1928"/>
                </a:cubicBezTo>
                <a:cubicBezTo>
                  <a:pt x="1762" y="1931"/>
                  <a:pt x="1731" y="1966"/>
                  <a:pt x="1734" y="2007"/>
                </a:cubicBezTo>
                <a:lnTo>
                  <a:pt x="1735" y="2011"/>
                </a:lnTo>
                <a:lnTo>
                  <a:pt x="1611" y="2034"/>
                </a:lnTo>
                <a:cubicBezTo>
                  <a:pt x="1605" y="2014"/>
                  <a:pt x="1588" y="1997"/>
                  <a:pt x="1566" y="1993"/>
                </a:cubicBezTo>
                <a:cubicBezTo>
                  <a:pt x="1533" y="1986"/>
                  <a:pt x="1501" y="2007"/>
                  <a:pt x="1494" y="2040"/>
                </a:cubicBezTo>
                <a:cubicBezTo>
                  <a:pt x="1488" y="2073"/>
                  <a:pt x="1509" y="2105"/>
                  <a:pt x="1542" y="2111"/>
                </a:cubicBezTo>
                <a:cubicBezTo>
                  <a:pt x="1574" y="2118"/>
                  <a:pt x="1606" y="2097"/>
                  <a:pt x="1613" y="2064"/>
                </a:cubicBezTo>
                <a:cubicBezTo>
                  <a:pt x="1614" y="2059"/>
                  <a:pt x="1614" y="2053"/>
                  <a:pt x="1614" y="2048"/>
                </a:cubicBezTo>
                <a:lnTo>
                  <a:pt x="1738" y="2025"/>
                </a:lnTo>
                <a:cubicBezTo>
                  <a:pt x="1748" y="2056"/>
                  <a:pt x="1778" y="2078"/>
                  <a:pt x="1813" y="2075"/>
                </a:cubicBezTo>
                <a:cubicBezTo>
                  <a:pt x="1839" y="2074"/>
                  <a:pt x="1860" y="2059"/>
                  <a:pt x="1872" y="2038"/>
                </a:cubicBezTo>
                <a:lnTo>
                  <a:pt x="2334" y="2263"/>
                </a:lnTo>
                <a:cubicBezTo>
                  <a:pt x="2333" y="2267"/>
                  <a:pt x="2332" y="2270"/>
                  <a:pt x="2331" y="2273"/>
                </a:cubicBezTo>
                <a:cubicBezTo>
                  <a:pt x="2319" y="2316"/>
                  <a:pt x="2345" y="2361"/>
                  <a:pt x="2388" y="2372"/>
                </a:cubicBezTo>
                <a:cubicBezTo>
                  <a:pt x="2422" y="2381"/>
                  <a:pt x="2459" y="2367"/>
                  <a:pt x="2478" y="2337"/>
                </a:cubicBezTo>
                <a:cubicBezTo>
                  <a:pt x="2481" y="2332"/>
                  <a:pt x="2483" y="2327"/>
                  <a:pt x="2485" y="2322"/>
                </a:cubicBezTo>
                <a:lnTo>
                  <a:pt x="2666" y="2369"/>
                </a:lnTo>
                <a:cubicBezTo>
                  <a:pt x="2663" y="2390"/>
                  <a:pt x="2671" y="2412"/>
                  <a:pt x="2689" y="2426"/>
                </a:cubicBezTo>
                <a:cubicBezTo>
                  <a:pt x="2715" y="2446"/>
                  <a:pt x="2753" y="2441"/>
                  <a:pt x="2773" y="2415"/>
                </a:cubicBezTo>
                <a:cubicBezTo>
                  <a:pt x="2794" y="2389"/>
                  <a:pt x="2789" y="2351"/>
                  <a:pt x="2763" y="2330"/>
                </a:cubicBezTo>
                <a:cubicBezTo>
                  <a:pt x="2737" y="2310"/>
                  <a:pt x="2699" y="2315"/>
                  <a:pt x="2678" y="2341"/>
                </a:cubicBezTo>
                <a:cubicBezTo>
                  <a:pt x="2675" y="2345"/>
                  <a:pt x="2672" y="2350"/>
                  <a:pt x="2670" y="2355"/>
                </a:cubicBezTo>
                <a:lnTo>
                  <a:pt x="2489" y="2308"/>
                </a:lnTo>
                <a:cubicBezTo>
                  <a:pt x="2492" y="2289"/>
                  <a:pt x="2489" y="2270"/>
                  <a:pt x="2479" y="2253"/>
                </a:cubicBezTo>
                <a:cubicBezTo>
                  <a:pt x="2468" y="2235"/>
                  <a:pt x="2451" y="2221"/>
                  <a:pt x="2430" y="2216"/>
                </a:cubicBezTo>
                <a:cubicBezTo>
                  <a:pt x="2408" y="2210"/>
                  <a:pt x="2384" y="2214"/>
                  <a:pt x="2366" y="2226"/>
                </a:cubicBezTo>
                <a:lnTo>
                  <a:pt x="1829" y="1596"/>
                </a:lnTo>
                <a:cubicBezTo>
                  <a:pt x="1907" y="1527"/>
                  <a:pt x="1941" y="1416"/>
                  <a:pt x="1909" y="1310"/>
                </a:cubicBezTo>
                <a:cubicBezTo>
                  <a:pt x="1889" y="1248"/>
                  <a:pt x="1850" y="1198"/>
                  <a:pt x="1800" y="1164"/>
                </a:cubicBezTo>
                <a:lnTo>
                  <a:pt x="2200" y="542"/>
                </a:lnTo>
                <a:cubicBezTo>
                  <a:pt x="2214" y="546"/>
                  <a:pt x="2229" y="547"/>
                  <a:pt x="2244" y="543"/>
                </a:cubicBezTo>
                <a:cubicBezTo>
                  <a:pt x="2264" y="538"/>
                  <a:pt x="2281" y="525"/>
                  <a:pt x="2292" y="507"/>
                </a:cubicBezTo>
                <a:cubicBezTo>
                  <a:pt x="2304" y="488"/>
                  <a:pt x="2307" y="466"/>
                  <a:pt x="2302" y="444"/>
                </a:cubicBezTo>
                <a:cubicBezTo>
                  <a:pt x="2300" y="436"/>
                  <a:pt x="2296" y="429"/>
                  <a:pt x="2292" y="422"/>
                </a:cubicBezTo>
                <a:lnTo>
                  <a:pt x="2710" y="105"/>
                </a:lnTo>
                <a:cubicBezTo>
                  <a:pt x="2725" y="124"/>
                  <a:pt x="2751" y="133"/>
                  <a:pt x="2776" y="125"/>
                </a:cubicBezTo>
                <a:cubicBezTo>
                  <a:pt x="2808" y="114"/>
                  <a:pt x="2825" y="80"/>
                  <a:pt x="2814" y="48"/>
                </a:cubicBezTo>
                <a:cubicBezTo>
                  <a:pt x="2803" y="17"/>
                  <a:pt x="2769" y="0"/>
                  <a:pt x="2738" y="10"/>
                </a:cubicBezTo>
                <a:moveTo>
                  <a:pt x="768" y="1554"/>
                </a:moveTo>
                <a:cubicBezTo>
                  <a:pt x="698" y="1576"/>
                  <a:pt x="622" y="1536"/>
                  <a:pt x="601" y="1466"/>
                </a:cubicBezTo>
                <a:cubicBezTo>
                  <a:pt x="589" y="1429"/>
                  <a:pt x="594" y="1388"/>
                  <a:pt x="615" y="1355"/>
                </a:cubicBezTo>
                <a:cubicBezTo>
                  <a:pt x="632" y="1328"/>
                  <a:pt x="658" y="1307"/>
                  <a:pt x="689" y="1298"/>
                </a:cubicBezTo>
                <a:cubicBezTo>
                  <a:pt x="760" y="1276"/>
                  <a:pt x="835" y="1316"/>
                  <a:pt x="857" y="1386"/>
                </a:cubicBezTo>
                <a:cubicBezTo>
                  <a:pt x="868" y="1423"/>
                  <a:pt x="863" y="1464"/>
                  <a:pt x="843" y="1497"/>
                </a:cubicBezTo>
                <a:cubicBezTo>
                  <a:pt x="826" y="1524"/>
                  <a:pt x="799" y="1544"/>
                  <a:pt x="768" y="1554"/>
                </a:cubicBezTo>
                <a:close/>
                <a:moveTo>
                  <a:pt x="2426" y="2230"/>
                </a:moveTo>
                <a:cubicBezTo>
                  <a:pt x="2444" y="2234"/>
                  <a:pt x="2458" y="2245"/>
                  <a:pt x="2467" y="2261"/>
                </a:cubicBezTo>
                <a:cubicBezTo>
                  <a:pt x="2476" y="2276"/>
                  <a:pt x="2478" y="2294"/>
                  <a:pt x="2474" y="2311"/>
                </a:cubicBezTo>
                <a:cubicBezTo>
                  <a:pt x="2472" y="2318"/>
                  <a:pt x="2469" y="2324"/>
                  <a:pt x="2466" y="2329"/>
                </a:cubicBezTo>
                <a:cubicBezTo>
                  <a:pt x="2451" y="2354"/>
                  <a:pt x="2420" y="2366"/>
                  <a:pt x="2392" y="2358"/>
                </a:cubicBezTo>
                <a:cubicBezTo>
                  <a:pt x="2356" y="2349"/>
                  <a:pt x="2335" y="2312"/>
                  <a:pt x="2345" y="2277"/>
                </a:cubicBezTo>
                <a:cubicBezTo>
                  <a:pt x="2346" y="2270"/>
                  <a:pt x="2349" y="2264"/>
                  <a:pt x="2352" y="2259"/>
                </a:cubicBezTo>
                <a:cubicBezTo>
                  <a:pt x="2368" y="2234"/>
                  <a:pt x="2398" y="2222"/>
                  <a:pt x="2426" y="2230"/>
                </a:cubicBezTo>
                <a:close/>
                <a:moveTo>
                  <a:pt x="2288" y="448"/>
                </a:moveTo>
                <a:cubicBezTo>
                  <a:pt x="2292" y="465"/>
                  <a:pt x="2290" y="484"/>
                  <a:pt x="2280" y="500"/>
                </a:cubicBezTo>
                <a:cubicBezTo>
                  <a:pt x="2271" y="514"/>
                  <a:pt x="2257" y="525"/>
                  <a:pt x="2240" y="529"/>
                </a:cubicBezTo>
                <a:cubicBezTo>
                  <a:pt x="2204" y="538"/>
                  <a:pt x="2168" y="517"/>
                  <a:pt x="2159" y="481"/>
                </a:cubicBezTo>
                <a:cubicBezTo>
                  <a:pt x="2154" y="463"/>
                  <a:pt x="2157" y="445"/>
                  <a:pt x="2166" y="429"/>
                </a:cubicBezTo>
                <a:cubicBezTo>
                  <a:pt x="2173" y="418"/>
                  <a:pt x="2184" y="409"/>
                  <a:pt x="2196" y="404"/>
                </a:cubicBezTo>
                <a:lnTo>
                  <a:pt x="2196" y="404"/>
                </a:lnTo>
                <a:lnTo>
                  <a:pt x="2207" y="400"/>
                </a:lnTo>
                <a:cubicBezTo>
                  <a:pt x="2224" y="396"/>
                  <a:pt x="2242" y="398"/>
                  <a:pt x="2257" y="407"/>
                </a:cubicBezTo>
                <a:cubicBezTo>
                  <a:pt x="2272" y="416"/>
                  <a:pt x="2283" y="430"/>
                  <a:pt x="2288" y="448"/>
                </a:cubicBezTo>
              </a:path>
            </a:pathLst>
          </a:custGeom>
          <a:solidFill>
            <a:srgbClr val="C8D3D8"/>
          </a:solidFill>
          <a:ln>
            <a:noFill/>
          </a:ln>
        </p:spPr>
        <p:txBody>
          <a:bodyPr spcFirstLastPara="1" wrap="square" lIns="121900" tIns="60933" rIns="121900" bIns="60933"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27" name="Google Shape;27;p16"/>
          <p:cNvSpPr txBox="1">
            <a:spLocks noGrp="1"/>
          </p:cNvSpPr>
          <p:nvPr>
            <p:ph type="body" idx="3"/>
          </p:nvPr>
        </p:nvSpPr>
        <p:spPr>
          <a:xfrm>
            <a:off x="6662955" y="5756134"/>
            <a:ext cx="5356263" cy="781593"/>
          </a:xfrm>
          <a:prstGeom prst="rect">
            <a:avLst/>
          </a:prstGeom>
          <a:noFill/>
          <a:ln>
            <a:noFill/>
          </a:ln>
        </p:spPr>
        <p:txBody>
          <a:bodyPr spcFirstLastPara="1" wrap="square" lIns="217575" tIns="108775" rIns="217575" bIns="108775" anchor="t" anchorCtr="0">
            <a:noAutofit/>
          </a:bodyPr>
          <a:lstStyle>
            <a:lvl1pPr marL="609585" marR="0" lvl="0" indent="-304792" algn="l">
              <a:lnSpc>
                <a:spcPct val="138461"/>
              </a:lnSpc>
              <a:spcBef>
                <a:spcPts val="347"/>
              </a:spcBef>
              <a:spcAft>
                <a:spcPts val="0"/>
              </a:spcAft>
              <a:buClr>
                <a:schemeClr val="lt2"/>
              </a:buClr>
              <a:buSzPts val="1040"/>
              <a:buFont typeface="Noto Sans Symbols"/>
              <a:buNone/>
              <a:defRPr sz="1733">
                <a:solidFill>
                  <a:schemeClr val="dk1"/>
                </a:solidFill>
              </a:defRPr>
            </a:lvl1pPr>
            <a:lvl2pPr marL="1219170" lvl="1" indent="-426709" algn="l">
              <a:spcBef>
                <a:spcPts val="480"/>
              </a:spcBef>
              <a:spcAft>
                <a:spcPts val="0"/>
              </a:spcAft>
              <a:buSzPts val="1440"/>
              <a:buChar char="◻"/>
              <a:defRPr/>
            </a:lvl2pPr>
            <a:lvl3pPr marL="1828754" lvl="2" indent="-457189" algn="l">
              <a:spcBef>
                <a:spcPts val="480"/>
              </a:spcBef>
              <a:spcAft>
                <a:spcPts val="0"/>
              </a:spcAft>
              <a:buSzPts val="1800"/>
              <a:buChar char="&gt;"/>
              <a:defRPr/>
            </a:lvl3pPr>
            <a:lvl4pPr marL="2438339" lvl="3" indent="-457189" algn="l">
              <a:spcBef>
                <a:spcPts val="480"/>
              </a:spcBef>
              <a:spcAft>
                <a:spcPts val="0"/>
              </a:spcAft>
              <a:buSzPts val="1800"/>
              <a:buChar char="&gt;"/>
              <a:defRPr/>
            </a:lvl4pPr>
            <a:lvl5pPr marL="3047924" lvl="4" indent="-457189" algn="l">
              <a:spcBef>
                <a:spcPts val="480"/>
              </a:spcBef>
              <a:spcAft>
                <a:spcPts val="0"/>
              </a:spcAft>
              <a:buSzPts val="1800"/>
              <a:buChar char="&gt;"/>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endParaRPr/>
          </a:p>
        </p:txBody>
      </p:sp>
      <p:grpSp>
        <p:nvGrpSpPr>
          <p:cNvPr id="28" name="Google Shape;28;p16"/>
          <p:cNvGrpSpPr/>
          <p:nvPr/>
        </p:nvGrpSpPr>
        <p:grpSpPr>
          <a:xfrm>
            <a:off x="-953365" y="2228292"/>
            <a:ext cx="5559900" cy="5207136"/>
            <a:chOff x="-586420" y="1648608"/>
            <a:chExt cx="4586919" cy="4295887"/>
          </a:xfrm>
        </p:grpSpPr>
        <p:sp>
          <p:nvSpPr>
            <p:cNvPr id="29" name="Google Shape;29;p16"/>
            <p:cNvSpPr/>
            <p:nvPr/>
          </p:nvSpPr>
          <p:spPr>
            <a:xfrm rot="2654194">
              <a:off x="-333967" y="3455480"/>
              <a:ext cx="2264054" cy="1643932"/>
            </a:xfrm>
            <a:custGeom>
              <a:avLst/>
              <a:gdLst/>
              <a:ahLst/>
              <a:cxnLst/>
              <a:rect l="l" t="t" r="r" b="b"/>
              <a:pathLst>
                <a:path w="2752" h="1998" extrusionOk="0">
                  <a:moveTo>
                    <a:pt x="2577" y="1142"/>
                  </a:moveTo>
                  <a:cubicBezTo>
                    <a:pt x="2543" y="1142"/>
                    <a:pt x="2517" y="1169"/>
                    <a:pt x="2517" y="1203"/>
                  </a:cubicBezTo>
                  <a:cubicBezTo>
                    <a:pt x="2517" y="1208"/>
                    <a:pt x="2518" y="1214"/>
                    <a:pt x="2519" y="1219"/>
                  </a:cubicBezTo>
                  <a:lnTo>
                    <a:pt x="2200" y="1355"/>
                  </a:lnTo>
                  <a:cubicBezTo>
                    <a:pt x="2191" y="1336"/>
                    <a:pt x="2176" y="1321"/>
                    <a:pt x="2156" y="1314"/>
                  </a:cubicBezTo>
                  <a:cubicBezTo>
                    <a:pt x="2136" y="1306"/>
                    <a:pt x="2114" y="1306"/>
                    <a:pt x="2094" y="1315"/>
                  </a:cubicBezTo>
                  <a:cubicBezTo>
                    <a:pt x="2079" y="1321"/>
                    <a:pt x="2066" y="1332"/>
                    <a:pt x="2057" y="1346"/>
                  </a:cubicBezTo>
                  <a:cubicBezTo>
                    <a:pt x="2055" y="1350"/>
                    <a:pt x="2053" y="1353"/>
                    <a:pt x="2052" y="1357"/>
                  </a:cubicBezTo>
                  <a:cubicBezTo>
                    <a:pt x="2006" y="1342"/>
                    <a:pt x="1780" y="1265"/>
                    <a:pt x="1553" y="1190"/>
                  </a:cubicBezTo>
                  <a:cubicBezTo>
                    <a:pt x="1441" y="1152"/>
                    <a:pt x="1354" y="1123"/>
                    <a:pt x="1285" y="1100"/>
                  </a:cubicBezTo>
                  <a:cubicBezTo>
                    <a:pt x="1292" y="1079"/>
                    <a:pt x="1295" y="1056"/>
                    <a:pt x="1295" y="1033"/>
                  </a:cubicBezTo>
                  <a:cubicBezTo>
                    <a:pt x="1294" y="899"/>
                    <a:pt x="1185" y="791"/>
                    <a:pt x="1051" y="791"/>
                  </a:cubicBezTo>
                  <a:cubicBezTo>
                    <a:pt x="973" y="792"/>
                    <a:pt x="904" y="829"/>
                    <a:pt x="860" y="886"/>
                  </a:cubicBezTo>
                  <a:lnTo>
                    <a:pt x="308" y="486"/>
                  </a:lnTo>
                  <a:lnTo>
                    <a:pt x="310" y="483"/>
                  </a:lnTo>
                  <a:cubicBezTo>
                    <a:pt x="319" y="470"/>
                    <a:pt x="323" y="454"/>
                    <a:pt x="323" y="438"/>
                  </a:cubicBezTo>
                  <a:cubicBezTo>
                    <a:pt x="322" y="425"/>
                    <a:pt x="319" y="413"/>
                    <a:pt x="313" y="402"/>
                  </a:cubicBezTo>
                  <a:lnTo>
                    <a:pt x="539" y="250"/>
                  </a:lnTo>
                  <a:cubicBezTo>
                    <a:pt x="545" y="257"/>
                    <a:pt x="552" y="263"/>
                    <a:pt x="562" y="267"/>
                  </a:cubicBezTo>
                  <a:cubicBezTo>
                    <a:pt x="593" y="279"/>
                    <a:pt x="628" y="264"/>
                    <a:pt x="640" y="233"/>
                  </a:cubicBezTo>
                  <a:cubicBezTo>
                    <a:pt x="652" y="202"/>
                    <a:pt x="637" y="167"/>
                    <a:pt x="606" y="154"/>
                  </a:cubicBezTo>
                  <a:cubicBezTo>
                    <a:pt x="575" y="142"/>
                    <a:pt x="540" y="157"/>
                    <a:pt x="528" y="188"/>
                  </a:cubicBezTo>
                  <a:cubicBezTo>
                    <a:pt x="521" y="205"/>
                    <a:pt x="523" y="223"/>
                    <a:pt x="531" y="238"/>
                  </a:cubicBezTo>
                  <a:lnTo>
                    <a:pt x="305" y="390"/>
                  </a:lnTo>
                  <a:cubicBezTo>
                    <a:pt x="290" y="371"/>
                    <a:pt x="266" y="359"/>
                    <a:pt x="240" y="359"/>
                  </a:cubicBezTo>
                  <a:cubicBezTo>
                    <a:pt x="231" y="359"/>
                    <a:pt x="223" y="361"/>
                    <a:pt x="215" y="364"/>
                  </a:cubicBezTo>
                  <a:lnTo>
                    <a:pt x="95" y="113"/>
                  </a:lnTo>
                  <a:cubicBezTo>
                    <a:pt x="113" y="102"/>
                    <a:pt x="125" y="80"/>
                    <a:pt x="123" y="57"/>
                  </a:cubicBezTo>
                  <a:cubicBezTo>
                    <a:pt x="120" y="24"/>
                    <a:pt x="90" y="0"/>
                    <a:pt x="57" y="3"/>
                  </a:cubicBezTo>
                  <a:cubicBezTo>
                    <a:pt x="24" y="6"/>
                    <a:pt x="0" y="35"/>
                    <a:pt x="3" y="68"/>
                  </a:cubicBezTo>
                  <a:cubicBezTo>
                    <a:pt x="6" y="102"/>
                    <a:pt x="35" y="126"/>
                    <a:pt x="68" y="123"/>
                  </a:cubicBezTo>
                  <a:cubicBezTo>
                    <a:pt x="73" y="122"/>
                    <a:pt x="78" y="121"/>
                    <a:pt x="82" y="120"/>
                  </a:cubicBezTo>
                  <a:lnTo>
                    <a:pt x="202" y="370"/>
                  </a:lnTo>
                  <a:cubicBezTo>
                    <a:pt x="190" y="376"/>
                    <a:pt x="180" y="386"/>
                    <a:pt x="172" y="398"/>
                  </a:cubicBezTo>
                  <a:cubicBezTo>
                    <a:pt x="164" y="411"/>
                    <a:pt x="160" y="426"/>
                    <a:pt x="160" y="442"/>
                  </a:cubicBezTo>
                  <a:cubicBezTo>
                    <a:pt x="161" y="464"/>
                    <a:pt x="170" y="484"/>
                    <a:pt x="185" y="499"/>
                  </a:cubicBezTo>
                  <a:cubicBezTo>
                    <a:pt x="201" y="514"/>
                    <a:pt x="222" y="522"/>
                    <a:pt x="243" y="521"/>
                  </a:cubicBezTo>
                  <a:cubicBezTo>
                    <a:pt x="267" y="521"/>
                    <a:pt x="289" y="510"/>
                    <a:pt x="303" y="492"/>
                  </a:cubicBezTo>
                  <a:lnTo>
                    <a:pt x="300" y="497"/>
                  </a:lnTo>
                  <a:lnTo>
                    <a:pt x="852" y="898"/>
                  </a:lnTo>
                  <a:cubicBezTo>
                    <a:pt x="825" y="937"/>
                    <a:pt x="809" y="984"/>
                    <a:pt x="809" y="1035"/>
                  </a:cubicBezTo>
                  <a:cubicBezTo>
                    <a:pt x="810" y="1129"/>
                    <a:pt x="863" y="1209"/>
                    <a:pt x="940" y="1250"/>
                  </a:cubicBezTo>
                  <a:lnTo>
                    <a:pt x="787" y="1560"/>
                  </a:lnTo>
                  <a:cubicBezTo>
                    <a:pt x="754" y="1544"/>
                    <a:pt x="716" y="1540"/>
                    <a:pt x="678" y="1551"/>
                  </a:cubicBezTo>
                  <a:cubicBezTo>
                    <a:pt x="644" y="1562"/>
                    <a:pt x="614" y="1585"/>
                    <a:pt x="596" y="1615"/>
                  </a:cubicBezTo>
                  <a:cubicBezTo>
                    <a:pt x="591" y="1622"/>
                    <a:pt x="588" y="1630"/>
                    <a:pt x="584" y="1638"/>
                  </a:cubicBezTo>
                  <a:lnTo>
                    <a:pt x="152" y="1492"/>
                  </a:lnTo>
                  <a:cubicBezTo>
                    <a:pt x="156" y="1476"/>
                    <a:pt x="154" y="1460"/>
                    <a:pt x="145" y="1445"/>
                  </a:cubicBezTo>
                  <a:cubicBezTo>
                    <a:pt x="128" y="1417"/>
                    <a:pt x="91" y="1408"/>
                    <a:pt x="62" y="1425"/>
                  </a:cubicBezTo>
                  <a:cubicBezTo>
                    <a:pt x="34" y="1443"/>
                    <a:pt x="25" y="1480"/>
                    <a:pt x="42" y="1508"/>
                  </a:cubicBezTo>
                  <a:cubicBezTo>
                    <a:pt x="60" y="1537"/>
                    <a:pt x="97" y="1546"/>
                    <a:pt x="125" y="1528"/>
                  </a:cubicBezTo>
                  <a:cubicBezTo>
                    <a:pt x="135" y="1522"/>
                    <a:pt x="142" y="1514"/>
                    <a:pt x="147" y="1505"/>
                  </a:cubicBezTo>
                  <a:lnTo>
                    <a:pt x="580" y="1651"/>
                  </a:lnTo>
                  <a:cubicBezTo>
                    <a:pt x="571" y="1679"/>
                    <a:pt x="571" y="1709"/>
                    <a:pt x="580" y="1737"/>
                  </a:cubicBezTo>
                  <a:cubicBezTo>
                    <a:pt x="604" y="1815"/>
                    <a:pt x="687" y="1859"/>
                    <a:pt x="765" y="1835"/>
                  </a:cubicBezTo>
                  <a:cubicBezTo>
                    <a:pt x="800" y="1824"/>
                    <a:pt x="829" y="1802"/>
                    <a:pt x="848" y="1771"/>
                  </a:cubicBezTo>
                  <a:cubicBezTo>
                    <a:pt x="870" y="1735"/>
                    <a:pt x="876" y="1690"/>
                    <a:pt x="864" y="1649"/>
                  </a:cubicBezTo>
                  <a:cubicBezTo>
                    <a:pt x="853" y="1614"/>
                    <a:pt x="829" y="1585"/>
                    <a:pt x="800" y="1567"/>
                  </a:cubicBezTo>
                  <a:lnTo>
                    <a:pt x="953" y="1256"/>
                  </a:lnTo>
                  <a:cubicBezTo>
                    <a:pt x="984" y="1269"/>
                    <a:pt x="1018" y="1277"/>
                    <a:pt x="1053" y="1277"/>
                  </a:cubicBezTo>
                  <a:cubicBezTo>
                    <a:pt x="1159" y="1276"/>
                    <a:pt x="1248" y="1208"/>
                    <a:pt x="1281" y="1114"/>
                  </a:cubicBezTo>
                  <a:cubicBezTo>
                    <a:pt x="1504" y="1188"/>
                    <a:pt x="1833" y="1299"/>
                    <a:pt x="2047" y="1371"/>
                  </a:cubicBezTo>
                  <a:cubicBezTo>
                    <a:pt x="2043" y="1387"/>
                    <a:pt x="2045" y="1405"/>
                    <a:pt x="2052" y="1421"/>
                  </a:cubicBezTo>
                  <a:cubicBezTo>
                    <a:pt x="2060" y="1441"/>
                    <a:pt x="2076" y="1457"/>
                    <a:pt x="2096" y="1465"/>
                  </a:cubicBezTo>
                  <a:cubicBezTo>
                    <a:pt x="2117" y="1473"/>
                    <a:pt x="2139" y="1472"/>
                    <a:pt x="2158" y="1464"/>
                  </a:cubicBezTo>
                  <a:cubicBezTo>
                    <a:pt x="2165" y="1460"/>
                    <a:pt x="2172" y="1456"/>
                    <a:pt x="2178" y="1452"/>
                  </a:cubicBezTo>
                  <a:cubicBezTo>
                    <a:pt x="2309" y="1583"/>
                    <a:pt x="2539" y="1801"/>
                    <a:pt x="2636" y="1892"/>
                  </a:cubicBezTo>
                  <a:cubicBezTo>
                    <a:pt x="2622" y="1910"/>
                    <a:pt x="2618" y="1935"/>
                    <a:pt x="2630" y="1957"/>
                  </a:cubicBezTo>
                  <a:cubicBezTo>
                    <a:pt x="2645" y="1987"/>
                    <a:pt x="2681" y="1998"/>
                    <a:pt x="2711" y="1983"/>
                  </a:cubicBezTo>
                  <a:cubicBezTo>
                    <a:pt x="2741" y="1967"/>
                    <a:pt x="2752" y="1931"/>
                    <a:pt x="2737" y="1901"/>
                  </a:cubicBezTo>
                  <a:cubicBezTo>
                    <a:pt x="2721" y="1872"/>
                    <a:pt x="2685" y="1860"/>
                    <a:pt x="2655" y="1876"/>
                  </a:cubicBezTo>
                  <a:cubicBezTo>
                    <a:pt x="2652" y="1877"/>
                    <a:pt x="2649" y="1880"/>
                    <a:pt x="2646" y="1882"/>
                  </a:cubicBezTo>
                  <a:cubicBezTo>
                    <a:pt x="2549" y="1791"/>
                    <a:pt x="2319" y="1573"/>
                    <a:pt x="2188" y="1442"/>
                  </a:cubicBezTo>
                  <a:cubicBezTo>
                    <a:pt x="2191" y="1439"/>
                    <a:pt x="2193" y="1435"/>
                    <a:pt x="2195" y="1432"/>
                  </a:cubicBezTo>
                  <a:cubicBezTo>
                    <a:pt x="2207" y="1413"/>
                    <a:pt x="2210" y="1390"/>
                    <a:pt x="2205" y="1369"/>
                  </a:cubicBezTo>
                  <a:lnTo>
                    <a:pt x="2525" y="1232"/>
                  </a:lnTo>
                  <a:cubicBezTo>
                    <a:pt x="2536" y="1250"/>
                    <a:pt x="2555" y="1263"/>
                    <a:pt x="2578" y="1262"/>
                  </a:cubicBezTo>
                  <a:cubicBezTo>
                    <a:pt x="2611" y="1262"/>
                    <a:pt x="2638" y="1235"/>
                    <a:pt x="2637" y="1202"/>
                  </a:cubicBezTo>
                  <a:cubicBezTo>
                    <a:pt x="2637" y="1168"/>
                    <a:pt x="2610" y="1142"/>
                    <a:pt x="2577" y="1142"/>
                  </a:cubicBezTo>
                  <a:moveTo>
                    <a:pt x="243" y="507"/>
                  </a:moveTo>
                  <a:cubicBezTo>
                    <a:pt x="225" y="507"/>
                    <a:pt x="208" y="501"/>
                    <a:pt x="195" y="489"/>
                  </a:cubicBezTo>
                  <a:cubicBezTo>
                    <a:pt x="183" y="476"/>
                    <a:pt x="175" y="460"/>
                    <a:pt x="175" y="442"/>
                  </a:cubicBezTo>
                  <a:cubicBezTo>
                    <a:pt x="174" y="429"/>
                    <a:pt x="178" y="416"/>
                    <a:pt x="185" y="405"/>
                  </a:cubicBezTo>
                  <a:cubicBezTo>
                    <a:pt x="197" y="386"/>
                    <a:pt x="217" y="374"/>
                    <a:pt x="240" y="374"/>
                  </a:cubicBezTo>
                  <a:cubicBezTo>
                    <a:pt x="277" y="373"/>
                    <a:pt x="307" y="402"/>
                    <a:pt x="308" y="439"/>
                  </a:cubicBezTo>
                  <a:cubicBezTo>
                    <a:pt x="308" y="452"/>
                    <a:pt x="305" y="464"/>
                    <a:pt x="298" y="475"/>
                  </a:cubicBezTo>
                  <a:cubicBezTo>
                    <a:pt x="286" y="495"/>
                    <a:pt x="266" y="506"/>
                    <a:pt x="243" y="507"/>
                  </a:cubicBezTo>
                  <a:moveTo>
                    <a:pt x="850" y="1654"/>
                  </a:moveTo>
                  <a:cubicBezTo>
                    <a:pt x="861" y="1691"/>
                    <a:pt x="856" y="1731"/>
                    <a:pt x="836" y="1764"/>
                  </a:cubicBezTo>
                  <a:cubicBezTo>
                    <a:pt x="819" y="1791"/>
                    <a:pt x="792" y="1812"/>
                    <a:pt x="761" y="1821"/>
                  </a:cubicBezTo>
                  <a:cubicBezTo>
                    <a:pt x="691" y="1843"/>
                    <a:pt x="615" y="1803"/>
                    <a:pt x="594" y="1733"/>
                  </a:cubicBezTo>
                  <a:cubicBezTo>
                    <a:pt x="585" y="1705"/>
                    <a:pt x="586" y="1676"/>
                    <a:pt x="595" y="1649"/>
                  </a:cubicBezTo>
                  <a:lnTo>
                    <a:pt x="596" y="1648"/>
                  </a:lnTo>
                  <a:cubicBezTo>
                    <a:pt x="599" y="1639"/>
                    <a:pt x="603" y="1631"/>
                    <a:pt x="608" y="1623"/>
                  </a:cubicBezTo>
                  <a:cubicBezTo>
                    <a:pt x="625" y="1595"/>
                    <a:pt x="651" y="1575"/>
                    <a:pt x="682" y="1565"/>
                  </a:cubicBezTo>
                  <a:cubicBezTo>
                    <a:pt x="753" y="1543"/>
                    <a:pt x="828" y="1583"/>
                    <a:pt x="850" y="1654"/>
                  </a:cubicBezTo>
                  <a:close/>
                  <a:moveTo>
                    <a:pt x="2183" y="1424"/>
                  </a:moveTo>
                  <a:cubicBezTo>
                    <a:pt x="2176" y="1436"/>
                    <a:pt x="2165" y="1445"/>
                    <a:pt x="2153" y="1450"/>
                  </a:cubicBezTo>
                  <a:cubicBezTo>
                    <a:pt x="2136" y="1457"/>
                    <a:pt x="2118" y="1458"/>
                    <a:pt x="2102" y="1451"/>
                  </a:cubicBezTo>
                  <a:cubicBezTo>
                    <a:pt x="2085" y="1445"/>
                    <a:pt x="2072" y="1432"/>
                    <a:pt x="2065" y="1416"/>
                  </a:cubicBezTo>
                  <a:cubicBezTo>
                    <a:pt x="2056" y="1396"/>
                    <a:pt x="2058" y="1373"/>
                    <a:pt x="2069" y="1354"/>
                  </a:cubicBezTo>
                  <a:cubicBezTo>
                    <a:pt x="2077" y="1342"/>
                    <a:pt x="2087" y="1333"/>
                    <a:pt x="2100" y="1328"/>
                  </a:cubicBezTo>
                  <a:cubicBezTo>
                    <a:pt x="2116" y="1321"/>
                    <a:pt x="2134" y="1321"/>
                    <a:pt x="2151" y="1327"/>
                  </a:cubicBezTo>
                  <a:cubicBezTo>
                    <a:pt x="2167" y="1334"/>
                    <a:pt x="2180" y="1346"/>
                    <a:pt x="2187" y="1363"/>
                  </a:cubicBezTo>
                  <a:cubicBezTo>
                    <a:pt x="2196" y="1383"/>
                    <a:pt x="2194" y="1406"/>
                    <a:pt x="2183" y="1424"/>
                  </a:cubicBezTo>
                </a:path>
              </a:pathLst>
            </a:custGeom>
            <a:solidFill>
              <a:srgbClr val="C8D3D8">
                <a:alpha val="27058"/>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30" name="Google Shape;30;p16"/>
            <p:cNvSpPr/>
            <p:nvPr/>
          </p:nvSpPr>
          <p:spPr>
            <a:xfrm rot="2654194">
              <a:off x="-31981" y="1854504"/>
              <a:ext cx="1138472" cy="1348798"/>
            </a:xfrm>
            <a:custGeom>
              <a:avLst/>
              <a:gdLst/>
              <a:ahLst/>
              <a:cxnLst/>
              <a:rect l="l" t="t" r="r" b="b"/>
              <a:pathLst>
                <a:path w="1384" h="1640" extrusionOk="0">
                  <a:moveTo>
                    <a:pt x="755" y="18"/>
                  </a:moveTo>
                  <a:cubicBezTo>
                    <a:pt x="727" y="36"/>
                    <a:pt x="719" y="73"/>
                    <a:pt x="737" y="101"/>
                  </a:cubicBezTo>
                  <a:cubicBezTo>
                    <a:pt x="748" y="119"/>
                    <a:pt x="767" y="129"/>
                    <a:pt x="787" y="129"/>
                  </a:cubicBezTo>
                  <a:lnTo>
                    <a:pt x="839" y="585"/>
                  </a:lnTo>
                  <a:cubicBezTo>
                    <a:pt x="819" y="590"/>
                    <a:pt x="800" y="602"/>
                    <a:pt x="789" y="621"/>
                  </a:cubicBezTo>
                  <a:cubicBezTo>
                    <a:pt x="784" y="629"/>
                    <a:pt x="780" y="639"/>
                    <a:pt x="778" y="648"/>
                  </a:cubicBezTo>
                  <a:cubicBezTo>
                    <a:pt x="773" y="676"/>
                    <a:pt x="782" y="702"/>
                    <a:pt x="800" y="721"/>
                  </a:cubicBezTo>
                  <a:lnTo>
                    <a:pt x="463" y="1105"/>
                  </a:lnTo>
                  <a:cubicBezTo>
                    <a:pt x="396" y="1060"/>
                    <a:pt x="310" y="1044"/>
                    <a:pt x="227" y="1069"/>
                  </a:cubicBezTo>
                  <a:cubicBezTo>
                    <a:pt x="82" y="1114"/>
                    <a:pt x="0" y="1268"/>
                    <a:pt x="45" y="1413"/>
                  </a:cubicBezTo>
                  <a:cubicBezTo>
                    <a:pt x="90" y="1559"/>
                    <a:pt x="244" y="1640"/>
                    <a:pt x="389" y="1595"/>
                  </a:cubicBezTo>
                  <a:cubicBezTo>
                    <a:pt x="535" y="1551"/>
                    <a:pt x="616" y="1396"/>
                    <a:pt x="571" y="1251"/>
                  </a:cubicBezTo>
                  <a:cubicBezTo>
                    <a:pt x="554" y="1194"/>
                    <a:pt x="519" y="1147"/>
                    <a:pt x="475" y="1114"/>
                  </a:cubicBezTo>
                  <a:lnTo>
                    <a:pt x="811" y="730"/>
                  </a:lnTo>
                  <a:cubicBezTo>
                    <a:pt x="820" y="736"/>
                    <a:pt x="831" y="741"/>
                    <a:pt x="843" y="743"/>
                  </a:cubicBezTo>
                  <a:cubicBezTo>
                    <a:pt x="876" y="749"/>
                    <a:pt x="909" y="735"/>
                    <a:pt x="927" y="706"/>
                  </a:cubicBezTo>
                  <a:cubicBezTo>
                    <a:pt x="932" y="698"/>
                    <a:pt x="936" y="688"/>
                    <a:pt x="938" y="679"/>
                  </a:cubicBezTo>
                  <a:cubicBezTo>
                    <a:pt x="939" y="673"/>
                    <a:pt x="939" y="668"/>
                    <a:pt x="939" y="662"/>
                  </a:cubicBezTo>
                  <a:lnTo>
                    <a:pt x="1259" y="583"/>
                  </a:lnTo>
                  <a:cubicBezTo>
                    <a:pt x="1261" y="587"/>
                    <a:pt x="1263" y="591"/>
                    <a:pt x="1265" y="594"/>
                  </a:cubicBezTo>
                  <a:cubicBezTo>
                    <a:pt x="1283" y="622"/>
                    <a:pt x="1320" y="631"/>
                    <a:pt x="1348" y="613"/>
                  </a:cubicBezTo>
                  <a:cubicBezTo>
                    <a:pt x="1376" y="595"/>
                    <a:pt x="1384" y="558"/>
                    <a:pt x="1367" y="530"/>
                  </a:cubicBezTo>
                  <a:cubicBezTo>
                    <a:pt x="1349" y="501"/>
                    <a:pt x="1311" y="493"/>
                    <a:pt x="1283" y="511"/>
                  </a:cubicBezTo>
                  <a:cubicBezTo>
                    <a:pt x="1263" y="524"/>
                    <a:pt x="1253" y="547"/>
                    <a:pt x="1256" y="569"/>
                  </a:cubicBezTo>
                  <a:lnTo>
                    <a:pt x="937" y="648"/>
                  </a:lnTo>
                  <a:cubicBezTo>
                    <a:pt x="935" y="637"/>
                    <a:pt x="931" y="627"/>
                    <a:pt x="925" y="618"/>
                  </a:cubicBezTo>
                  <a:cubicBezTo>
                    <a:pt x="913" y="600"/>
                    <a:pt x="894" y="588"/>
                    <a:pt x="873" y="584"/>
                  </a:cubicBezTo>
                  <a:cubicBezTo>
                    <a:pt x="866" y="583"/>
                    <a:pt x="860" y="582"/>
                    <a:pt x="853" y="583"/>
                  </a:cubicBezTo>
                  <a:lnTo>
                    <a:pt x="801" y="127"/>
                  </a:lnTo>
                  <a:cubicBezTo>
                    <a:pt x="808" y="126"/>
                    <a:pt x="814" y="123"/>
                    <a:pt x="820" y="120"/>
                  </a:cubicBezTo>
                  <a:cubicBezTo>
                    <a:pt x="848" y="102"/>
                    <a:pt x="856" y="64"/>
                    <a:pt x="838" y="36"/>
                  </a:cubicBezTo>
                  <a:cubicBezTo>
                    <a:pt x="821" y="8"/>
                    <a:pt x="783" y="0"/>
                    <a:pt x="755" y="18"/>
                  </a:cubicBezTo>
                  <a:moveTo>
                    <a:pt x="913" y="626"/>
                  </a:moveTo>
                  <a:cubicBezTo>
                    <a:pt x="918" y="634"/>
                    <a:pt x="922" y="642"/>
                    <a:pt x="923" y="651"/>
                  </a:cubicBezTo>
                  <a:lnTo>
                    <a:pt x="923" y="651"/>
                  </a:lnTo>
                  <a:lnTo>
                    <a:pt x="924" y="653"/>
                  </a:lnTo>
                  <a:cubicBezTo>
                    <a:pt x="925" y="660"/>
                    <a:pt x="925" y="668"/>
                    <a:pt x="923" y="676"/>
                  </a:cubicBezTo>
                  <a:cubicBezTo>
                    <a:pt x="922" y="684"/>
                    <a:pt x="919" y="692"/>
                    <a:pt x="915" y="699"/>
                  </a:cubicBezTo>
                  <a:cubicBezTo>
                    <a:pt x="900" y="722"/>
                    <a:pt x="872" y="734"/>
                    <a:pt x="845" y="729"/>
                  </a:cubicBezTo>
                  <a:cubicBezTo>
                    <a:pt x="809" y="722"/>
                    <a:pt x="785" y="687"/>
                    <a:pt x="792" y="651"/>
                  </a:cubicBezTo>
                  <a:cubicBezTo>
                    <a:pt x="794" y="643"/>
                    <a:pt x="797" y="635"/>
                    <a:pt x="801" y="628"/>
                  </a:cubicBezTo>
                  <a:cubicBezTo>
                    <a:pt x="816" y="605"/>
                    <a:pt x="843" y="593"/>
                    <a:pt x="870" y="598"/>
                  </a:cubicBezTo>
                  <a:cubicBezTo>
                    <a:pt x="888" y="601"/>
                    <a:pt x="903" y="611"/>
                    <a:pt x="913" y="626"/>
                  </a:cubicBezTo>
                  <a:close/>
                </a:path>
              </a:pathLst>
            </a:custGeom>
            <a:solidFill>
              <a:srgbClr val="C8D3D8">
                <a:alpha val="27058"/>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sp>
          <p:nvSpPr>
            <p:cNvPr id="31" name="Google Shape;31;p16"/>
            <p:cNvSpPr/>
            <p:nvPr/>
          </p:nvSpPr>
          <p:spPr>
            <a:xfrm rot="2654194">
              <a:off x="263870" y="2526575"/>
              <a:ext cx="3276479" cy="2650851"/>
            </a:xfrm>
            <a:custGeom>
              <a:avLst/>
              <a:gdLst/>
              <a:ahLst/>
              <a:cxnLst/>
              <a:rect l="l" t="t" r="r" b="b"/>
              <a:pathLst>
                <a:path w="3984" h="3221" extrusionOk="0">
                  <a:moveTo>
                    <a:pt x="3893" y="359"/>
                  </a:moveTo>
                  <a:cubicBezTo>
                    <a:pt x="3878" y="364"/>
                    <a:pt x="3865" y="375"/>
                    <a:pt x="3856" y="388"/>
                  </a:cubicBezTo>
                  <a:cubicBezTo>
                    <a:pt x="3846" y="405"/>
                    <a:pt x="3843" y="425"/>
                    <a:pt x="3849" y="444"/>
                  </a:cubicBezTo>
                  <a:lnTo>
                    <a:pt x="3850" y="447"/>
                  </a:lnTo>
                  <a:lnTo>
                    <a:pt x="3469" y="613"/>
                  </a:lnTo>
                  <a:cubicBezTo>
                    <a:pt x="3465" y="604"/>
                    <a:pt x="3459" y="596"/>
                    <a:pt x="3452" y="590"/>
                  </a:cubicBezTo>
                  <a:lnTo>
                    <a:pt x="3549" y="469"/>
                  </a:lnTo>
                  <a:cubicBezTo>
                    <a:pt x="3563" y="478"/>
                    <a:pt x="3581" y="481"/>
                    <a:pt x="3599" y="476"/>
                  </a:cubicBezTo>
                  <a:cubicBezTo>
                    <a:pt x="3630" y="466"/>
                    <a:pt x="3648" y="432"/>
                    <a:pt x="3638" y="400"/>
                  </a:cubicBezTo>
                  <a:cubicBezTo>
                    <a:pt x="3628" y="368"/>
                    <a:pt x="3594" y="351"/>
                    <a:pt x="3562" y="361"/>
                  </a:cubicBezTo>
                  <a:cubicBezTo>
                    <a:pt x="3530" y="371"/>
                    <a:pt x="3513" y="405"/>
                    <a:pt x="3523" y="437"/>
                  </a:cubicBezTo>
                  <a:cubicBezTo>
                    <a:pt x="3526" y="446"/>
                    <a:pt x="3531" y="454"/>
                    <a:pt x="3537" y="460"/>
                  </a:cubicBezTo>
                  <a:lnTo>
                    <a:pt x="3441" y="581"/>
                  </a:lnTo>
                  <a:cubicBezTo>
                    <a:pt x="3428" y="572"/>
                    <a:pt x="3413" y="567"/>
                    <a:pt x="3397" y="566"/>
                  </a:cubicBezTo>
                  <a:cubicBezTo>
                    <a:pt x="3348" y="563"/>
                    <a:pt x="3306" y="599"/>
                    <a:pt x="3303" y="648"/>
                  </a:cubicBezTo>
                  <a:cubicBezTo>
                    <a:pt x="3300" y="689"/>
                    <a:pt x="3326" y="726"/>
                    <a:pt x="3364" y="738"/>
                  </a:cubicBezTo>
                  <a:lnTo>
                    <a:pt x="3248" y="1238"/>
                  </a:lnTo>
                  <a:lnTo>
                    <a:pt x="3244" y="1237"/>
                  </a:lnTo>
                  <a:cubicBezTo>
                    <a:pt x="3233" y="1235"/>
                    <a:pt x="3222" y="1235"/>
                    <a:pt x="3212" y="1236"/>
                  </a:cubicBezTo>
                  <a:lnTo>
                    <a:pt x="3067" y="735"/>
                  </a:lnTo>
                  <a:cubicBezTo>
                    <a:pt x="3087" y="726"/>
                    <a:pt x="3101" y="707"/>
                    <a:pt x="3102" y="685"/>
                  </a:cubicBezTo>
                  <a:cubicBezTo>
                    <a:pt x="3103" y="672"/>
                    <a:pt x="3100" y="660"/>
                    <a:pt x="3094" y="650"/>
                  </a:cubicBezTo>
                  <a:cubicBezTo>
                    <a:pt x="3118" y="627"/>
                    <a:pt x="3139" y="601"/>
                    <a:pt x="3157" y="573"/>
                  </a:cubicBezTo>
                  <a:cubicBezTo>
                    <a:pt x="3194" y="513"/>
                    <a:pt x="3213" y="444"/>
                    <a:pt x="3213" y="374"/>
                  </a:cubicBezTo>
                  <a:cubicBezTo>
                    <a:pt x="3212" y="168"/>
                    <a:pt x="3043" y="0"/>
                    <a:pt x="2837" y="1"/>
                  </a:cubicBezTo>
                  <a:cubicBezTo>
                    <a:pt x="2707" y="2"/>
                    <a:pt x="2588" y="68"/>
                    <a:pt x="2520" y="179"/>
                  </a:cubicBezTo>
                  <a:cubicBezTo>
                    <a:pt x="2483" y="239"/>
                    <a:pt x="2464" y="307"/>
                    <a:pt x="2464" y="378"/>
                  </a:cubicBezTo>
                  <a:cubicBezTo>
                    <a:pt x="2464" y="391"/>
                    <a:pt x="2465" y="405"/>
                    <a:pt x="2467" y="418"/>
                  </a:cubicBezTo>
                  <a:cubicBezTo>
                    <a:pt x="2445" y="426"/>
                    <a:pt x="2429" y="446"/>
                    <a:pt x="2427" y="471"/>
                  </a:cubicBezTo>
                  <a:cubicBezTo>
                    <a:pt x="2427" y="476"/>
                    <a:pt x="2427" y="480"/>
                    <a:pt x="2428" y="484"/>
                  </a:cubicBezTo>
                  <a:lnTo>
                    <a:pt x="1611" y="714"/>
                  </a:lnTo>
                  <a:cubicBezTo>
                    <a:pt x="1601" y="684"/>
                    <a:pt x="1581" y="659"/>
                    <a:pt x="1554" y="643"/>
                  </a:cubicBezTo>
                  <a:cubicBezTo>
                    <a:pt x="1492" y="606"/>
                    <a:pt x="1410" y="626"/>
                    <a:pt x="1372" y="687"/>
                  </a:cubicBezTo>
                  <a:lnTo>
                    <a:pt x="1371" y="689"/>
                  </a:lnTo>
                  <a:cubicBezTo>
                    <a:pt x="1353" y="720"/>
                    <a:pt x="1348" y="756"/>
                    <a:pt x="1356" y="790"/>
                  </a:cubicBezTo>
                  <a:cubicBezTo>
                    <a:pt x="1358" y="795"/>
                    <a:pt x="1360" y="800"/>
                    <a:pt x="1361" y="805"/>
                  </a:cubicBezTo>
                  <a:lnTo>
                    <a:pt x="864" y="1044"/>
                  </a:lnTo>
                  <a:cubicBezTo>
                    <a:pt x="854" y="1027"/>
                    <a:pt x="838" y="1013"/>
                    <a:pt x="819" y="1006"/>
                  </a:cubicBezTo>
                  <a:lnTo>
                    <a:pt x="967" y="488"/>
                  </a:lnTo>
                  <a:lnTo>
                    <a:pt x="971" y="488"/>
                  </a:lnTo>
                  <a:cubicBezTo>
                    <a:pt x="1004" y="490"/>
                    <a:pt x="1032" y="465"/>
                    <a:pt x="1035" y="432"/>
                  </a:cubicBezTo>
                  <a:cubicBezTo>
                    <a:pt x="1037" y="399"/>
                    <a:pt x="1012" y="370"/>
                    <a:pt x="978" y="368"/>
                  </a:cubicBezTo>
                  <a:cubicBezTo>
                    <a:pt x="945" y="366"/>
                    <a:pt x="916" y="391"/>
                    <a:pt x="914" y="424"/>
                  </a:cubicBezTo>
                  <a:cubicBezTo>
                    <a:pt x="912" y="451"/>
                    <a:pt x="929" y="475"/>
                    <a:pt x="953" y="484"/>
                  </a:cubicBezTo>
                  <a:lnTo>
                    <a:pt x="805" y="1002"/>
                  </a:lnTo>
                  <a:cubicBezTo>
                    <a:pt x="802" y="1002"/>
                    <a:pt x="798" y="1001"/>
                    <a:pt x="794" y="1001"/>
                  </a:cubicBezTo>
                  <a:cubicBezTo>
                    <a:pt x="747" y="998"/>
                    <a:pt x="707" y="1032"/>
                    <a:pt x="701" y="1078"/>
                  </a:cubicBezTo>
                  <a:lnTo>
                    <a:pt x="137" y="1051"/>
                  </a:lnTo>
                  <a:cubicBezTo>
                    <a:pt x="137" y="1046"/>
                    <a:pt x="136" y="1042"/>
                    <a:pt x="135" y="1037"/>
                  </a:cubicBezTo>
                  <a:cubicBezTo>
                    <a:pt x="127" y="1001"/>
                    <a:pt x="90" y="978"/>
                    <a:pt x="54" y="987"/>
                  </a:cubicBezTo>
                  <a:cubicBezTo>
                    <a:pt x="37" y="991"/>
                    <a:pt x="22" y="1002"/>
                    <a:pt x="12" y="1017"/>
                  </a:cubicBezTo>
                  <a:cubicBezTo>
                    <a:pt x="3" y="1032"/>
                    <a:pt x="0" y="1051"/>
                    <a:pt x="4" y="1068"/>
                  </a:cubicBezTo>
                  <a:cubicBezTo>
                    <a:pt x="12" y="1104"/>
                    <a:pt x="49" y="1127"/>
                    <a:pt x="85" y="1118"/>
                  </a:cubicBezTo>
                  <a:cubicBezTo>
                    <a:pt x="103" y="1114"/>
                    <a:pt x="117" y="1104"/>
                    <a:pt x="127" y="1088"/>
                  </a:cubicBezTo>
                  <a:cubicBezTo>
                    <a:pt x="131" y="1081"/>
                    <a:pt x="134" y="1073"/>
                    <a:pt x="136" y="1065"/>
                  </a:cubicBezTo>
                  <a:lnTo>
                    <a:pt x="700" y="1092"/>
                  </a:lnTo>
                  <a:cubicBezTo>
                    <a:pt x="701" y="1137"/>
                    <a:pt x="737" y="1174"/>
                    <a:pt x="783" y="1177"/>
                  </a:cubicBezTo>
                  <a:cubicBezTo>
                    <a:pt x="831" y="1180"/>
                    <a:pt x="873" y="1143"/>
                    <a:pt x="876" y="1095"/>
                  </a:cubicBezTo>
                  <a:cubicBezTo>
                    <a:pt x="877" y="1082"/>
                    <a:pt x="875" y="1069"/>
                    <a:pt x="871" y="1057"/>
                  </a:cubicBezTo>
                  <a:lnTo>
                    <a:pt x="1367" y="818"/>
                  </a:lnTo>
                  <a:cubicBezTo>
                    <a:pt x="1379" y="840"/>
                    <a:pt x="1396" y="859"/>
                    <a:pt x="1417" y="872"/>
                  </a:cubicBezTo>
                  <a:cubicBezTo>
                    <a:pt x="1427" y="878"/>
                    <a:pt x="1438" y="882"/>
                    <a:pt x="1448" y="885"/>
                  </a:cubicBezTo>
                  <a:lnTo>
                    <a:pt x="1338" y="1305"/>
                  </a:lnTo>
                  <a:cubicBezTo>
                    <a:pt x="1330" y="1303"/>
                    <a:pt x="1321" y="1302"/>
                    <a:pt x="1312" y="1302"/>
                  </a:cubicBezTo>
                  <a:cubicBezTo>
                    <a:pt x="1242" y="1302"/>
                    <a:pt x="1186" y="1359"/>
                    <a:pt x="1187" y="1428"/>
                  </a:cubicBezTo>
                  <a:cubicBezTo>
                    <a:pt x="1187" y="1449"/>
                    <a:pt x="1192" y="1468"/>
                    <a:pt x="1201" y="1485"/>
                  </a:cubicBezTo>
                  <a:lnTo>
                    <a:pt x="523" y="1885"/>
                  </a:lnTo>
                  <a:lnTo>
                    <a:pt x="522" y="1882"/>
                  </a:lnTo>
                  <a:cubicBezTo>
                    <a:pt x="511" y="1868"/>
                    <a:pt x="496" y="1859"/>
                    <a:pt x="478" y="1856"/>
                  </a:cubicBezTo>
                  <a:cubicBezTo>
                    <a:pt x="451" y="1852"/>
                    <a:pt x="425" y="1865"/>
                    <a:pt x="411" y="1887"/>
                  </a:cubicBezTo>
                  <a:cubicBezTo>
                    <a:pt x="406" y="1895"/>
                    <a:pt x="403" y="1904"/>
                    <a:pt x="401" y="1913"/>
                  </a:cubicBezTo>
                  <a:cubicBezTo>
                    <a:pt x="396" y="1950"/>
                    <a:pt x="422" y="1984"/>
                    <a:pt x="458" y="1990"/>
                  </a:cubicBezTo>
                  <a:cubicBezTo>
                    <a:pt x="485" y="1994"/>
                    <a:pt x="511" y="1981"/>
                    <a:pt x="526" y="1958"/>
                  </a:cubicBezTo>
                  <a:cubicBezTo>
                    <a:pt x="530" y="1950"/>
                    <a:pt x="534" y="1942"/>
                    <a:pt x="535" y="1933"/>
                  </a:cubicBezTo>
                  <a:cubicBezTo>
                    <a:pt x="537" y="1920"/>
                    <a:pt x="535" y="1908"/>
                    <a:pt x="530" y="1897"/>
                  </a:cubicBezTo>
                  <a:lnTo>
                    <a:pt x="1208" y="1498"/>
                  </a:lnTo>
                  <a:cubicBezTo>
                    <a:pt x="1230" y="1531"/>
                    <a:pt x="1267" y="1553"/>
                    <a:pt x="1309" y="1554"/>
                  </a:cubicBezTo>
                  <a:lnTo>
                    <a:pt x="1315" y="1764"/>
                  </a:lnTo>
                  <a:cubicBezTo>
                    <a:pt x="1289" y="1769"/>
                    <a:pt x="1268" y="1791"/>
                    <a:pt x="1266" y="1819"/>
                  </a:cubicBezTo>
                  <a:lnTo>
                    <a:pt x="1266" y="1822"/>
                  </a:lnTo>
                  <a:cubicBezTo>
                    <a:pt x="1159" y="1839"/>
                    <a:pt x="1065" y="1901"/>
                    <a:pt x="1007" y="1994"/>
                  </a:cubicBezTo>
                  <a:cubicBezTo>
                    <a:pt x="971" y="2054"/>
                    <a:pt x="951" y="2123"/>
                    <a:pt x="952" y="2193"/>
                  </a:cubicBezTo>
                  <a:cubicBezTo>
                    <a:pt x="953" y="2399"/>
                    <a:pt x="1121" y="2567"/>
                    <a:pt x="1328" y="2566"/>
                  </a:cubicBezTo>
                  <a:cubicBezTo>
                    <a:pt x="1354" y="2565"/>
                    <a:pt x="1379" y="2563"/>
                    <a:pt x="1403" y="2558"/>
                  </a:cubicBezTo>
                  <a:cubicBezTo>
                    <a:pt x="1411" y="2579"/>
                    <a:pt x="1431" y="2595"/>
                    <a:pt x="1455" y="2596"/>
                  </a:cubicBezTo>
                  <a:cubicBezTo>
                    <a:pt x="1462" y="2597"/>
                    <a:pt x="1468" y="2596"/>
                    <a:pt x="1474" y="2594"/>
                  </a:cubicBezTo>
                  <a:lnTo>
                    <a:pt x="1596" y="2920"/>
                  </a:lnTo>
                  <a:cubicBezTo>
                    <a:pt x="1573" y="2931"/>
                    <a:pt x="1553" y="2949"/>
                    <a:pt x="1539" y="2971"/>
                  </a:cubicBezTo>
                  <a:cubicBezTo>
                    <a:pt x="1519" y="3004"/>
                    <a:pt x="1514" y="3043"/>
                    <a:pt x="1525" y="3080"/>
                  </a:cubicBezTo>
                  <a:cubicBezTo>
                    <a:pt x="1535" y="3114"/>
                    <a:pt x="1559" y="3142"/>
                    <a:pt x="1590" y="3159"/>
                  </a:cubicBezTo>
                  <a:cubicBezTo>
                    <a:pt x="1621" y="3175"/>
                    <a:pt x="1657" y="3179"/>
                    <a:pt x="1691" y="3168"/>
                  </a:cubicBezTo>
                  <a:cubicBezTo>
                    <a:pt x="1722" y="3159"/>
                    <a:pt x="1748" y="3138"/>
                    <a:pt x="1765" y="3111"/>
                  </a:cubicBezTo>
                  <a:cubicBezTo>
                    <a:pt x="1784" y="3080"/>
                    <a:pt x="1790" y="3043"/>
                    <a:pt x="1781" y="3008"/>
                  </a:cubicBezTo>
                  <a:lnTo>
                    <a:pt x="2058" y="2908"/>
                  </a:lnTo>
                  <a:cubicBezTo>
                    <a:pt x="2071" y="2937"/>
                    <a:pt x="2099" y="2958"/>
                    <a:pt x="2132" y="2960"/>
                  </a:cubicBezTo>
                  <a:cubicBezTo>
                    <a:pt x="2157" y="2961"/>
                    <a:pt x="2179" y="2953"/>
                    <a:pt x="2196" y="2938"/>
                  </a:cubicBezTo>
                  <a:lnTo>
                    <a:pt x="2372" y="3117"/>
                  </a:lnTo>
                  <a:cubicBezTo>
                    <a:pt x="2361" y="3131"/>
                    <a:pt x="2356" y="3149"/>
                    <a:pt x="2360" y="3168"/>
                  </a:cubicBezTo>
                  <a:cubicBezTo>
                    <a:pt x="2368" y="3200"/>
                    <a:pt x="2400" y="3221"/>
                    <a:pt x="2432" y="3213"/>
                  </a:cubicBezTo>
                  <a:cubicBezTo>
                    <a:pt x="2465" y="3205"/>
                    <a:pt x="2485" y="3173"/>
                    <a:pt x="2477" y="3140"/>
                  </a:cubicBezTo>
                  <a:cubicBezTo>
                    <a:pt x="2470" y="3108"/>
                    <a:pt x="2437" y="3088"/>
                    <a:pt x="2405" y="3095"/>
                  </a:cubicBezTo>
                  <a:cubicBezTo>
                    <a:pt x="2396" y="3098"/>
                    <a:pt x="2389" y="3101"/>
                    <a:pt x="2382" y="3107"/>
                  </a:cubicBezTo>
                  <a:lnTo>
                    <a:pt x="2206" y="2928"/>
                  </a:lnTo>
                  <a:cubicBezTo>
                    <a:pt x="2218" y="2914"/>
                    <a:pt x="2225" y="2896"/>
                    <a:pt x="2226" y="2877"/>
                  </a:cubicBezTo>
                  <a:cubicBezTo>
                    <a:pt x="2229" y="2828"/>
                    <a:pt x="2192" y="2787"/>
                    <a:pt x="2144" y="2783"/>
                  </a:cubicBezTo>
                  <a:cubicBezTo>
                    <a:pt x="2095" y="2780"/>
                    <a:pt x="2053" y="2817"/>
                    <a:pt x="2050" y="2866"/>
                  </a:cubicBezTo>
                  <a:cubicBezTo>
                    <a:pt x="2049" y="2876"/>
                    <a:pt x="2050" y="2886"/>
                    <a:pt x="2053" y="2895"/>
                  </a:cubicBezTo>
                  <a:lnTo>
                    <a:pt x="1777" y="2995"/>
                  </a:lnTo>
                  <a:cubicBezTo>
                    <a:pt x="1752" y="2929"/>
                    <a:pt x="1681" y="2893"/>
                    <a:pt x="1613" y="2914"/>
                  </a:cubicBezTo>
                  <a:lnTo>
                    <a:pt x="1610" y="2915"/>
                  </a:lnTo>
                  <a:lnTo>
                    <a:pt x="1488" y="2589"/>
                  </a:lnTo>
                  <a:cubicBezTo>
                    <a:pt x="1505" y="2579"/>
                    <a:pt x="1518" y="2561"/>
                    <a:pt x="1520" y="2540"/>
                  </a:cubicBezTo>
                  <a:cubicBezTo>
                    <a:pt x="1520" y="2531"/>
                    <a:pt x="1519" y="2522"/>
                    <a:pt x="1515" y="2514"/>
                  </a:cubicBezTo>
                  <a:cubicBezTo>
                    <a:pt x="1567" y="2484"/>
                    <a:pt x="1612" y="2441"/>
                    <a:pt x="1645" y="2388"/>
                  </a:cubicBezTo>
                  <a:cubicBezTo>
                    <a:pt x="1681" y="2328"/>
                    <a:pt x="1701" y="2260"/>
                    <a:pt x="1700" y="2189"/>
                  </a:cubicBezTo>
                  <a:cubicBezTo>
                    <a:pt x="1700" y="2169"/>
                    <a:pt x="1698" y="2148"/>
                    <a:pt x="1695" y="2128"/>
                  </a:cubicBezTo>
                  <a:cubicBezTo>
                    <a:pt x="1718" y="2121"/>
                    <a:pt x="1735" y="2100"/>
                    <a:pt x="1737" y="2075"/>
                  </a:cubicBezTo>
                  <a:cubicBezTo>
                    <a:pt x="1738" y="2069"/>
                    <a:pt x="1737" y="2063"/>
                    <a:pt x="1735" y="2057"/>
                  </a:cubicBezTo>
                  <a:lnTo>
                    <a:pt x="1983" y="1972"/>
                  </a:lnTo>
                  <a:cubicBezTo>
                    <a:pt x="2001" y="2018"/>
                    <a:pt x="2047" y="2051"/>
                    <a:pt x="2100" y="2051"/>
                  </a:cubicBezTo>
                  <a:cubicBezTo>
                    <a:pt x="2140" y="2050"/>
                    <a:pt x="2176" y="2031"/>
                    <a:pt x="2199" y="2001"/>
                  </a:cubicBezTo>
                  <a:lnTo>
                    <a:pt x="2417" y="2164"/>
                  </a:lnTo>
                  <a:lnTo>
                    <a:pt x="2415" y="2166"/>
                  </a:lnTo>
                  <a:cubicBezTo>
                    <a:pt x="2402" y="2187"/>
                    <a:pt x="2398" y="2212"/>
                    <a:pt x="2404" y="2237"/>
                  </a:cubicBezTo>
                  <a:cubicBezTo>
                    <a:pt x="2409" y="2262"/>
                    <a:pt x="2424" y="2283"/>
                    <a:pt x="2446" y="2297"/>
                  </a:cubicBezTo>
                  <a:cubicBezTo>
                    <a:pt x="2467" y="2310"/>
                    <a:pt x="2493" y="2315"/>
                    <a:pt x="2518" y="2309"/>
                  </a:cubicBezTo>
                  <a:cubicBezTo>
                    <a:pt x="2524" y="2308"/>
                    <a:pt x="2529" y="2306"/>
                    <a:pt x="2534" y="2304"/>
                  </a:cubicBezTo>
                  <a:lnTo>
                    <a:pt x="2670" y="2569"/>
                  </a:lnTo>
                  <a:cubicBezTo>
                    <a:pt x="2649" y="2582"/>
                    <a:pt x="2638" y="2607"/>
                    <a:pt x="2644" y="2633"/>
                  </a:cubicBezTo>
                  <a:cubicBezTo>
                    <a:pt x="2652" y="2665"/>
                    <a:pt x="2684" y="2685"/>
                    <a:pt x="2717" y="2678"/>
                  </a:cubicBezTo>
                  <a:cubicBezTo>
                    <a:pt x="2749" y="2670"/>
                    <a:pt x="2769" y="2638"/>
                    <a:pt x="2762" y="2605"/>
                  </a:cubicBezTo>
                  <a:cubicBezTo>
                    <a:pt x="2754" y="2573"/>
                    <a:pt x="2721" y="2553"/>
                    <a:pt x="2689" y="2560"/>
                  </a:cubicBezTo>
                  <a:cubicBezTo>
                    <a:pt x="2687" y="2561"/>
                    <a:pt x="2685" y="2562"/>
                    <a:pt x="2683" y="2562"/>
                  </a:cubicBezTo>
                  <a:lnTo>
                    <a:pt x="2547" y="2297"/>
                  </a:lnTo>
                  <a:cubicBezTo>
                    <a:pt x="2559" y="2289"/>
                    <a:pt x="2570" y="2279"/>
                    <a:pt x="2578" y="2266"/>
                  </a:cubicBezTo>
                  <a:cubicBezTo>
                    <a:pt x="2590" y="2246"/>
                    <a:pt x="2595" y="2224"/>
                    <a:pt x="2591" y="2201"/>
                  </a:cubicBezTo>
                  <a:lnTo>
                    <a:pt x="2957" y="2116"/>
                  </a:lnTo>
                  <a:cubicBezTo>
                    <a:pt x="2966" y="2145"/>
                    <a:pt x="2997" y="2163"/>
                    <a:pt x="3028" y="2156"/>
                  </a:cubicBezTo>
                  <a:cubicBezTo>
                    <a:pt x="3060" y="2148"/>
                    <a:pt x="3080" y="2116"/>
                    <a:pt x="3072" y="2084"/>
                  </a:cubicBezTo>
                  <a:cubicBezTo>
                    <a:pt x="3065" y="2051"/>
                    <a:pt x="3032" y="2031"/>
                    <a:pt x="3000" y="2039"/>
                  </a:cubicBezTo>
                  <a:cubicBezTo>
                    <a:pt x="2971" y="2045"/>
                    <a:pt x="2952" y="2073"/>
                    <a:pt x="2954" y="2102"/>
                  </a:cubicBezTo>
                  <a:lnTo>
                    <a:pt x="2588" y="2187"/>
                  </a:lnTo>
                  <a:cubicBezTo>
                    <a:pt x="2573" y="2140"/>
                    <a:pt x="2524" y="2112"/>
                    <a:pt x="2476" y="2123"/>
                  </a:cubicBezTo>
                  <a:cubicBezTo>
                    <a:pt x="2456" y="2127"/>
                    <a:pt x="2439" y="2138"/>
                    <a:pt x="2425" y="2152"/>
                  </a:cubicBezTo>
                  <a:lnTo>
                    <a:pt x="2207" y="1989"/>
                  </a:lnTo>
                  <a:cubicBezTo>
                    <a:pt x="2219" y="1970"/>
                    <a:pt x="2225" y="1948"/>
                    <a:pt x="2225" y="1924"/>
                  </a:cubicBezTo>
                  <a:cubicBezTo>
                    <a:pt x="2225" y="1854"/>
                    <a:pt x="2168" y="1798"/>
                    <a:pt x="2098" y="1799"/>
                  </a:cubicBezTo>
                  <a:cubicBezTo>
                    <a:pt x="2084" y="1799"/>
                    <a:pt x="2071" y="1801"/>
                    <a:pt x="2058" y="1806"/>
                  </a:cubicBezTo>
                  <a:lnTo>
                    <a:pt x="1897" y="1409"/>
                  </a:lnTo>
                  <a:cubicBezTo>
                    <a:pt x="1915" y="1402"/>
                    <a:pt x="1931" y="1389"/>
                    <a:pt x="1942" y="1372"/>
                  </a:cubicBezTo>
                  <a:cubicBezTo>
                    <a:pt x="1943" y="1368"/>
                    <a:pt x="1945" y="1365"/>
                    <a:pt x="1947" y="1362"/>
                  </a:cubicBezTo>
                  <a:cubicBezTo>
                    <a:pt x="1948" y="1360"/>
                    <a:pt x="1948" y="1358"/>
                    <a:pt x="1949" y="1357"/>
                  </a:cubicBezTo>
                  <a:lnTo>
                    <a:pt x="2728" y="1702"/>
                  </a:lnTo>
                  <a:cubicBezTo>
                    <a:pt x="2727" y="1706"/>
                    <a:pt x="2726" y="1710"/>
                    <a:pt x="2726" y="1713"/>
                  </a:cubicBezTo>
                  <a:cubicBezTo>
                    <a:pt x="2724" y="1747"/>
                    <a:pt x="2749" y="1776"/>
                    <a:pt x="2782" y="1778"/>
                  </a:cubicBezTo>
                  <a:cubicBezTo>
                    <a:pt x="2815" y="1780"/>
                    <a:pt x="2844" y="1755"/>
                    <a:pt x="2847" y="1722"/>
                  </a:cubicBezTo>
                  <a:cubicBezTo>
                    <a:pt x="2849" y="1689"/>
                    <a:pt x="2824" y="1660"/>
                    <a:pt x="2791" y="1658"/>
                  </a:cubicBezTo>
                  <a:cubicBezTo>
                    <a:pt x="2766" y="1656"/>
                    <a:pt x="2745" y="1669"/>
                    <a:pt x="2734" y="1689"/>
                  </a:cubicBezTo>
                  <a:lnTo>
                    <a:pt x="1953" y="1343"/>
                  </a:lnTo>
                  <a:cubicBezTo>
                    <a:pt x="1963" y="1300"/>
                    <a:pt x="1942" y="1254"/>
                    <a:pt x="1901" y="1235"/>
                  </a:cubicBezTo>
                  <a:cubicBezTo>
                    <a:pt x="1854" y="1213"/>
                    <a:pt x="1797" y="1232"/>
                    <a:pt x="1774" y="1281"/>
                  </a:cubicBezTo>
                  <a:cubicBezTo>
                    <a:pt x="1769" y="1290"/>
                    <a:pt x="1766" y="1301"/>
                    <a:pt x="1765" y="1311"/>
                  </a:cubicBezTo>
                  <a:lnTo>
                    <a:pt x="1434" y="1393"/>
                  </a:lnTo>
                  <a:cubicBezTo>
                    <a:pt x="1422" y="1353"/>
                    <a:pt x="1392" y="1322"/>
                    <a:pt x="1352" y="1308"/>
                  </a:cubicBezTo>
                  <a:lnTo>
                    <a:pt x="1462" y="888"/>
                  </a:lnTo>
                  <a:cubicBezTo>
                    <a:pt x="1514" y="897"/>
                    <a:pt x="1570" y="875"/>
                    <a:pt x="1599" y="827"/>
                  </a:cubicBezTo>
                  <a:lnTo>
                    <a:pt x="1600" y="826"/>
                  </a:lnTo>
                  <a:cubicBezTo>
                    <a:pt x="1618" y="796"/>
                    <a:pt x="1623" y="762"/>
                    <a:pt x="1615" y="728"/>
                  </a:cubicBezTo>
                  <a:lnTo>
                    <a:pt x="2432" y="498"/>
                  </a:lnTo>
                  <a:cubicBezTo>
                    <a:pt x="2440" y="519"/>
                    <a:pt x="2460" y="534"/>
                    <a:pt x="2483" y="535"/>
                  </a:cubicBezTo>
                  <a:cubicBezTo>
                    <a:pt x="2489" y="536"/>
                    <a:pt x="2494" y="535"/>
                    <a:pt x="2499" y="534"/>
                  </a:cubicBezTo>
                  <a:cubicBezTo>
                    <a:pt x="2518" y="574"/>
                    <a:pt x="2543" y="610"/>
                    <a:pt x="2575" y="642"/>
                  </a:cubicBezTo>
                  <a:cubicBezTo>
                    <a:pt x="2646" y="712"/>
                    <a:pt x="2740" y="751"/>
                    <a:pt x="2840" y="750"/>
                  </a:cubicBezTo>
                  <a:cubicBezTo>
                    <a:pt x="2895" y="750"/>
                    <a:pt x="2947" y="738"/>
                    <a:pt x="2994" y="717"/>
                  </a:cubicBezTo>
                  <a:cubicBezTo>
                    <a:pt x="3004" y="730"/>
                    <a:pt x="3020" y="740"/>
                    <a:pt x="3038" y="741"/>
                  </a:cubicBezTo>
                  <a:cubicBezTo>
                    <a:pt x="3044" y="741"/>
                    <a:pt x="3049" y="741"/>
                    <a:pt x="3054" y="740"/>
                  </a:cubicBezTo>
                  <a:lnTo>
                    <a:pt x="3197" y="1238"/>
                  </a:lnTo>
                  <a:cubicBezTo>
                    <a:pt x="3161" y="1244"/>
                    <a:pt x="3129" y="1266"/>
                    <a:pt x="3109" y="1298"/>
                  </a:cubicBezTo>
                  <a:cubicBezTo>
                    <a:pt x="3099" y="1313"/>
                    <a:pt x="3093" y="1329"/>
                    <a:pt x="3091" y="1346"/>
                  </a:cubicBezTo>
                  <a:cubicBezTo>
                    <a:pt x="3085" y="1382"/>
                    <a:pt x="3093" y="1417"/>
                    <a:pt x="3114" y="1446"/>
                  </a:cubicBezTo>
                  <a:cubicBezTo>
                    <a:pt x="3134" y="1475"/>
                    <a:pt x="3165" y="1494"/>
                    <a:pt x="3200" y="1500"/>
                  </a:cubicBezTo>
                  <a:cubicBezTo>
                    <a:pt x="3254" y="1508"/>
                    <a:pt x="3307" y="1484"/>
                    <a:pt x="3335" y="1438"/>
                  </a:cubicBezTo>
                  <a:cubicBezTo>
                    <a:pt x="3344" y="1424"/>
                    <a:pt x="3350" y="1407"/>
                    <a:pt x="3353" y="1390"/>
                  </a:cubicBezTo>
                  <a:cubicBezTo>
                    <a:pt x="3359" y="1355"/>
                    <a:pt x="3351" y="1320"/>
                    <a:pt x="3330" y="1291"/>
                  </a:cubicBezTo>
                  <a:cubicBezTo>
                    <a:pt x="3313" y="1267"/>
                    <a:pt x="3289" y="1250"/>
                    <a:pt x="3262" y="1241"/>
                  </a:cubicBezTo>
                  <a:lnTo>
                    <a:pt x="3378" y="741"/>
                  </a:lnTo>
                  <a:cubicBezTo>
                    <a:pt x="3380" y="741"/>
                    <a:pt x="3383" y="742"/>
                    <a:pt x="3385" y="742"/>
                  </a:cubicBezTo>
                  <a:cubicBezTo>
                    <a:pt x="3407" y="743"/>
                    <a:pt x="3428" y="736"/>
                    <a:pt x="3444" y="724"/>
                  </a:cubicBezTo>
                  <a:lnTo>
                    <a:pt x="3748" y="1062"/>
                  </a:lnTo>
                  <a:cubicBezTo>
                    <a:pt x="3735" y="1077"/>
                    <a:pt x="3730" y="1099"/>
                    <a:pt x="3736" y="1120"/>
                  </a:cubicBezTo>
                  <a:cubicBezTo>
                    <a:pt x="3746" y="1151"/>
                    <a:pt x="3780" y="1169"/>
                    <a:pt x="3812" y="1159"/>
                  </a:cubicBezTo>
                  <a:cubicBezTo>
                    <a:pt x="3844" y="1149"/>
                    <a:pt x="3861" y="1115"/>
                    <a:pt x="3851" y="1083"/>
                  </a:cubicBezTo>
                  <a:cubicBezTo>
                    <a:pt x="3841" y="1051"/>
                    <a:pt x="3807" y="1034"/>
                    <a:pt x="3775" y="1044"/>
                  </a:cubicBezTo>
                  <a:cubicBezTo>
                    <a:pt x="3769" y="1046"/>
                    <a:pt x="3764" y="1049"/>
                    <a:pt x="3759" y="1052"/>
                  </a:cubicBezTo>
                  <a:lnTo>
                    <a:pt x="3455" y="714"/>
                  </a:lnTo>
                  <a:cubicBezTo>
                    <a:pt x="3469" y="700"/>
                    <a:pt x="3478" y="681"/>
                    <a:pt x="3479" y="660"/>
                  </a:cubicBezTo>
                  <a:cubicBezTo>
                    <a:pt x="3480" y="648"/>
                    <a:pt x="3478" y="637"/>
                    <a:pt x="3475" y="626"/>
                  </a:cubicBezTo>
                  <a:lnTo>
                    <a:pt x="3857" y="459"/>
                  </a:lnTo>
                  <a:cubicBezTo>
                    <a:pt x="3872" y="485"/>
                    <a:pt x="3904" y="498"/>
                    <a:pt x="3934" y="488"/>
                  </a:cubicBezTo>
                  <a:cubicBezTo>
                    <a:pt x="3949" y="484"/>
                    <a:pt x="3962" y="473"/>
                    <a:pt x="3971" y="459"/>
                  </a:cubicBezTo>
                  <a:cubicBezTo>
                    <a:pt x="3981" y="443"/>
                    <a:pt x="3984" y="422"/>
                    <a:pt x="3978" y="404"/>
                  </a:cubicBezTo>
                  <a:cubicBezTo>
                    <a:pt x="3967" y="368"/>
                    <a:pt x="3929" y="348"/>
                    <a:pt x="3893" y="359"/>
                  </a:cubicBezTo>
                  <a:moveTo>
                    <a:pt x="82" y="1104"/>
                  </a:moveTo>
                  <a:cubicBezTo>
                    <a:pt x="53" y="1111"/>
                    <a:pt x="25" y="1093"/>
                    <a:pt x="18" y="1065"/>
                  </a:cubicBezTo>
                  <a:cubicBezTo>
                    <a:pt x="15" y="1051"/>
                    <a:pt x="17" y="1037"/>
                    <a:pt x="24" y="1025"/>
                  </a:cubicBezTo>
                  <a:cubicBezTo>
                    <a:pt x="32" y="1013"/>
                    <a:pt x="44" y="1004"/>
                    <a:pt x="57" y="1001"/>
                  </a:cubicBezTo>
                  <a:cubicBezTo>
                    <a:pt x="86" y="994"/>
                    <a:pt x="115" y="1012"/>
                    <a:pt x="121" y="1041"/>
                  </a:cubicBezTo>
                  <a:cubicBezTo>
                    <a:pt x="128" y="1068"/>
                    <a:pt x="109" y="1098"/>
                    <a:pt x="82" y="1104"/>
                  </a:cubicBezTo>
                  <a:moveTo>
                    <a:pt x="521" y="1930"/>
                  </a:moveTo>
                  <a:cubicBezTo>
                    <a:pt x="520" y="1938"/>
                    <a:pt x="517" y="1945"/>
                    <a:pt x="513" y="1951"/>
                  </a:cubicBezTo>
                  <a:cubicBezTo>
                    <a:pt x="502" y="1969"/>
                    <a:pt x="481" y="1978"/>
                    <a:pt x="461" y="1975"/>
                  </a:cubicBezTo>
                  <a:cubicBezTo>
                    <a:pt x="432" y="1971"/>
                    <a:pt x="411" y="1944"/>
                    <a:pt x="416" y="1915"/>
                  </a:cubicBezTo>
                  <a:cubicBezTo>
                    <a:pt x="417" y="1908"/>
                    <a:pt x="419" y="1901"/>
                    <a:pt x="423" y="1895"/>
                  </a:cubicBezTo>
                  <a:cubicBezTo>
                    <a:pt x="434" y="1877"/>
                    <a:pt x="455" y="1867"/>
                    <a:pt x="476" y="1870"/>
                  </a:cubicBezTo>
                  <a:cubicBezTo>
                    <a:pt x="490" y="1872"/>
                    <a:pt x="502" y="1880"/>
                    <a:pt x="511" y="1891"/>
                  </a:cubicBezTo>
                  <a:cubicBezTo>
                    <a:pt x="519" y="1902"/>
                    <a:pt x="523" y="1916"/>
                    <a:pt x="521" y="1930"/>
                  </a:cubicBezTo>
                  <a:close/>
                  <a:moveTo>
                    <a:pt x="1766" y="3006"/>
                  </a:moveTo>
                  <a:cubicBezTo>
                    <a:pt x="1776" y="3039"/>
                    <a:pt x="1771" y="3074"/>
                    <a:pt x="1753" y="3104"/>
                  </a:cubicBezTo>
                  <a:cubicBezTo>
                    <a:pt x="1738" y="3128"/>
                    <a:pt x="1715" y="3146"/>
                    <a:pt x="1687" y="3155"/>
                  </a:cubicBezTo>
                  <a:cubicBezTo>
                    <a:pt x="1657" y="3164"/>
                    <a:pt x="1625" y="3161"/>
                    <a:pt x="1597" y="3146"/>
                  </a:cubicBezTo>
                  <a:cubicBezTo>
                    <a:pt x="1569" y="3131"/>
                    <a:pt x="1548" y="3106"/>
                    <a:pt x="1539" y="3076"/>
                  </a:cubicBezTo>
                  <a:cubicBezTo>
                    <a:pt x="1529" y="3043"/>
                    <a:pt x="1533" y="3008"/>
                    <a:pt x="1551" y="2978"/>
                  </a:cubicBezTo>
                  <a:cubicBezTo>
                    <a:pt x="1566" y="2954"/>
                    <a:pt x="1590" y="2936"/>
                    <a:pt x="1617" y="2928"/>
                  </a:cubicBezTo>
                  <a:cubicBezTo>
                    <a:pt x="1680" y="2908"/>
                    <a:pt x="1746" y="2943"/>
                    <a:pt x="1766" y="3006"/>
                  </a:cubicBezTo>
                  <a:moveTo>
                    <a:pt x="2576" y="2198"/>
                  </a:moveTo>
                  <a:cubicBezTo>
                    <a:pt x="2581" y="2219"/>
                    <a:pt x="2577" y="2240"/>
                    <a:pt x="2566" y="2258"/>
                  </a:cubicBezTo>
                  <a:cubicBezTo>
                    <a:pt x="2554" y="2277"/>
                    <a:pt x="2536" y="2290"/>
                    <a:pt x="2515" y="2295"/>
                  </a:cubicBezTo>
                  <a:cubicBezTo>
                    <a:pt x="2494" y="2300"/>
                    <a:pt x="2472" y="2296"/>
                    <a:pt x="2453" y="2284"/>
                  </a:cubicBezTo>
                  <a:cubicBezTo>
                    <a:pt x="2435" y="2273"/>
                    <a:pt x="2422" y="2255"/>
                    <a:pt x="2418" y="2234"/>
                  </a:cubicBezTo>
                  <a:cubicBezTo>
                    <a:pt x="2413" y="2213"/>
                    <a:pt x="2416" y="2191"/>
                    <a:pt x="2428" y="2173"/>
                  </a:cubicBezTo>
                  <a:cubicBezTo>
                    <a:pt x="2439" y="2154"/>
                    <a:pt x="2457" y="2142"/>
                    <a:pt x="2479" y="2137"/>
                  </a:cubicBezTo>
                  <a:cubicBezTo>
                    <a:pt x="2522" y="2127"/>
                    <a:pt x="2566" y="2154"/>
                    <a:pt x="2576" y="2198"/>
                  </a:cubicBezTo>
                  <a:close/>
                  <a:moveTo>
                    <a:pt x="1686" y="2189"/>
                  </a:moveTo>
                  <a:cubicBezTo>
                    <a:pt x="1686" y="2257"/>
                    <a:pt x="1668" y="2323"/>
                    <a:pt x="1632" y="2380"/>
                  </a:cubicBezTo>
                  <a:cubicBezTo>
                    <a:pt x="1601" y="2431"/>
                    <a:pt x="1558" y="2472"/>
                    <a:pt x="1509" y="2502"/>
                  </a:cubicBezTo>
                  <a:cubicBezTo>
                    <a:pt x="1498" y="2487"/>
                    <a:pt x="1482" y="2477"/>
                    <a:pt x="1463" y="2476"/>
                  </a:cubicBezTo>
                  <a:cubicBezTo>
                    <a:pt x="1430" y="2474"/>
                    <a:pt x="1401" y="2499"/>
                    <a:pt x="1399" y="2532"/>
                  </a:cubicBezTo>
                  <a:cubicBezTo>
                    <a:pt x="1399" y="2536"/>
                    <a:pt x="1399" y="2540"/>
                    <a:pt x="1400" y="2544"/>
                  </a:cubicBezTo>
                  <a:cubicBezTo>
                    <a:pt x="1376" y="2548"/>
                    <a:pt x="1352" y="2551"/>
                    <a:pt x="1328" y="2551"/>
                  </a:cubicBezTo>
                  <a:cubicBezTo>
                    <a:pt x="1129" y="2552"/>
                    <a:pt x="967" y="2391"/>
                    <a:pt x="966" y="2193"/>
                  </a:cubicBezTo>
                  <a:cubicBezTo>
                    <a:pt x="966" y="2125"/>
                    <a:pt x="984" y="2059"/>
                    <a:pt x="1020" y="2002"/>
                  </a:cubicBezTo>
                  <a:cubicBezTo>
                    <a:pt x="1075" y="1912"/>
                    <a:pt x="1165" y="1853"/>
                    <a:pt x="1267" y="1836"/>
                  </a:cubicBezTo>
                  <a:cubicBezTo>
                    <a:pt x="1273" y="1862"/>
                    <a:pt x="1295" y="1882"/>
                    <a:pt x="1322" y="1883"/>
                  </a:cubicBezTo>
                  <a:cubicBezTo>
                    <a:pt x="1352" y="1885"/>
                    <a:pt x="1379" y="1865"/>
                    <a:pt x="1385" y="1836"/>
                  </a:cubicBezTo>
                  <a:cubicBezTo>
                    <a:pt x="1497" y="1854"/>
                    <a:pt x="1591" y="1925"/>
                    <a:pt x="1643" y="2021"/>
                  </a:cubicBezTo>
                  <a:cubicBezTo>
                    <a:pt x="1628" y="2031"/>
                    <a:pt x="1618" y="2048"/>
                    <a:pt x="1617" y="2067"/>
                  </a:cubicBezTo>
                  <a:cubicBezTo>
                    <a:pt x="1615" y="2100"/>
                    <a:pt x="1640" y="2129"/>
                    <a:pt x="1673" y="2131"/>
                  </a:cubicBezTo>
                  <a:cubicBezTo>
                    <a:pt x="1676" y="2131"/>
                    <a:pt x="1678" y="2131"/>
                    <a:pt x="1681" y="2131"/>
                  </a:cubicBezTo>
                  <a:cubicBezTo>
                    <a:pt x="1684" y="2150"/>
                    <a:pt x="1686" y="2169"/>
                    <a:pt x="1686" y="2189"/>
                  </a:cubicBezTo>
                  <a:moveTo>
                    <a:pt x="1787" y="1287"/>
                  </a:moveTo>
                  <a:cubicBezTo>
                    <a:pt x="1788" y="1284"/>
                    <a:pt x="1790" y="1281"/>
                    <a:pt x="1791" y="1278"/>
                  </a:cubicBezTo>
                  <a:cubicBezTo>
                    <a:pt x="1813" y="1243"/>
                    <a:pt x="1857" y="1230"/>
                    <a:pt x="1895" y="1248"/>
                  </a:cubicBezTo>
                  <a:cubicBezTo>
                    <a:pt x="1935" y="1267"/>
                    <a:pt x="1953" y="1315"/>
                    <a:pt x="1934" y="1356"/>
                  </a:cubicBezTo>
                  <a:cubicBezTo>
                    <a:pt x="1915" y="1397"/>
                    <a:pt x="1866" y="1413"/>
                    <a:pt x="1826" y="1395"/>
                  </a:cubicBezTo>
                  <a:cubicBezTo>
                    <a:pt x="1806" y="1385"/>
                    <a:pt x="1791" y="1369"/>
                    <a:pt x="1784" y="1349"/>
                  </a:cubicBezTo>
                  <a:cubicBezTo>
                    <a:pt x="1777" y="1328"/>
                    <a:pt x="1778" y="1306"/>
                    <a:pt x="1787" y="1287"/>
                  </a:cubicBezTo>
                  <a:moveTo>
                    <a:pt x="1771" y="1354"/>
                  </a:moveTo>
                  <a:cubicBezTo>
                    <a:pt x="1779" y="1378"/>
                    <a:pt x="1797" y="1397"/>
                    <a:pt x="1820" y="1408"/>
                  </a:cubicBezTo>
                  <a:cubicBezTo>
                    <a:pt x="1840" y="1417"/>
                    <a:pt x="1863" y="1419"/>
                    <a:pt x="1883" y="1414"/>
                  </a:cubicBezTo>
                  <a:lnTo>
                    <a:pt x="2045" y="1811"/>
                  </a:lnTo>
                  <a:cubicBezTo>
                    <a:pt x="2002" y="1831"/>
                    <a:pt x="1973" y="1875"/>
                    <a:pt x="1973" y="1925"/>
                  </a:cubicBezTo>
                  <a:cubicBezTo>
                    <a:pt x="1973" y="1937"/>
                    <a:pt x="1975" y="1948"/>
                    <a:pt x="1978" y="1959"/>
                  </a:cubicBezTo>
                  <a:lnTo>
                    <a:pt x="1730" y="2044"/>
                  </a:lnTo>
                  <a:cubicBezTo>
                    <a:pt x="1721" y="2025"/>
                    <a:pt x="1703" y="2012"/>
                    <a:pt x="1681" y="2011"/>
                  </a:cubicBezTo>
                  <a:cubicBezTo>
                    <a:pt x="1672" y="2010"/>
                    <a:pt x="1664" y="2012"/>
                    <a:pt x="1656" y="2014"/>
                  </a:cubicBezTo>
                  <a:cubicBezTo>
                    <a:pt x="1602" y="1914"/>
                    <a:pt x="1503" y="1841"/>
                    <a:pt x="1386" y="1822"/>
                  </a:cubicBezTo>
                  <a:cubicBezTo>
                    <a:pt x="1385" y="1791"/>
                    <a:pt x="1361" y="1765"/>
                    <a:pt x="1330" y="1763"/>
                  </a:cubicBezTo>
                  <a:lnTo>
                    <a:pt x="1330" y="1763"/>
                  </a:lnTo>
                  <a:lnTo>
                    <a:pt x="1323" y="1553"/>
                  </a:lnTo>
                  <a:cubicBezTo>
                    <a:pt x="1388" y="1548"/>
                    <a:pt x="1439" y="1493"/>
                    <a:pt x="1438" y="1427"/>
                  </a:cubicBezTo>
                  <a:cubicBezTo>
                    <a:pt x="1438" y="1420"/>
                    <a:pt x="1438" y="1414"/>
                    <a:pt x="1437" y="1407"/>
                  </a:cubicBezTo>
                  <a:lnTo>
                    <a:pt x="1765" y="1326"/>
                  </a:lnTo>
                  <a:cubicBezTo>
                    <a:pt x="1765" y="1335"/>
                    <a:pt x="1767" y="1345"/>
                    <a:pt x="1771" y="1354"/>
                  </a:cubicBezTo>
                  <a:close/>
                  <a:moveTo>
                    <a:pt x="1588" y="818"/>
                  </a:moveTo>
                  <a:lnTo>
                    <a:pt x="1587" y="820"/>
                  </a:lnTo>
                  <a:cubicBezTo>
                    <a:pt x="1553" y="875"/>
                    <a:pt x="1480" y="892"/>
                    <a:pt x="1425" y="859"/>
                  </a:cubicBezTo>
                  <a:cubicBezTo>
                    <a:pt x="1397" y="843"/>
                    <a:pt x="1378" y="817"/>
                    <a:pt x="1370" y="786"/>
                  </a:cubicBezTo>
                  <a:cubicBezTo>
                    <a:pt x="1363" y="756"/>
                    <a:pt x="1367" y="724"/>
                    <a:pt x="1384" y="697"/>
                  </a:cubicBezTo>
                  <a:lnTo>
                    <a:pt x="1385" y="695"/>
                  </a:lnTo>
                  <a:cubicBezTo>
                    <a:pt x="1419" y="640"/>
                    <a:pt x="1491" y="622"/>
                    <a:pt x="1546" y="655"/>
                  </a:cubicBezTo>
                  <a:cubicBezTo>
                    <a:pt x="1574" y="672"/>
                    <a:pt x="1593" y="698"/>
                    <a:pt x="1601" y="728"/>
                  </a:cubicBezTo>
                  <a:cubicBezTo>
                    <a:pt x="1609" y="759"/>
                    <a:pt x="1604" y="791"/>
                    <a:pt x="1588" y="818"/>
                  </a:cubicBezTo>
                  <a:moveTo>
                    <a:pt x="2840" y="736"/>
                  </a:moveTo>
                  <a:cubicBezTo>
                    <a:pt x="2744" y="736"/>
                    <a:pt x="2654" y="699"/>
                    <a:pt x="2585" y="632"/>
                  </a:cubicBezTo>
                  <a:cubicBezTo>
                    <a:pt x="2555" y="602"/>
                    <a:pt x="2530" y="567"/>
                    <a:pt x="2513" y="529"/>
                  </a:cubicBezTo>
                  <a:cubicBezTo>
                    <a:pt x="2532" y="520"/>
                    <a:pt x="2546" y="502"/>
                    <a:pt x="2547" y="479"/>
                  </a:cubicBezTo>
                  <a:cubicBezTo>
                    <a:pt x="2550" y="446"/>
                    <a:pt x="2524" y="417"/>
                    <a:pt x="2491" y="415"/>
                  </a:cubicBezTo>
                  <a:cubicBezTo>
                    <a:pt x="2488" y="415"/>
                    <a:pt x="2484" y="415"/>
                    <a:pt x="2481" y="415"/>
                  </a:cubicBezTo>
                  <a:cubicBezTo>
                    <a:pt x="2479" y="403"/>
                    <a:pt x="2479" y="390"/>
                    <a:pt x="2479" y="378"/>
                  </a:cubicBezTo>
                  <a:cubicBezTo>
                    <a:pt x="2478" y="310"/>
                    <a:pt x="2497" y="244"/>
                    <a:pt x="2532" y="187"/>
                  </a:cubicBezTo>
                  <a:cubicBezTo>
                    <a:pt x="2598" y="80"/>
                    <a:pt x="2712" y="16"/>
                    <a:pt x="2837" y="16"/>
                  </a:cubicBezTo>
                  <a:cubicBezTo>
                    <a:pt x="3035" y="15"/>
                    <a:pt x="3198" y="176"/>
                    <a:pt x="3199" y="374"/>
                  </a:cubicBezTo>
                  <a:cubicBezTo>
                    <a:pt x="3199" y="442"/>
                    <a:pt x="3180" y="508"/>
                    <a:pt x="3145" y="565"/>
                  </a:cubicBezTo>
                  <a:cubicBezTo>
                    <a:pt x="3128" y="592"/>
                    <a:pt x="3108" y="617"/>
                    <a:pt x="3085" y="638"/>
                  </a:cubicBezTo>
                  <a:cubicBezTo>
                    <a:pt x="3075" y="628"/>
                    <a:pt x="3061" y="622"/>
                    <a:pt x="3046" y="621"/>
                  </a:cubicBezTo>
                  <a:cubicBezTo>
                    <a:pt x="3013" y="618"/>
                    <a:pt x="2984" y="644"/>
                    <a:pt x="2982" y="677"/>
                  </a:cubicBezTo>
                  <a:cubicBezTo>
                    <a:pt x="2981" y="687"/>
                    <a:pt x="2983" y="696"/>
                    <a:pt x="2987" y="704"/>
                  </a:cubicBezTo>
                  <a:cubicBezTo>
                    <a:pt x="2942" y="724"/>
                    <a:pt x="2892" y="736"/>
                    <a:pt x="2840" y="736"/>
                  </a:cubicBezTo>
                  <a:moveTo>
                    <a:pt x="3318" y="1299"/>
                  </a:moveTo>
                  <a:cubicBezTo>
                    <a:pt x="3337" y="1325"/>
                    <a:pt x="3344" y="1356"/>
                    <a:pt x="3339" y="1388"/>
                  </a:cubicBezTo>
                  <a:cubicBezTo>
                    <a:pt x="3336" y="1403"/>
                    <a:pt x="3331" y="1418"/>
                    <a:pt x="3323" y="1431"/>
                  </a:cubicBezTo>
                  <a:cubicBezTo>
                    <a:pt x="3297" y="1472"/>
                    <a:pt x="3250" y="1493"/>
                    <a:pt x="3202" y="1485"/>
                  </a:cubicBezTo>
                  <a:cubicBezTo>
                    <a:pt x="3171" y="1480"/>
                    <a:pt x="3144" y="1463"/>
                    <a:pt x="3125" y="1437"/>
                  </a:cubicBezTo>
                  <a:cubicBezTo>
                    <a:pt x="3107" y="1412"/>
                    <a:pt x="3100" y="1380"/>
                    <a:pt x="3105" y="1349"/>
                  </a:cubicBezTo>
                  <a:cubicBezTo>
                    <a:pt x="3107" y="1333"/>
                    <a:pt x="3113" y="1319"/>
                    <a:pt x="3121" y="1306"/>
                  </a:cubicBezTo>
                  <a:cubicBezTo>
                    <a:pt x="3146" y="1265"/>
                    <a:pt x="3194" y="1243"/>
                    <a:pt x="3241" y="1251"/>
                  </a:cubicBezTo>
                  <a:cubicBezTo>
                    <a:pt x="3273" y="1256"/>
                    <a:pt x="3300" y="1273"/>
                    <a:pt x="3318" y="1299"/>
                  </a:cubicBezTo>
                  <a:moveTo>
                    <a:pt x="3964" y="408"/>
                  </a:moveTo>
                  <a:cubicBezTo>
                    <a:pt x="3969" y="423"/>
                    <a:pt x="3967" y="439"/>
                    <a:pt x="3959" y="452"/>
                  </a:cubicBezTo>
                  <a:cubicBezTo>
                    <a:pt x="3952" y="463"/>
                    <a:pt x="3942" y="471"/>
                    <a:pt x="3929" y="475"/>
                  </a:cubicBezTo>
                  <a:cubicBezTo>
                    <a:pt x="3901" y="483"/>
                    <a:pt x="3872" y="468"/>
                    <a:pt x="3863" y="440"/>
                  </a:cubicBezTo>
                  <a:cubicBezTo>
                    <a:pt x="3858" y="425"/>
                    <a:pt x="3860" y="409"/>
                    <a:pt x="3868" y="396"/>
                  </a:cubicBezTo>
                  <a:cubicBezTo>
                    <a:pt x="3875" y="385"/>
                    <a:pt x="3886" y="377"/>
                    <a:pt x="3898" y="373"/>
                  </a:cubicBezTo>
                  <a:cubicBezTo>
                    <a:pt x="3926" y="364"/>
                    <a:pt x="3956" y="380"/>
                    <a:pt x="3964" y="408"/>
                  </a:cubicBezTo>
                </a:path>
              </a:pathLst>
            </a:custGeom>
            <a:solidFill>
              <a:srgbClr val="C8D3D8">
                <a:alpha val="27058"/>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rebuchet MS"/>
                <a:ea typeface="Trebuchet MS"/>
                <a:cs typeface="Trebuchet MS"/>
                <a:sym typeface="Trebuchet MS"/>
              </a:endParaRPr>
            </a:p>
          </p:txBody>
        </p:sp>
      </p:grpSp>
      <p:pic>
        <p:nvPicPr>
          <p:cNvPr id="32" name="Google Shape;32;p16"/>
          <p:cNvPicPr preferRelativeResize="0"/>
          <p:nvPr/>
        </p:nvPicPr>
        <p:blipFill rotWithShape="1">
          <a:blip r:embed="rId2">
            <a:alphaModFix/>
          </a:blip>
          <a:srcRect/>
          <a:stretch/>
        </p:blipFill>
        <p:spPr>
          <a:xfrm>
            <a:off x="8126524" y="267547"/>
            <a:ext cx="3708945" cy="1569168"/>
          </a:xfrm>
          <a:prstGeom prst="rect">
            <a:avLst/>
          </a:prstGeom>
          <a:noFill/>
          <a:ln>
            <a:noFill/>
          </a:ln>
        </p:spPr>
      </p:pic>
    </p:spTree>
    <p:extLst>
      <p:ext uri="{BB962C8B-B14F-4D97-AF65-F5344CB8AC3E}">
        <p14:creationId xmlns:p14="http://schemas.microsoft.com/office/powerpoint/2010/main" val="733652374"/>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70C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fr-BE" dirty="0"/>
          </a:p>
        </p:txBody>
      </p:sp>
      <p:sp>
        <p:nvSpPr>
          <p:cNvPr id="3" name="Content Placeholder 2"/>
          <p:cNvSpPr>
            <a:spLocks noGrp="1"/>
          </p:cNvSpPr>
          <p:nvPr>
            <p:ph idx="1"/>
          </p:nvPr>
        </p:nvSpPr>
        <p:spPr/>
        <p:txBody>
          <a:bodyPr/>
          <a:lstStyle>
            <a:lvl1pPr>
              <a:defRPr sz="2800">
                <a:latin typeface="Verdana" panose="020B0604030504040204" pitchFamily="34" charset="0"/>
                <a:ea typeface="Verdana" panose="020B0604030504040204" pitchFamily="34" charset="0"/>
                <a:cs typeface="Verdana" panose="020B0604030504040204" pitchFamily="34" charset="0"/>
              </a:defRPr>
            </a:lvl1pPr>
            <a:lvl2pPr>
              <a:defRPr sz="2800">
                <a:latin typeface="Verdana" panose="020B0604030504040204" pitchFamily="34" charset="0"/>
                <a:ea typeface="Verdana" panose="020B0604030504040204" pitchFamily="34" charset="0"/>
                <a:cs typeface="Verdana" panose="020B0604030504040204" pitchFamily="34" charset="0"/>
              </a:defRPr>
            </a:lvl2pPr>
            <a:lvl3pPr>
              <a:defRPr sz="2800">
                <a:latin typeface="Verdana" panose="020B0604030504040204" pitchFamily="34" charset="0"/>
                <a:ea typeface="Verdana" panose="020B0604030504040204" pitchFamily="34" charset="0"/>
                <a:cs typeface="Verdana" panose="020B0604030504040204" pitchFamily="34" charset="0"/>
              </a:defRPr>
            </a:lvl3pPr>
            <a:lvl4pPr>
              <a:defRPr sz="2800">
                <a:latin typeface="Verdana" panose="020B0604030504040204" pitchFamily="34" charset="0"/>
                <a:ea typeface="Verdana" panose="020B0604030504040204" pitchFamily="34" charset="0"/>
                <a:cs typeface="Verdana" panose="020B0604030504040204" pitchFamily="34" charset="0"/>
              </a:defRPr>
            </a:lvl4pPr>
            <a:lvl5pPr>
              <a:defRPr sz="28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10"/>
          </p:nvPr>
        </p:nvSpPr>
        <p:spPr/>
        <p:txBody>
          <a:bodyPr/>
          <a:lstStyle/>
          <a:p>
            <a:fld id="{5B872FB7-52F7-47EC-87D7-765A0F918F4F}" type="datetimeFigureOut">
              <a:rPr lang="fr-BE" smtClean="0"/>
              <a:t>15-05-24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
        <p:nvSpPr>
          <p:cNvPr id="9" name="Rectangle 8"/>
          <p:cNvSpPr/>
          <p:nvPr userDrawn="1"/>
        </p:nvSpPr>
        <p:spPr>
          <a:xfrm>
            <a:off x="146050" y="139700"/>
            <a:ext cx="11899900" cy="6581775"/>
          </a:xfrm>
          <a:prstGeom prst="rect">
            <a:avLst/>
          </a:prstGeom>
          <a:solidFill>
            <a:schemeClr val="accent1">
              <a:alpha val="0"/>
            </a:schemeClr>
          </a:solidFill>
          <a:ln w="38100" cmpd="sng">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532487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fr-BE" dirty="0"/>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B872FB7-52F7-47EC-87D7-765A0F918F4F}" type="datetimeFigureOut">
              <a:rPr lang="fr-BE" smtClean="0"/>
              <a:t>15-05-24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3879707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70C0"/>
                </a:solidFill>
              </a:defRPr>
            </a:lvl1pPr>
          </a:lstStyle>
          <a:p>
            <a:r>
              <a:rPr lang="en-US" dirty="0"/>
              <a:t>Click to edit Master title style</a:t>
            </a:r>
            <a:endParaRPr lang="fr-BE" dirty="0"/>
          </a:p>
        </p:txBody>
      </p:sp>
      <p:sp>
        <p:nvSpPr>
          <p:cNvPr id="3" name="Content Placeholder 2"/>
          <p:cNvSpPr>
            <a:spLocks noGrp="1"/>
          </p:cNvSpPr>
          <p:nvPr>
            <p:ph sz="half" idx="1"/>
          </p:nvPr>
        </p:nvSpPr>
        <p:spPr>
          <a:xfrm>
            <a:off x="838200" y="1825625"/>
            <a:ext cx="5181600" cy="435133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Content Placeholder 3"/>
          <p:cNvSpPr>
            <a:spLocks noGrp="1"/>
          </p:cNvSpPr>
          <p:nvPr>
            <p:ph sz="half" idx="2"/>
          </p:nvPr>
        </p:nvSpPr>
        <p:spPr>
          <a:xfrm>
            <a:off x="6172200" y="1825625"/>
            <a:ext cx="5181600" cy="435133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5" name="Date Placeholder 4"/>
          <p:cNvSpPr>
            <a:spLocks noGrp="1"/>
          </p:cNvSpPr>
          <p:nvPr>
            <p:ph type="dt" sz="half" idx="10"/>
          </p:nvPr>
        </p:nvSpPr>
        <p:spPr/>
        <p:txBody>
          <a:bodyPr/>
          <a:lstStyle/>
          <a:p>
            <a:fld id="{5B872FB7-52F7-47EC-87D7-765A0F918F4F}" type="datetimeFigureOut">
              <a:rPr lang="fr-BE" smtClean="0"/>
              <a:t>15-05-24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CC06037-44A0-42BA-8800-9704F8DAAE06}" type="slidenum">
              <a:rPr lang="fr-BE" smtClean="0"/>
              <a:t>‹#›</a:t>
            </a:fld>
            <a:endParaRPr lang="fr-BE"/>
          </a:p>
        </p:txBody>
      </p:sp>
      <p:sp>
        <p:nvSpPr>
          <p:cNvPr id="8" name="Rectangle 7"/>
          <p:cNvSpPr/>
          <p:nvPr userDrawn="1"/>
        </p:nvSpPr>
        <p:spPr>
          <a:xfrm>
            <a:off x="146050" y="139700"/>
            <a:ext cx="11899900" cy="6581775"/>
          </a:xfrm>
          <a:prstGeom prst="rect">
            <a:avLst/>
          </a:prstGeom>
          <a:solidFill>
            <a:schemeClr val="accent1">
              <a:alpha val="0"/>
            </a:schemeClr>
          </a:solidFill>
          <a:ln w="38100" cmpd="sng">
            <a:solidFill>
              <a:srgbClr val="00B0F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412346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r-BE"/>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7" name="Date Placeholder 6"/>
          <p:cNvSpPr>
            <a:spLocks noGrp="1"/>
          </p:cNvSpPr>
          <p:nvPr>
            <p:ph type="dt" sz="half" idx="10"/>
          </p:nvPr>
        </p:nvSpPr>
        <p:spPr/>
        <p:txBody>
          <a:bodyPr/>
          <a:lstStyle/>
          <a:p>
            <a:fld id="{5B872FB7-52F7-47EC-87D7-765A0F918F4F}" type="datetimeFigureOut">
              <a:rPr lang="fr-BE" smtClean="0"/>
              <a:t>15-05-24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88185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fr-BE" dirty="0"/>
          </a:p>
        </p:txBody>
      </p:sp>
      <p:sp>
        <p:nvSpPr>
          <p:cNvPr id="3" name="Date Placeholder 2"/>
          <p:cNvSpPr>
            <a:spLocks noGrp="1"/>
          </p:cNvSpPr>
          <p:nvPr>
            <p:ph type="dt" sz="half" idx="10"/>
          </p:nvPr>
        </p:nvSpPr>
        <p:spPr/>
        <p:txBody>
          <a:bodyPr/>
          <a:lstStyle/>
          <a:p>
            <a:fld id="{5B872FB7-52F7-47EC-87D7-765A0F918F4F}" type="datetimeFigureOut">
              <a:rPr lang="fr-BE" smtClean="0"/>
              <a:t>15-05-24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217276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72FB7-52F7-47EC-87D7-765A0F918F4F}" type="datetimeFigureOut">
              <a:rPr lang="fr-BE" smtClean="0"/>
              <a:t>15-05-24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252014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Content Placeholder 2"/>
          <p:cNvSpPr>
            <a:spLocks noGrp="1"/>
          </p:cNvSpPr>
          <p:nvPr>
            <p:ph idx="1"/>
          </p:nvPr>
        </p:nvSpPr>
        <p:spPr>
          <a:xfrm>
            <a:off x="5183188" y="987425"/>
            <a:ext cx="6172200" cy="4873625"/>
          </a:xfrm>
        </p:spPr>
        <p:txBody>
          <a:bodyPr>
            <a:normAutofit/>
          </a:bodyPr>
          <a:lstStyle>
            <a:lvl1pPr>
              <a:defRPr sz="2800"/>
            </a:lvl1pPr>
            <a:lvl2pPr>
              <a:defRPr sz="2800"/>
            </a:lvl2pPr>
            <a:lvl3pPr>
              <a:defRPr sz="2800"/>
            </a:lvl3pPr>
            <a:lvl4pPr>
              <a:defRPr sz="2800"/>
            </a:lvl4pPr>
            <a:lvl5pPr>
              <a:defRPr sz="28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5B872FB7-52F7-47EC-87D7-765A0F918F4F}" type="datetimeFigureOut">
              <a:rPr lang="fr-BE" smtClean="0"/>
              <a:t>15-05-24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174577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5B872FB7-52F7-47EC-87D7-765A0F918F4F}" type="datetimeFigureOut">
              <a:rPr lang="fr-BE" smtClean="0"/>
              <a:t>15-05-24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133383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fr-BE"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72FB7-52F7-47EC-87D7-765A0F918F4F}" type="datetimeFigureOut">
              <a:rPr lang="fr-BE" smtClean="0"/>
              <a:t>15-05-24</a:t>
            </a:fld>
            <a:endParaRPr lang="fr-B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C06037-44A0-42BA-8800-9704F8DAAE06}" type="slidenum">
              <a:rPr lang="fr-BE" smtClean="0"/>
              <a:t>‹#›</a:t>
            </a:fld>
            <a:endParaRPr lang="fr-BE"/>
          </a:p>
        </p:txBody>
      </p:sp>
    </p:spTree>
    <p:extLst>
      <p:ext uri="{BB962C8B-B14F-4D97-AF65-F5344CB8AC3E}">
        <p14:creationId xmlns:p14="http://schemas.microsoft.com/office/powerpoint/2010/main" val="3938823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hyperlink" Target="https://www.edf-feph.org/content/uploads/2020/12/final_edf_transposition_toolkit_accessibility_act.pdf" TargetMode="External"/><Relationship Id="rId7" Type="http://schemas.openxmlformats.org/officeDocument/2006/relationships/hyperlink" Target="https://www.edf-feph.org/our-members/#category=43"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hyperlink" Target="https://www.edf-feph.org/newsroom-news-our-analysis-european-accessibility-act/" TargetMode="External"/><Relationship Id="rId5" Type="http://schemas.openxmlformats.org/officeDocument/2006/relationships/hyperlink" Target="https://youtu.be/S4_TG3x1HDs" TargetMode="External"/><Relationship Id="rId4" Type="http://schemas.openxmlformats.org/officeDocument/2006/relationships/hyperlink" Target="https://www.edf-feph.org/publications/webinar-advocating-for-strong-national-adoption-of-the-european-accessibility-act-september-2019/"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hyperlink" Target="http://www.edf-feph.org/" TargetMode="External"/><Relationship Id="rId4" Type="http://schemas.openxmlformats.org/officeDocument/2006/relationships/hyperlink" Target="mailto:Marion.Steff@edf-feph.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un.org/development/desa/disabilities/convention-on-the-rights-of-persons-with-disabilities/article-9-accessibility.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
          <p:cNvSpPr txBox="1">
            <a:spLocks noGrp="1"/>
          </p:cNvSpPr>
          <p:nvPr>
            <p:ph type="body" idx="1"/>
          </p:nvPr>
        </p:nvSpPr>
        <p:spPr>
          <a:xfrm>
            <a:off x="604630" y="5759720"/>
            <a:ext cx="4924416" cy="781593"/>
          </a:xfrm>
          <a:prstGeom prst="rect">
            <a:avLst/>
          </a:prstGeom>
          <a:noFill/>
          <a:ln>
            <a:noFill/>
          </a:ln>
        </p:spPr>
        <p:txBody>
          <a:bodyPr spcFirstLastPara="1" vert="horz" wrap="square" lIns="290100" tIns="145033" rIns="290100" bIns="145033" rtlCol="0" anchor="t" anchorCtr="0">
            <a:noAutofit/>
          </a:bodyPr>
          <a:lstStyle/>
          <a:p>
            <a:pPr marL="0" indent="0">
              <a:spcBef>
                <a:spcPts val="0"/>
              </a:spcBef>
            </a:pPr>
            <a:r>
              <a:rPr lang="en-GB" dirty="0"/>
              <a:t>Presentation CE-Spaces4All meeting</a:t>
            </a:r>
            <a:br>
              <a:rPr lang="en-GB" dirty="0"/>
            </a:br>
            <a:r>
              <a:rPr lang="en-GB" dirty="0" err="1"/>
              <a:t>Znojmo</a:t>
            </a:r>
            <a:r>
              <a:rPr lang="en-GB" dirty="0"/>
              <a:t> | 21 May 2024</a:t>
            </a:r>
          </a:p>
          <a:p>
            <a:pPr marL="0" indent="0"/>
            <a:endParaRPr dirty="0"/>
          </a:p>
        </p:txBody>
      </p:sp>
      <p:sp>
        <p:nvSpPr>
          <p:cNvPr id="111" name="Google Shape;111;p1"/>
          <p:cNvSpPr txBox="1">
            <a:spLocks noGrp="1"/>
          </p:cNvSpPr>
          <p:nvPr>
            <p:ph type="body" idx="3"/>
          </p:nvPr>
        </p:nvSpPr>
        <p:spPr>
          <a:xfrm>
            <a:off x="5419165" y="5756134"/>
            <a:ext cx="6600054" cy="781593"/>
          </a:xfrm>
          <a:prstGeom prst="rect">
            <a:avLst/>
          </a:prstGeom>
          <a:noFill/>
          <a:ln>
            <a:noFill/>
          </a:ln>
        </p:spPr>
        <p:txBody>
          <a:bodyPr spcFirstLastPara="1" vert="horz" wrap="square" lIns="290100" tIns="145033" rIns="290100" bIns="145033" rtlCol="0" anchor="t" anchorCtr="0">
            <a:noAutofit/>
          </a:bodyPr>
          <a:lstStyle/>
          <a:p>
            <a:pPr marL="0" indent="0">
              <a:spcBef>
                <a:spcPts val="0"/>
              </a:spcBef>
            </a:pPr>
            <a:r>
              <a:rPr lang="en-GB" dirty="0" err="1"/>
              <a:t>Dr.</a:t>
            </a:r>
            <a:r>
              <a:rPr lang="en-GB" dirty="0"/>
              <a:t> Marion Steff, International Cooperation Manager</a:t>
            </a:r>
          </a:p>
          <a:p>
            <a:pPr marL="0" indent="0">
              <a:spcBef>
                <a:spcPts val="0"/>
              </a:spcBef>
            </a:pPr>
            <a:r>
              <a:rPr lang="en-GB" b="1" dirty="0"/>
              <a:t>European Disability Forum</a:t>
            </a:r>
            <a:endParaRPr lang="en-GB" dirty="0"/>
          </a:p>
          <a:p>
            <a:pPr marL="0" indent="0"/>
            <a:endParaRPr dirty="0"/>
          </a:p>
        </p:txBody>
      </p:sp>
      <p:pic>
        <p:nvPicPr>
          <p:cNvPr id="112" name="Google Shape;112;p1" descr="logo project Intterreg Central Europe - CE-Spaces for All"/>
          <p:cNvPicPr preferRelativeResize="0"/>
          <p:nvPr/>
        </p:nvPicPr>
        <p:blipFill rotWithShape="1">
          <a:blip r:embed="rId3">
            <a:alphaModFix/>
          </a:blip>
          <a:srcRect/>
          <a:stretch/>
        </p:blipFill>
        <p:spPr>
          <a:xfrm>
            <a:off x="8095770" y="266806"/>
            <a:ext cx="3741189" cy="1586629"/>
          </a:xfrm>
          <a:prstGeom prst="rect">
            <a:avLst/>
          </a:prstGeom>
          <a:noFill/>
          <a:ln>
            <a:noFill/>
          </a:ln>
        </p:spPr>
      </p:pic>
      <p:sp>
        <p:nvSpPr>
          <p:cNvPr id="113" name="Google Shape;113;p1"/>
          <p:cNvSpPr txBox="1">
            <a:spLocks noGrp="1"/>
          </p:cNvSpPr>
          <p:nvPr>
            <p:ph type="body" idx="2"/>
          </p:nvPr>
        </p:nvSpPr>
        <p:spPr>
          <a:xfrm>
            <a:off x="282683" y="1199385"/>
            <a:ext cx="9184045" cy="1960674"/>
          </a:xfrm>
          <a:prstGeom prst="rect">
            <a:avLst/>
          </a:prstGeom>
          <a:noFill/>
          <a:ln>
            <a:noFill/>
          </a:ln>
        </p:spPr>
        <p:txBody>
          <a:bodyPr spcFirstLastPara="1" vert="horz" wrap="square" lIns="290100" tIns="145033" rIns="290100" bIns="145033" rtlCol="0" anchor="t" anchorCtr="0">
            <a:normAutofit fontScale="70000" lnSpcReduction="20000"/>
          </a:bodyPr>
          <a:lstStyle/>
          <a:p>
            <a:pPr marL="0" indent="0" algn="ctr">
              <a:lnSpc>
                <a:spcPct val="160000"/>
              </a:lnSpc>
              <a:spcBef>
                <a:spcPts val="0"/>
              </a:spcBef>
            </a:pPr>
            <a:r>
              <a:rPr lang="en-GB" sz="4400" b="1" dirty="0">
                <a:solidFill>
                  <a:srgbClr val="0070C0"/>
                </a:solidFill>
              </a:rPr>
              <a:t>European Accessibility Act and what it means for accessible tourism</a:t>
            </a:r>
          </a:p>
        </p:txBody>
      </p:sp>
    </p:spTree>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7E827F-470E-2184-2FCD-0FCF67FDD85D}"/>
              </a:ext>
            </a:extLst>
          </p:cNvPr>
          <p:cNvSpPr txBox="1">
            <a:spLocks/>
          </p:cNvSpPr>
          <p:nvPr/>
        </p:nvSpPr>
        <p:spPr>
          <a:xfrm>
            <a:off x="272847" y="1340835"/>
            <a:ext cx="10552261" cy="4578460"/>
          </a:xfrm>
          <a:prstGeom prst="rect">
            <a:avLst/>
          </a:prstGeom>
        </p:spPr>
        <p:txBody>
          <a:bodyPr>
            <a:noAutofit/>
          </a:bodyPr>
          <a:lstStyle>
            <a:lvl1pPr marL="342900" indent="-342900" algn="l" rtl="0" eaLnBrk="0" fontAlgn="base" hangingPunct="0">
              <a:spcBef>
                <a:spcPct val="20000"/>
              </a:spcBef>
              <a:spcAft>
                <a:spcPct val="0"/>
              </a:spcAft>
              <a:buChar char="•"/>
              <a:defRPr sz="3200">
                <a:solidFill>
                  <a:schemeClr val="tx1"/>
                </a:solidFill>
                <a:latin typeface="Arial" charset="0"/>
                <a:ea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Arial" charset="0"/>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Arial" charset="0"/>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Arial" charset="0"/>
                <a:ea typeface="ＭＳ Ｐゴシック" charset="-128"/>
              </a:defRPr>
            </a:lvl9pPr>
          </a:lstStyle>
          <a:p>
            <a:pPr defTabSz="828446">
              <a:lnSpc>
                <a:spcPct val="150000"/>
              </a:lnSpc>
            </a:pPr>
            <a:r>
              <a:rPr lang="en-US" sz="2899" kern="0" dirty="0">
                <a:hlinkClick r:id="rId3"/>
              </a:rPr>
              <a:t>EDF </a:t>
            </a:r>
            <a:r>
              <a:rPr lang="en-US" sz="2899" b="1" kern="0" dirty="0">
                <a:hlinkClick r:id="rId3"/>
              </a:rPr>
              <a:t>Toolkit</a:t>
            </a:r>
            <a:r>
              <a:rPr lang="en-US" sz="2899" kern="0" dirty="0">
                <a:hlinkClick r:id="rId3"/>
              </a:rPr>
              <a:t> for transposition: European Accessibility Act</a:t>
            </a:r>
            <a:endParaRPr lang="en-US" sz="2899" kern="0" dirty="0"/>
          </a:p>
          <a:p>
            <a:pPr defTabSz="828446">
              <a:lnSpc>
                <a:spcPct val="150000"/>
              </a:lnSpc>
            </a:pPr>
            <a:r>
              <a:rPr lang="en-US" sz="2899" kern="0" dirty="0">
                <a:hlinkClick r:id="rId4"/>
              </a:rPr>
              <a:t>EDF </a:t>
            </a:r>
            <a:r>
              <a:rPr lang="en-US" sz="2899" b="1" kern="0" dirty="0">
                <a:hlinkClick r:id="rId4"/>
              </a:rPr>
              <a:t>webinar</a:t>
            </a:r>
            <a:r>
              <a:rPr lang="en-US" sz="2899" kern="0" dirty="0">
                <a:hlinkClick r:id="rId4"/>
              </a:rPr>
              <a:t> on the EAA toolkit</a:t>
            </a:r>
            <a:endParaRPr lang="en-US" sz="2899" kern="0" dirty="0"/>
          </a:p>
          <a:p>
            <a:pPr defTabSz="828446">
              <a:lnSpc>
                <a:spcPct val="150000"/>
              </a:lnSpc>
            </a:pPr>
            <a:r>
              <a:rPr lang="en-GB" sz="2899" kern="0" dirty="0">
                <a:hlinkClick r:id="rId5"/>
              </a:rPr>
              <a:t>EDF introductory webinar on European Accessibility Act - June 2019</a:t>
            </a:r>
            <a:endParaRPr lang="en-GB" sz="2899" kern="0" dirty="0"/>
          </a:p>
          <a:p>
            <a:pPr defTabSz="828446">
              <a:lnSpc>
                <a:spcPct val="150000"/>
              </a:lnSpc>
            </a:pPr>
            <a:r>
              <a:rPr lang="en-GB" sz="2899" kern="0" dirty="0">
                <a:hlinkClick r:id="rId6"/>
              </a:rPr>
              <a:t>EDF resources and fist </a:t>
            </a:r>
            <a:r>
              <a:rPr lang="en-GB" sz="2899" b="1" kern="0" dirty="0">
                <a:hlinkClick r:id="rId6"/>
              </a:rPr>
              <a:t>analysis</a:t>
            </a:r>
            <a:r>
              <a:rPr lang="en-GB" sz="2899" kern="0" dirty="0">
                <a:hlinkClick r:id="rId6"/>
              </a:rPr>
              <a:t> of EAA after publication</a:t>
            </a:r>
            <a:endParaRPr lang="en-GB" sz="2899" kern="0" dirty="0"/>
          </a:p>
          <a:p>
            <a:pPr defTabSz="828446">
              <a:lnSpc>
                <a:spcPct val="150000"/>
              </a:lnSpc>
            </a:pPr>
            <a:r>
              <a:rPr lang="en-GB" sz="2899" kern="0" dirty="0">
                <a:hlinkClick r:id="rId7"/>
              </a:rPr>
              <a:t>EDF </a:t>
            </a:r>
            <a:r>
              <a:rPr lang="en-GB" sz="2899" b="1" kern="0" dirty="0">
                <a:hlinkClick r:id="rId7"/>
              </a:rPr>
              <a:t>members</a:t>
            </a:r>
            <a:r>
              <a:rPr lang="en-GB" sz="2899" kern="0" dirty="0">
                <a:hlinkClick r:id="rId7"/>
              </a:rPr>
              <a:t>: National disability councils</a:t>
            </a:r>
            <a:endParaRPr lang="en-US" sz="2899" kern="0" dirty="0"/>
          </a:p>
        </p:txBody>
      </p:sp>
      <p:sp>
        <p:nvSpPr>
          <p:cNvPr id="5" name="Title 1">
            <a:extLst>
              <a:ext uri="{FF2B5EF4-FFF2-40B4-BE49-F238E27FC236}">
                <a16:creationId xmlns:a16="http://schemas.microsoft.com/office/drawing/2014/main" id="{52DDE80C-B907-5956-5FE0-96CB4A3882BE}"/>
              </a:ext>
            </a:extLst>
          </p:cNvPr>
          <p:cNvSpPr txBox="1">
            <a:spLocks/>
          </p:cNvSpPr>
          <p:nvPr/>
        </p:nvSpPr>
        <p:spPr>
          <a:xfrm>
            <a:off x="272847" y="139821"/>
            <a:ext cx="9527557" cy="895783"/>
          </a:xfrm>
          <a:prstGeom prst="rect">
            <a:avLst/>
          </a:prstGeom>
        </p:spPr>
        <p:txBody>
          <a:bodyPr vert="horz" lIns="82848" tIns="41424" rIns="82848" bIns="41424" rtlCol="0" anchor="ctr">
            <a:normAutofit/>
          </a:bodyPr>
          <a:lstStyle>
            <a:lvl1pPr algn="l" defTabSz="914400" rtl="0" eaLnBrk="1" latinLnBrk="0" hangingPunct="1">
              <a:lnSpc>
                <a:spcPct val="90000"/>
              </a:lnSpc>
              <a:spcBef>
                <a:spcPct val="0"/>
              </a:spcBef>
              <a:buNone/>
              <a:defRPr sz="4400" b="1" kern="1200">
                <a:solidFill>
                  <a:srgbClr val="0070C0"/>
                </a:solidFill>
                <a:latin typeface="Verdana" panose="020B0604030504040204" pitchFamily="34" charset="0"/>
                <a:ea typeface="Verdana" panose="020B0604030504040204" pitchFamily="34" charset="0"/>
                <a:cs typeface="Verdana" panose="020B0604030504040204" pitchFamily="34" charset="0"/>
              </a:defRPr>
            </a:lvl1pPr>
          </a:lstStyle>
          <a:p>
            <a:pPr defTabSz="828446">
              <a:defRPr/>
            </a:pPr>
            <a:r>
              <a:rPr lang="en-GB" sz="3262" dirty="0"/>
              <a:t>Useful</a:t>
            </a:r>
            <a:r>
              <a:rPr lang="fr-BE" sz="3262" dirty="0"/>
              <a:t> links: EDF </a:t>
            </a:r>
            <a:r>
              <a:rPr lang="en-GB" sz="3262" dirty="0"/>
              <a:t>Resources</a:t>
            </a:r>
          </a:p>
        </p:txBody>
      </p:sp>
    </p:spTree>
    <p:extLst>
      <p:ext uri="{BB962C8B-B14F-4D97-AF65-F5344CB8AC3E}">
        <p14:creationId xmlns:p14="http://schemas.microsoft.com/office/powerpoint/2010/main" val="3669199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pic>
        <p:nvPicPr>
          <p:cNvPr id="266" name="Google Shape;266;p14"/>
          <p:cNvPicPr preferRelativeResize="0"/>
          <p:nvPr/>
        </p:nvPicPr>
        <p:blipFill rotWithShape="1">
          <a:blip r:embed="rId3">
            <a:alphaModFix/>
          </a:blip>
          <a:srcRect l="729" t="43177" r="41966" b="13670"/>
          <a:stretch/>
        </p:blipFill>
        <p:spPr>
          <a:xfrm>
            <a:off x="1054781" y="-50799"/>
            <a:ext cx="11171087" cy="6976533"/>
          </a:xfrm>
          <a:prstGeom prst="rect">
            <a:avLst/>
          </a:prstGeom>
          <a:noFill/>
          <a:ln>
            <a:noFill/>
          </a:ln>
        </p:spPr>
      </p:pic>
      <p:sp>
        <p:nvSpPr>
          <p:cNvPr id="267" name="Google Shape;267;p14"/>
          <p:cNvSpPr/>
          <p:nvPr/>
        </p:nvSpPr>
        <p:spPr>
          <a:xfrm rot="1963611">
            <a:off x="8651839" y="1775090"/>
            <a:ext cx="1066413" cy="625028"/>
          </a:xfrm>
          <a:custGeom>
            <a:avLst/>
            <a:gdLst/>
            <a:ahLst/>
            <a:cxnLst/>
            <a:rect l="l" t="t" r="r" b="b"/>
            <a:pathLst>
              <a:path w="936" h="547" extrusionOk="0">
                <a:moveTo>
                  <a:pt x="663" y="0"/>
                </a:moveTo>
                <a:cubicBezTo>
                  <a:pt x="514" y="0"/>
                  <a:pt x="393" y="120"/>
                  <a:pt x="390" y="268"/>
                </a:cubicBezTo>
                <a:cubicBezTo>
                  <a:pt x="297" y="268"/>
                  <a:pt x="297" y="268"/>
                  <a:pt x="297" y="268"/>
                </a:cubicBezTo>
                <a:cubicBezTo>
                  <a:pt x="296" y="261"/>
                  <a:pt x="294" y="253"/>
                  <a:pt x="289" y="246"/>
                </a:cubicBezTo>
                <a:cubicBezTo>
                  <a:pt x="278" y="226"/>
                  <a:pt x="255" y="215"/>
                  <a:pt x="232" y="219"/>
                </a:cubicBezTo>
                <a:cubicBezTo>
                  <a:pt x="226" y="220"/>
                  <a:pt x="219" y="222"/>
                  <a:pt x="213" y="225"/>
                </a:cubicBezTo>
                <a:cubicBezTo>
                  <a:pt x="210" y="227"/>
                  <a:pt x="207" y="230"/>
                  <a:pt x="204" y="232"/>
                </a:cubicBezTo>
                <a:cubicBezTo>
                  <a:pt x="110" y="164"/>
                  <a:pt x="110" y="164"/>
                  <a:pt x="110" y="164"/>
                </a:cubicBezTo>
                <a:cubicBezTo>
                  <a:pt x="111" y="161"/>
                  <a:pt x="112" y="158"/>
                  <a:pt x="113" y="156"/>
                </a:cubicBezTo>
                <a:cubicBezTo>
                  <a:pt x="119" y="134"/>
                  <a:pt x="107" y="111"/>
                  <a:pt x="85" y="104"/>
                </a:cubicBezTo>
                <a:cubicBezTo>
                  <a:pt x="63" y="98"/>
                  <a:pt x="40" y="111"/>
                  <a:pt x="33" y="132"/>
                </a:cubicBezTo>
                <a:cubicBezTo>
                  <a:pt x="27" y="154"/>
                  <a:pt x="40" y="178"/>
                  <a:pt x="62" y="184"/>
                </a:cubicBezTo>
                <a:cubicBezTo>
                  <a:pt x="77" y="188"/>
                  <a:pt x="94" y="183"/>
                  <a:pt x="104" y="172"/>
                </a:cubicBezTo>
                <a:cubicBezTo>
                  <a:pt x="198" y="240"/>
                  <a:pt x="198" y="240"/>
                  <a:pt x="198" y="240"/>
                </a:cubicBezTo>
                <a:cubicBezTo>
                  <a:pt x="193" y="246"/>
                  <a:pt x="190" y="252"/>
                  <a:pt x="188" y="260"/>
                </a:cubicBezTo>
                <a:cubicBezTo>
                  <a:pt x="184" y="274"/>
                  <a:pt x="186" y="289"/>
                  <a:pt x="194" y="302"/>
                </a:cubicBezTo>
                <a:cubicBezTo>
                  <a:pt x="196" y="306"/>
                  <a:pt x="199" y="309"/>
                  <a:pt x="202" y="313"/>
                </a:cubicBezTo>
                <a:cubicBezTo>
                  <a:pt x="71" y="444"/>
                  <a:pt x="71" y="444"/>
                  <a:pt x="71" y="444"/>
                </a:cubicBezTo>
                <a:cubicBezTo>
                  <a:pt x="67" y="441"/>
                  <a:pt x="63" y="440"/>
                  <a:pt x="58" y="438"/>
                </a:cubicBezTo>
                <a:cubicBezTo>
                  <a:pt x="36" y="431"/>
                  <a:pt x="13" y="445"/>
                  <a:pt x="7" y="466"/>
                </a:cubicBezTo>
                <a:cubicBezTo>
                  <a:pt x="0" y="488"/>
                  <a:pt x="13" y="511"/>
                  <a:pt x="35" y="517"/>
                </a:cubicBezTo>
                <a:cubicBezTo>
                  <a:pt x="57" y="524"/>
                  <a:pt x="80" y="511"/>
                  <a:pt x="86" y="489"/>
                </a:cubicBezTo>
                <a:cubicBezTo>
                  <a:pt x="90" y="476"/>
                  <a:pt x="87" y="461"/>
                  <a:pt x="78" y="451"/>
                </a:cubicBezTo>
                <a:cubicBezTo>
                  <a:pt x="210" y="319"/>
                  <a:pt x="210" y="319"/>
                  <a:pt x="210" y="319"/>
                </a:cubicBezTo>
                <a:cubicBezTo>
                  <a:pt x="221" y="327"/>
                  <a:pt x="236" y="331"/>
                  <a:pt x="251" y="329"/>
                </a:cubicBezTo>
                <a:cubicBezTo>
                  <a:pt x="257" y="327"/>
                  <a:pt x="264" y="325"/>
                  <a:pt x="270" y="322"/>
                </a:cubicBezTo>
                <a:cubicBezTo>
                  <a:pt x="286" y="312"/>
                  <a:pt x="296" y="296"/>
                  <a:pt x="297" y="278"/>
                </a:cubicBezTo>
                <a:cubicBezTo>
                  <a:pt x="390" y="278"/>
                  <a:pt x="390" y="278"/>
                  <a:pt x="390" y="278"/>
                </a:cubicBezTo>
                <a:cubicBezTo>
                  <a:pt x="392" y="427"/>
                  <a:pt x="514" y="547"/>
                  <a:pt x="663" y="547"/>
                </a:cubicBezTo>
                <a:cubicBezTo>
                  <a:pt x="814" y="547"/>
                  <a:pt x="936" y="425"/>
                  <a:pt x="936" y="274"/>
                </a:cubicBezTo>
                <a:cubicBezTo>
                  <a:pt x="936" y="123"/>
                  <a:pt x="814" y="0"/>
                  <a:pt x="663" y="0"/>
                </a:cubicBezTo>
                <a:close/>
                <a:moveTo>
                  <a:pt x="265" y="313"/>
                </a:moveTo>
                <a:cubicBezTo>
                  <a:pt x="260" y="316"/>
                  <a:pt x="254" y="318"/>
                  <a:pt x="249" y="319"/>
                </a:cubicBezTo>
                <a:cubicBezTo>
                  <a:pt x="230" y="322"/>
                  <a:pt x="212" y="313"/>
                  <a:pt x="202" y="297"/>
                </a:cubicBezTo>
                <a:cubicBezTo>
                  <a:pt x="196" y="286"/>
                  <a:pt x="194" y="274"/>
                  <a:pt x="197" y="262"/>
                </a:cubicBezTo>
                <a:cubicBezTo>
                  <a:pt x="199" y="256"/>
                  <a:pt x="202" y="250"/>
                  <a:pt x="206" y="246"/>
                </a:cubicBezTo>
                <a:cubicBezTo>
                  <a:pt x="206" y="244"/>
                  <a:pt x="206" y="244"/>
                  <a:pt x="206" y="244"/>
                </a:cubicBezTo>
                <a:cubicBezTo>
                  <a:pt x="209" y="241"/>
                  <a:pt x="214" y="237"/>
                  <a:pt x="219" y="234"/>
                </a:cubicBezTo>
                <a:cubicBezTo>
                  <a:pt x="223" y="231"/>
                  <a:pt x="229" y="229"/>
                  <a:pt x="234" y="228"/>
                </a:cubicBezTo>
                <a:cubicBezTo>
                  <a:pt x="253" y="226"/>
                  <a:pt x="272" y="235"/>
                  <a:pt x="281" y="251"/>
                </a:cubicBezTo>
                <a:cubicBezTo>
                  <a:pt x="294" y="273"/>
                  <a:pt x="287" y="301"/>
                  <a:pt x="265" y="313"/>
                </a:cubicBezTo>
                <a:close/>
              </a:path>
            </a:pathLst>
          </a:custGeom>
          <a:noFill/>
          <a:ln w="25400" cap="flat" cmpd="sng">
            <a:solidFill>
              <a:schemeClr val="accent6"/>
            </a:solidFill>
            <a:prstDash val="solid"/>
            <a:round/>
            <a:headEnd type="none" w="sm" len="sm"/>
            <a:tailEnd type="none" w="sm" len="sm"/>
          </a:ln>
          <a:effectLst>
            <a:outerShdw blurRad="139700" dist="88900" dir="2700000" algn="tl" rotWithShape="0">
              <a:srgbClr val="000000">
                <a:alpha val="35686"/>
              </a:srgbClr>
            </a:outerShdw>
          </a:effectLst>
        </p:spPr>
        <p:txBody>
          <a:bodyPr spcFirstLastPara="1" wrap="square" lIns="121900" tIns="60933" rIns="121900" bIns="60933" anchor="t" anchorCtr="0">
            <a:noAutofit/>
          </a:bodyPr>
          <a:lstStyle/>
          <a:p>
            <a:endParaRPr sz="2000">
              <a:solidFill>
                <a:schemeClr val="accent6"/>
              </a:solidFill>
              <a:latin typeface="Trebuchet MS"/>
              <a:ea typeface="Trebuchet MS"/>
              <a:cs typeface="Trebuchet MS"/>
              <a:sym typeface="Trebuchet MS"/>
            </a:endParaRPr>
          </a:p>
        </p:txBody>
      </p:sp>
      <p:sp>
        <p:nvSpPr>
          <p:cNvPr id="268" name="Google Shape;268;p14"/>
          <p:cNvSpPr/>
          <p:nvPr/>
        </p:nvSpPr>
        <p:spPr>
          <a:xfrm>
            <a:off x="9383185" y="3602567"/>
            <a:ext cx="156633" cy="122767"/>
          </a:xfrm>
          <a:custGeom>
            <a:avLst/>
            <a:gdLst/>
            <a:ahLst/>
            <a:cxnLst/>
            <a:rect l="l" t="t" r="r" b="b"/>
            <a:pathLst>
              <a:path w="74" h="58" extrusionOk="0">
                <a:moveTo>
                  <a:pt x="34" y="2"/>
                </a:moveTo>
                <a:lnTo>
                  <a:pt x="36" y="2"/>
                </a:lnTo>
                <a:lnTo>
                  <a:pt x="36" y="2"/>
                </a:lnTo>
                <a:lnTo>
                  <a:pt x="38" y="0"/>
                </a:lnTo>
                <a:lnTo>
                  <a:pt x="40" y="2"/>
                </a:lnTo>
                <a:lnTo>
                  <a:pt x="44" y="2"/>
                </a:lnTo>
                <a:lnTo>
                  <a:pt x="44" y="8"/>
                </a:lnTo>
                <a:lnTo>
                  <a:pt x="49" y="12"/>
                </a:lnTo>
                <a:lnTo>
                  <a:pt x="51" y="12"/>
                </a:lnTo>
                <a:lnTo>
                  <a:pt x="51" y="12"/>
                </a:lnTo>
                <a:lnTo>
                  <a:pt x="51" y="10"/>
                </a:lnTo>
                <a:lnTo>
                  <a:pt x="51" y="8"/>
                </a:lnTo>
                <a:lnTo>
                  <a:pt x="53" y="8"/>
                </a:lnTo>
                <a:lnTo>
                  <a:pt x="55" y="8"/>
                </a:lnTo>
                <a:lnTo>
                  <a:pt x="57" y="8"/>
                </a:lnTo>
                <a:lnTo>
                  <a:pt x="57" y="12"/>
                </a:lnTo>
                <a:lnTo>
                  <a:pt x="57" y="14"/>
                </a:lnTo>
                <a:lnTo>
                  <a:pt x="59" y="14"/>
                </a:lnTo>
                <a:lnTo>
                  <a:pt x="61" y="16"/>
                </a:lnTo>
                <a:lnTo>
                  <a:pt x="61" y="14"/>
                </a:lnTo>
                <a:lnTo>
                  <a:pt x="63" y="14"/>
                </a:lnTo>
                <a:lnTo>
                  <a:pt x="63" y="19"/>
                </a:lnTo>
                <a:lnTo>
                  <a:pt x="65" y="19"/>
                </a:lnTo>
                <a:lnTo>
                  <a:pt x="65" y="19"/>
                </a:lnTo>
                <a:lnTo>
                  <a:pt x="65" y="27"/>
                </a:lnTo>
                <a:lnTo>
                  <a:pt x="65" y="31"/>
                </a:lnTo>
                <a:lnTo>
                  <a:pt x="65" y="37"/>
                </a:lnTo>
                <a:lnTo>
                  <a:pt x="65" y="37"/>
                </a:lnTo>
                <a:lnTo>
                  <a:pt x="68" y="41"/>
                </a:lnTo>
                <a:lnTo>
                  <a:pt x="70" y="41"/>
                </a:lnTo>
                <a:lnTo>
                  <a:pt x="70" y="41"/>
                </a:lnTo>
                <a:lnTo>
                  <a:pt x="70" y="41"/>
                </a:lnTo>
                <a:lnTo>
                  <a:pt x="72" y="41"/>
                </a:lnTo>
                <a:lnTo>
                  <a:pt x="72" y="45"/>
                </a:lnTo>
                <a:lnTo>
                  <a:pt x="74" y="45"/>
                </a:lnTo>
                <a:lnTo>
                  <a:pt x="74" y="48"/>
                </a:lnTo>
                <a:lnTo>
                  <a:pt x="66" y="46"/>
                </a:lnTo>
                <a:lnTo>
                  <a:pt x="63" y="43"/>
                </a:lnTo>
                <a:lnTo>
                  <a:pt x="61" y="43"/>
                </a:lnTo>
                <a:lnTo>
                  <a:pt x="59" y="43"/>
                </a:lnTo>
                <a:lnTo>
                  <a:pt x="57" y="45"/>
                </a:lnTo>
                <a:lnTo>
                  <a:pt x="55" y="45"/>
                </a:lnTo>
                <a:lnTo>
                  <a:pt x="51" y="48"/>
                </a:lnTo>
                <a:lnTo>
                  <a:pt x="47" y="50"/>
                </a:lnTo>
                <a:lnTo>
                  <a:pt x="47" y="54"/>
                </a:lnTo>
                <a:lnTo>
                  <a:pt x="47" y="56"/>
                </a:lnTo>
                <a:lnTo>
                  <a:pt x="46" y="56"/>
                </a:lnTo>
                <a:lnTo>
                  <a:pt x="44" y="56"/>
                </a:lnTo>
                <a:lnTo>
                  <a:pt x="44" y="56"/>
                </a:lnTo>
                <a:lnTo>
                  <a:pt x="40" y="54"/>
                </a:lnTo>
                <a:lnTo>
                  <a:pt x="36" y="54"/>
                </a:lnTo>
                <a:lnTo>
                  <a:pt x="34" y="54"/>
                </a:lnTo>
                <a:lnTo>
                  <a:pt x="28" y="52"/>
                </a:lnTo>
                <a:lnTo>
                  <a:pt x="27" y="56"/>
                </a:lnTo>
                <a:lnTo>
                  <a:pt x="27" y="56"/>
                </a:lnTo>
                <a:lnTo>
                  <a:pt x="27" y="58"/>
                </a:lnTo>
                <a:lnTo>
                  <a:pt x="25" y="56"/>
                </a:lnTo>
                <a:lnTo>
                  <a:pt x="25" y="56"/>
                </a:lnTo>
                <a:lnTo>
                  <a:pt x="19" y="54"/>
                </a:lnTo>
                <a:lnTo>
                  <a:pt x="17" y="56"/>
                </a:lnTo>
                <a:lnTo>
                  <a:pt x="15" y="56"/>
                </a:lnTo>
                <a:lnTo>
                  <a:pt x="13" y="56"/>
                </a:lnTo>
                <a:lnTo>
                  <a:pt x="9" y="58"/>
                </a:lnTo>
                <a:lnTo>
                  <a:pt x="9" y="58"/>
                </a:lnTo>
                <a:lnTo>
                  <a:pt x="13" y="56"/>
                </a:lnTo>
                <a:lnTo>
                  <a:pt x="13" y="56"/>
                </a:lnTo>
                <a:lnTo>
                  <a:pt x="13" y="54"/>
                </a:lnTo>
                <a:lnTo>
                  <a:pt x="9" y="56"/>
                </a:lnTo>
                <a:lnTo>
                  <a:pt x="8" y="52"/>
                </a:lnTo>
                <a:lnTo>
                  <a:pt x="8" y="52"/>
                </a:lnTo>
                <a:lnTo>
                  <a:pt x="9" y="52"/>
                </a:lnTo>
                <a:lnTo>
                  <a:pt x="9" y="50"/>
                </a:lnTo>
                <a:lnTo>
                  <a:pt x="6" y="50"/>
                </a:lnTo>
                <a:lnTo>
                  <a:pt x="6" y="50"/>
                </a:lnTo>
                <a:lnTo>
                  <a:pt x="4" y="48"/>
                </a:lnTo>
                <a:lnTo>
                  <a:pt x="4" y="48"/>
                </a:lnTo>
                <a:lnTo>
                  <a:pt x="2" y="46"/>
                </a:lnTo>
                <a:lnTo>
                  <a:pt x="2" y="46"/>
                </a:lnTo>
                <a:lnTo>
                  <a:pt x="4" y="43"/>
                </a:lnTo>
                <a:lnTo>
                  <a:pt x="6" y="39"/>
                </a:lnTo>
                <a:lnTo>
                  <a:pt x="6" y="35"/>
                </a:lnTo>
                <a:lnTo>
                  <a:pt x="4" y="33"/>
                </a:lnTo>
                <a:lnTo>
                  <a:pt x="0" y="33"/>
                </a:lnTo>
                <a:lnTo>
                  <a:pt x="2" y="31"/>
                </a:lnTo>
                <a:lnTo>
                  <a:pt x="2" y="29"/>
                </a:lnTo>
                <a:lnTo>
                  <a:pt x="2" y="27"/>
                </a:lnTo>
                <a:lnTo>
                  <a:pt x="2" y="25"/>
                </a:lnTo>
                <a:lnTo>
                  <a:pt x="2" y="21"/>
                </a:lnTo>
                <a:lnTo>
                  <a:pt x="4" y="21"/>
                </a:lnTo>
                <a:lnTo>
                  <a:pt x="4" y="23"/>
                </a:lnTo>
                <a:lnTo>
                  <a:pt x="9" y="23"/>
                </a:lnTo>
                <a:lnTo>
                  <a:pt x="9" y="27"/>
                </a:lnTo>
                <a:lnTo>
                  <a:pt x="9" y="27"/>
                </a:lnTo>
                <a:lnTo>
                  <a:pt x="13" y="27"/>
                </a:lnTo>
                <a:lnTo>
                  <a:pt x="19" y="19"/>
                </a:lnTo>
                <a:lnTo>
                  <a:pt x="19" y="17"/>
                </a:lnTo>
                <a:lnTo>
                  <a:pt x="21" y="17"/>
                </a:lnTo>
                <a:lnTo>
                  <a:pt x="23" y="16"/>
                </a:lnTo>
                <a:lnTo>
                  <a:pt x="23" y="14"/>
                </a:lnTo>
                <a:lnTo>
                  <a:pt x="27" y="12"/>
                </a:lnTo>
                <a:lnTo>
                  <a:pt x="28" y="12"/>
                </a:lnTo>
                <a:lnTo>
                  <a:pt x="30" y="12"/>
                </a:lnTo>
                <a:lnTo>
                  <a:pt x="30" y="14"/>
                </a:lnTo>
                <a:lnTo>
                  <a:pt x="32" y="12"/>
                </a:lnTo>
                <a:lnTo>
                  <a:pt x="32" y="10"/>
                </a:lnTo>
                <a:lnTo>
                  <a:pt x="32" y="10"/>
                </a:lnTo>
                <a:lnTo>
                  <a:pt x="32" y="8"/>
                </a:lnTo>
                <a:lnTo>
                  <a:pt x="32" y="4"/>
                </a:lnTo>
                <a:lnTo>
                  <a:pt x="32" y="2"/>
                </a:lnTo>
                <a:lnTo>
                  <a:pt x="32" y="2"/>
                </a:lnTo>
                <a:lnTo>
                  <a:pt x="34" y="2"/>
                </a:lnTo>
                <a:lnTo>
                  <a:pt x="34" y="2"/>
                </a:lnTo>
              </a:path>
            </a:pathLst>
          </a:custGeom>
          <a:no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sp>
        <p:nvSpPr>
          <p:cNvPr id="269" name="Google Shape;269;p14"/>
          <p:cNvSpPr txBox="1"/>
          <p:nvPr/>
        </p:nvSpPr>
        <p:spPr>
          <a:xfrm>
            <a:off x="1628622" y="2236056"/>
            <a:ext cx="5738623" cy="1107996"/>
          </a:xfrm>
          <a:prstGeom prst="rect">
            <a:avLst/>
          </a:prstGeom>
          <a:noFill/>
          <a:ln>
            <a:noFill/>
          </a:ln>
        </p:spPr>
        <p:txBody>
          <a:bodyPr spcFirstLastPara="1" wrap="square" lIns="0" tIns="0" rIns="0" bIns="0" anchor="t" anchorCtr="0">
            <a:spAutoFit/>
          </a:bodyPr>
          <a:lstStyle/>
          <a:p>
            <a:r>
              <a:rPr lang="de-DE" sz="2400" dirty="0">
                <a:latin typeface="Trebuchet MS" panose="020B0603020202020204" pitchFamily="34" charset="0"/>
              </a:rPr>
              <a:t>European Disability Forum</a:t>
            </a:r>
          </a:p>
          <a:p>
            <a:r>
              <a:rPr lang="de-DE" sz="2400" dirty="0">
                <a:latin typeface="Trebuchet MS" panose="020B0603020202020204" pitchFamily="34" charset="0"/>
              </a:rPr>
              <a:t>7-9 Avenu des Arts</a:t>
            </a:r>
          </a:p>
          <a:p>
            <a:r>
              <a:rPr lang="de-DE" sz="2400" dirty="0">
                <a:latin typeface="Trebuchet MS" panose="020B0603020202020204" pitchFamily="34" charset="0"/>
              </a:rPr>
              <a:t>1210 Brussels, Belgium</a:t>
            </a:r>
            <a:endParaRPr lang="en-GB" sz="2400" dirty="0">
              <a:latin typeface="Trebuchet MS" panose="020B0603020202020204" pitchFamily="34" charset="0"/>
            </a:endParaRPr>
          </a:p>
        </p:txBody>
      </p:sp>
      <p:sp>
        <p:nvSpPr>
          <p:cNvPr id="271" name="Google Shape;271;p14"/>
          <p:cNvSpPr txBox="1"/>
          <p:nvPr/>
        </p:nvSpPr>
        <p:spPr>
          <a:xfrm>
            <a:off x="1592117" y="3596023"/>
            <a:ext cx="4503883" cy="656462"/>
          </a:xfrm>
          <a:prstGeom prst="rect">
            <a:avLst/>
          </a:prstGeom>
          <a:noFill/>
          <a:ln>
            <a:noFill/>
          </a:ln>
        </p:spPr>
        <p:txBody>
          <a:bodyPr spcFirstLastPara="1" wrap="square" lIns="0" tIns="0" rIns="0" bIns="0" anchor="t" anchorCtr="0">
            <a:spAutoFit/>
          </a:bodyPr>
          <a:lstStyle/>
          <a:p>
            <a:r>
              <a:rPr lang="de-DE" sz="2133" dirty="0">
                <a:solidFill>
                  <a:schemeClr val="dk1"/>
                </a:solidFill>
                <a:latin typeface="Trebuchet MS"/>
                <a:ea typeface="Trebuchet MS"/>
                <a:cs typeface="Trebuchet MS"/>
                <a:sym typeface="Trebuchet MS"/>
                <a:hlinkClick r:id="rId4"/>
              </a:rPr>
              <a:t>Marion.Steff@edf-feph.org</a:t>
            </a:r>
            <a:r>
              <a:rPr lang="de-DE" sz="2133" dirty="0">
                <a:solidFill>
                  <a:schemeClr val="dk1"/>
                </a:solidFill>
                <a:latin typeface="Trebuchet MS"/>
                <a:ea typeface="Trebuchet MS"/>
                <a:cs typeface="Trebuchet MS"/>
                <a:sym typeface="Trebuchet MS"/>
              </a:rPr>
              <a:t>; Ansofie.Leenknecht@edf-feph.org</a:t>
            </a:r>
            <a:endParaRPr sz="2133" dirty="0">
              <a:solidFill>
                <a:schemeClr val="dk1"/>
              </a:solidFill>
              <a:latin typeface="Trebuchet MS"/>
              <a:ea typeface="Trebuchet MS"/>
              <a:cs typeface="Trebuchet MS"/>
              <a:sym typeface="Trebuchet MS"/>
            </a:endParaRPr>
          </a:p>
        </p:txBody>
      </p:sp>
      <p:sp>
        <p:nvSpPr>
          <p:cNvPr id="272" name="Google Shape;272;p14"/>
          <p:cNvSpPr/>
          <p:nvPr/>
        </p:nvSpPr>
        <p:spPr>
          <a:xfrm>
            <a:off x="876562" y="3671012"/>
            <a:ext cx="224685" cy="136243"/>
          </a:xfrm>
          <a:custGeom>
            <a:avLst/>
            <a:gdLst/>
            <a:ahLst/>
            <a:cxnLst/>
            <a:rect l="l" t="t" r="r" b="b"/>
            <a:pathLst>
              <a:path w="229" h="137" extrusionOk="0">
                <a:moveTo>
                  <a:pt x="0" y="0"/>
                </a:moveTo>
                <a:lnTo>
                  <a:pt x="0" y="3"/>
                </a:lnTo>
                <a:lnTo>
                  <a:pt x="0" y="134"/>
                </a:lnTo>
                <a:lnTo>
                  <a:pt x="0" y="137"/>
                </a:lnTo>
                <a:lnTo>
                  <a:pt x="229" y="137"/>
                </a:lnTo>
                <a:lnTo>
                  <a:pt x="229" y="134"/>
                </a:lnTo>
                <a:lnTo>
                  <a:pt x="229" y="3"/>
                </a:lnTo>
                <a:lnTo>
                  <a:pt x="229" y="0"/>
                </a:lnTo>
                <a:lnTo>
                  <a:pt x="0" y="0"/>
                </a:lnTo>
                <a:close/>
                <a:moveTo>
                  <a:pt x="209" y="121"/>
                </a:moveTo>
                <a:lnTo>
                  <a:pt x="153" y="69"/>
                </a:lnTo>
                <a:lnTo>
                  <a:pt x="209" y="16"/>
                </a:lnTo>
                <a:lnTo>
                  <a:pt x="209" y="121"/>
                </a:lnTo>
                <a:close/>
                <a:moveTo>
                  <a:pt x="16" y="16"/>
                </a:moveTo>
                <a:lnTo>
                  <a:pt x="72" y="69"/>
                </a:lnTo>
                <a:lnTo>
                  <a:pt x="16" y="121"/>
                </a:lnTo>
                <a:lnTo>
                  <a:pt x="16" y="16"/>
                </a:lnTo>
                <a:close/>
                <a:moveTo>
                  <a:pt x="42" y="121"/>
                </a:moveTo>
                <a:lnTo>
                  <a:pt x="88" y="78"/>
                </a:lnTo>
                <a:lnTo>
                  <a:pt x="117" y="108"/>
                </a:lnTo>
                <a:lnTo>
                  <a:pt x="144" y="78"/>
                </a:lnTo>
                <a:lnTo>
                  <a:pt x="190" y="121"/>
                </a:lnTo>
                <a:lnTo>
                  <a:pt x="42" y="121"/>
                </a:lnTo>
                <a:close/>
                <a:moveTo>
                  <a:pt x="134" y="69"/>
                </a:moveTo>
                <a:lnTo>
                  <a:pt x="117" y="85"/>
                </a:lnTo>
                <a:lnTo>
                  <a:pt x="101" y="69"/>
                </a:lnTo>
                <a:lnTo>
                  <a:pt x="88" y="59"/>
                </a:lnTo>
                <a:lnTo>
                  <a:pt x="42" y="16"/>
                </a:lnTo>
                <a:lnTo>
                  <a:pt x="190" y="16"/>
                </a:lnTo>
                <a:lnTo>
                  <a:pt x="144" y="59"/>
                </a:lnTo>
                <a:lnTo>
                  <a:pt x="134" y="69"/>
                </a:lnTo>
                <a:close/>
              </a:path>
            </a:pathLst>
          </a:custGeom>
          <a:solidFill>
            <a:schemeClr val="lt2"/>
          </a:solidFill>
          <a:ln>
            <a:noFill/>
          </a:ln>
        </p:spPr>
        <p:txBody>
          <a:bodyPr spcFirstLastPara="1" wrap="square" lIns="102367" tIns="51167" rIns="102367" bIns="51167" anchor="t" anchorCtr="0">
            <a:noAutofit/>
          </a:bodyPr>
          <a:lstStyle/>
          <a:p>
            <a:endParaRPr sz="2000">
              <a:solidFill>
                <a:schemeClr val="dk2"/>
              </a:solidFill>
              <a:latin typeface="Trebuchet MS"/>
              <a:ea typeface="Trebuchet MS"/>
              <a:cs typeface="Trebuchet MS"/>
              <a:sym typeface="Trebuchet MS"/>
            </a:endParaRPr>
          </a:p>
        </p:txBody>
      </p:sp>
      <p:sp>
        <p:nvSpPr>
          <p:cNvPr id="273" name="Google Shape;273;p14"/>
          <p:cNvSpPr/>
          <p:nvPr/>
        </p:nvSpPr>
        <p:spPr>
          <a:xfrm>
            <a:off x="852172" y="3236735"/>
            <a:ext cx="256121" cy="259595"/>
          </a:xfrm>
          <a:custGeom>
            <a:avLst/>
            <a:gdLst/>
            <a:ahLst/>
            <a:cxnLst/>
            <a:rect l="l" t="t" r="r" b="b"/>
            <a:pathLst>
              <a:path w="67" h="67" extrusionOk="0">
                <a:moveTo>
                  <a:pt x="34" y="0"/>
                </a:moveTo>
                <a:cubicBezTo>
                  <a:pt x="15" y="0"/>
                  <a:pt x="0" y="15"/>
                  <a:pt x="0" y="34"/>
                </a:cubicBezTo>
                <a:cubicBezTo>
                  <a:pt x="0" y="52"/>
                  <a:pt x="15" y="67"/>
                  <a:pt x="34" y="67"/>
                </a:cubicBezTo>
                <a:cubicBezTo>
                  <a:pt x="52" y="67"/>
                  <a:pt x="67" y="52"/>
                  <a:pt x="67" y="34"/>
                </a:cubicBezTo>
                <a:cubicBezTo>
                  <a:pt x="67" y="15"/>
                  <a:pt x="52" y="0"/>
                  <a:pt x="34" y="0"/>
                </a:cubicBezTo>
                <a:close/>
                <a:moveTo>
                  <a:pt x="34" y="63"/>
                </a:moveTo>
                <a:cubicBezTo>
                  <a:pt x="29" y="60"/>
                  <a:pt x="25" y="56"/>
                  <a:pt x="22" y="51"/>
                </a:cubicBezTo>
                <a:cubicBezTo>
                  <a:pt x="26" y="50"/>
                  <a:pt x="30" y="49"/>
                  <a:pt x="34" y="49"/>
                </a:cubicBezTo>
                <a:cubicBezTo>
                  <a:pt x="38" y="49"/>
                  <a:pt x="42" y="50"/>
                  <a:pt x="46" y="51"/>
                </a:cubicBezTo>
                <a:cubicBezTo>
                  <a:pt x="43" y="56"/>
                  <a:pt x="40" y="60"/>
                  <a:pt x="35" y="63"/>
                </a:cubicBezTo>
                <a:cubicBezTo>
                  <a:pt x="35" y="63"/>
                  <a:pt x="34" y="63"/>
                  <a:pt x="34" y="63"/>
                </a:cubicBezTo>
                <a:close/>
                <a:moveTo>
                  <a:pt x="26" y="62"/>
                </a:moveTo>
                <a:cubicBezTo>
                  <a:pt x="21" y="61"/>
                  <a:pt x="17" y="59"/>
                  <a:pt x="13" y="55"/>
                </a:cubicBezTo>
                <a:cubicBezTo>
                  <a:pt x="15" y="54"/>
                  <a:pt x="17" y="53"/>
                  <a:pt x="19" y="53"/>
                </a:cubicBezTo>
                <a:cubicBezTo>
                  <a:pt x="21" y="56"/>
                  <a:pt x="23" y="60"/>
                  <a:pt x="26" y="62"/>
                </a:cubicBezTo>
                <a:close/>
                <a:moveTo>
                  <a:pt x="4" y="32"/>
                </a:moveTo>
                <a:cubicBezTo>
                  <a:pt x="4" y="25"/>
                  <a:pt x="7" y="19"/>
                  <a:pt x="10" y="15"/>
                </a:cubicBezTo>
                <a:cubicBezTo>
                  <a:pt x="12" y="16"/>
                  <a:pt x="14" y="18"/>
                  <a:pt x="17" y="19"/>
                </a:cubicBezTo>
                <a:cubicBezTo>
                  <a:pt x="15" y="23"/>
                  <a:pt x="14" y="27"/>
                  <a:pt x="14" y="32"/>
                </a:cubicBezTo>
                <a:lnTo>
                  <a:pt x="4" y="32"/>
                </a:lnTo>
                <a:close/>
                <a:moveTo>
                  <a:pt x="35" y="4"/>
                </a:moveTo>
                <a:cubicBezTo>
                  <a:pt x="40" y="7"/>
                  <a:pt x="44" y="12"/>
                  <a:pt x="46" y="17"/>
                </a:cubicBezTo>
                <a:cubicBezTo>
                  <a:pt x="42" y="18"/>
                  <a:pt x="38" y="19"/>
                  <a:pt x="34" y="19"/>
                </a:cubicBezTo>
                <a:cubicBezTo>
                  <a:pt x="30" y="19"/>
                  <a:pt x="26" y="18"/>
                  <a:pt x="22" y="17"/>
                </a:cubicBezTo>
                <a:cubicBezTo>
                  <a:pt x="25" y="11"/>
                  <a:pt x="29" y="7"/>
                  <a:pt x="34" y="4"/>
                </a:cubicBezTo>
                <a:cubicBezTo>
                  <a:pt x="34" y="4"/>
                  <a:pt x="35" y="4"/>
                  <a:pt x="35" y="4"/>
                </a:cubicBezTo>
                <a:close/>
                <a:moveTo>
                  <a:pt x="43" y="5"/>
                </a:moveTo>
                <a:cubicBezTo>
                  <a:pt x="47" y="7"/>
                  <a:pt x="51" y="9"/>
                  <a:pt x="54" y="12"/>
                </a:cubicBezTo>
                <a:cubicBezTo>
                  <a:pt x="53" y="13"/>
                  <a:pt x="52" y="14"/>
                  <a:pt x="50" y="15"/>
                </a:cubicBezTo>
                <a:cubicBezTo>
                  <a:pt x="48" y="11"/>
                  <a:pt x="46" y="8"/>
                  <a:pt x="43" y="5"/>
                </a:cubicBezTo>
                <a:close/>
                <a:moveTo>
                  <a:pt x="18" y="15"/>
                </a:moveTo>
                <a:cubicBezTo>
                  <a:pt x="16" y="14"/>
                  <a:pt x="15" y="13"/>
                  <a:pt x="13" y="12"/>
                </a:cubicBezTo>
                <a:cubicBezTo>
                  <a:pt x="17" y="8"/>
                  <a:pt x="21" y="6"/>
                  <a:pt x="26" y="5"/>
                </a:cubicBezTo>
                <a:cubicBezTo>
                  <a:pt x="23" y="8"/>
                  <a:pt x="20" y="11"/>
                  <a:pt x="18" y="15"/>
                </a:cubicBezTo>
                <a:close/>
                <a:moveTo>
                  <a:pt x="20" y="20"/>
                </a:moveTo>
                <a:cubicBezTo>
                  <a:pt x="25" y="22"/>
                  <a:pt x="29" y="23"/>
                  <a:pt x="34" y="23"/>
                </a:cubicBezTo>
                <a:cubicBezTo>
                  <a:pt x="39" y="23"/>
                  <a:pt x="44" y="22"/>
                  <a:pt x="48" y="20"/>
                </a:cubicBezTo>
                <a:cubicBezTo>
                  <a:pt x="49" y="24"/>
                  <a:pt x="50" y="28"/>
                  <a:pt x="50" y="32"/>
                </a:cubicBezTo>
                <a:cubicBezTo>
                  <a:pt x="18" y="32"/>
                  <a:pt x="18" y="32"/>
                  <a:pt x="18" y="32"/>
                </a:cubicBezTo>
                <a:cubicBezTo>
                  <a:pt x="18" y="28"/>
                  <a:pt x="19" y="24"/>
                  <a:pt x="20" y="20"/>
                </a:cubicBezTo>
                <a:close/>
                <a:moveTo>
                  <a:pt x="50" y="36"/>
                </a:moveTo>
                <a:cubicBezTo>
                  <a:pt x="50" y="40"/>
                  <a:pt x="49" y="44"/>
                  <a:pt x="48" y="47"/>
                </a:cubicBezTo>
                <a:cubicBezTo>
                  <a:pt x="43" y="46"/>
                  <a:pt x="39" y="45"/>
                  <a:pt x="34" y="45"/>
                </a:cubicBezTo>
                <a:cubicBezTo>
                  <a:pt x="29" y="45"/>
                  <a:pt x="25" y="46"/>
                  <a:pt x="21" y="47"/>
                </a:cubicBezTo>
                <a:cubicBezTo>
                  <a:pt x="19" y="44"/>
                  <a:pt x="18" y="40"/>
                  <a:pt x="18" y="36"/>
                </a:cubicBezTo>
                <a:lnTo>
                  <a:pt x="50" y="36"/>
                </a:lnTo>
                <a:close/>
                <a:moveTo>
                  <a:pt x="50" y="53"/>
                </a:moveTo>
                <a:cubicBezTo>
                  <a:pt x="51" y="53"/>
                  <a:pt x="53" y="54"/>
                  <a:pt x="54" y="55"/>
                </a:cubicBezTo>
                <a:cubicBezTo>
                  <a:pt x="51" y="58"/>
                  <a:pt x="47" y="60"/>
                  <a:pt x="43" y="62"/>
                </a:cubicBezTo>
                <a:cubicBezTo>
                  <a:pt x="46" y="59"/>
                  <a:pt x="48" y="56"/>
                  <a:pt x="50" y="53"/>
                </a:cubicBezTo>
                <a:close/>
                <a:moveTo>
                  <a:pt x="51" y="49"/>
                </a:moveTo>
                <a:cubicBezTo>
                  <a:pt x="53" y="45"/>
                  <a:pt x="54" y="40"/>
                  <a:pt x="54" y="36"/>
                </a:cubicBezTo>
                <a:cubicBezTo>
                  <a:pt x="63" y="36"/>
                  <a:pt x="63" y="36"/>
                  <a:pt x="63" y="36"/>
                </a:cubicBezTo>
                <a:cubicBezTo>
                  <a:pt x="63" y="42"/>
                  <a:pt x="61" y="48"/>
                  <a:pt x="57" y="52"/>
                </a:cubicBezTo>
                <a:cubicBezTo>
                  <a:pt x="55" y="51"/>
                  <a:pt x="53" y="50"/>
                  <a:pt x="51" y="49"/>
                </a:cubicBezTo>
                <a:close/>
                <a:moveTo>
                  <a:pt x="54" y="32"/>
                </a:moveTo>
                <a:cubicBezTo>
                  <a:pt x="54" y="27"/>
                  <a:pt x="53" y="23"/>
                  <a:pt x="52" y="19"/>
                </a:cubicBezTo>
                <a:cubicBezTo>
                  <a:pt x="54" y="18"/>
                  <a:pt x="55" y="17"/>
                  <a:pt x="57" y="15"/>
                </a:cubicBezTo>
                <a:cubicBezTo>
                  <a:pt x="61" y="20"/>
                  <a:pt x="63" y="25"/>
                  <a:pt x="63" y="32"/>
                </a:cubicBezTo>
                <a:lnTo>
                  <a:pt x="54" y="32"/>
                </a:lnTo>
                <a:close/>
                <a:moveTo>
                  <a:pt x="4" y="36"/>
                </a:moveTo>
                <a:cubicBezTo>
                  <a:pt x="14" y="36"/>
                  <a:pt x="14" y="36"/>
                  <a:pt x="14" y="36"/>
                </a:cubicBezTo>
                <a:cubicBezTo>
                  <a:pt x="14" y="40"/>
                  <a:pt x="15" y="45"/>
                  <a:pt x="17" y="49"/>
                </a:cubicBezTo>
                <a:cubicBezTo>
                  <a:pt x="15" y="50"/>
                  <a:pt x="13" y="51"/>
                  <a:pt x="11" y="53"/>
                </a:cubicBezTo>
                <a:cubicBezTo>
                  <a:pt x="7" y="48"/>
                  <a:pt x="4" y="42"/>
                  <a:pt x="4" y="36"/>
                </a:cubicBezTo>
                <a:close/>
              </a:path>
            </a:pathLst>
          </a:custGeom>
          <a:solidFill>
            <a:schemeClr val="lt2"/>
          </a:solidFill>
          <a:ln>
            <a:noFill/>
          </a:ln>
        </p:spPr>
        <p:txBody>
          <a:bodyPr spcFirstLastPara="1" wrap="square" lIns="102367" tIns="51167" rIns="102367" bIns="51167" anchor="t" anchorCtr="0">
            <a:noAutofit/>
          </a:bodyPr>
          <a:lstStyle/>
          <a:p>
            <a:endParaRPr sz="2000">
              <a:solidFill>
                <a:schemeClr val="dk2"/>
              </a:solidFill>
              <a:latin typeface="Trebuchet MS"/>
              <a:ea typeface="Trebuchet MS"/>
              <a:cs typeface="Trebuchet MS"/>
              <a:sym typeface="Trebuchet MS"/>
            </a:endParaRPr>
          </a:p>
        </p:txBody>
      </p:sp>
      <p:sp>
        <p:nvSpPr>
          <p:cNvPr id="274" name="Google Shape;274;p14"/>
          <p:cNvSpPr txBox="1"/>
          <p:nvPr/>
        </p:nvSpPr>
        <p:spPr>
          <a:xfrm>
            <a:off x="1618112" y="3288871"/>
            <a:ext cx="6227353" cy="328231"/>
          </a:xfrm>
          <a:prstGeom prst="rect">
            <a:avLst/>
          </a:prstGeom>
          <a:noFill/>
          <a:ln>
            <a:noFill/>
          </a:ln>
        </p:spPr>
        <p:txBody>
          <a:bodyPr spcFirstLastPara="1" wrap="square" lIns="0" tIns="0" rIns="0" bIns="0" anchor="t" anchorCtr="0">
            <a:spAutoFit/>
          </a:bodyPr>
          <a:lstStyle/>
          <a:p>
            <a:r>
              <a:rPr lang="de-DE" sz="2133" dirty="0">
                <a:solidFill>
                  <a:schemeClr val="dk1"/>
                </a:solidFill>
                <a:latin typeface="Trebuchet MS"/>
                <a:ea typeface="Trebuchet MS"/>
                <a:cs typeface="Trebuchet MS"/>
                <a:sym typeface="Trebuchet MS"/>
                <a:hlinkClick r:id="rId5"/>
              </a:rPr>
              <a:t>www.edf-feph.org</a:t>
            </a:r>
            <a:r>
              <a:rPr lang="de-DE" sz="2133" dirty="0">
                <a:solidFill>
                  <a:schemeClr val="dk1"/>
                </a:solidFill>
                <a:latin typeface="Trebuchet MS"/>
                <a:ea typeface="Trebuchet MS"/>
                <a:cs typeface="Trebuchet MS"/>
                <a:sym typeface="Trebuchet MS"/>
              </a:rPr>
              <a:t> </a:t>
            </a:r>
            <a:endParaRPr sz="2133" dirty="0">
              <a:solidFill>
                <a:schemeClr val="dk1"/>
              </a:solidFill>
              <a:latin typeface="Trebuchet MS"/>
              <a:ea typeface="Trebuchet MS"/>
              <a:cs typeface="Trebuchet MS"/>
              <a:sym typeface="Trebuchet MS"/>
            </a:endParaRPr>
          </a:p>
        </p:txBody>
      </p:sp>
      <p:sp>
        <p:nvSpPr>
          <p:cNvPr id="275" name="Google Shape;275;p14"/>
          <p:cNvSpPr/>
          <p:nvPr/>
        </p:nvSpPr>
        <p:spPr>
          <a:xfrm>
            <a:off x="804231" y="2375492"/>
            <a:ext cx="356472" cy="361313"/>
          </a:xfrm>
          <a:custGeom>
            <a:avLst/>
            <a:gdLst/>
            <a:ahLst/>
            <a:cxnLst/>
            <a:rect l="l" t="t" r="r" b="b"/>
            <a:pathLst>
              <a:path w="1500" h="1500" extrusionOk="0">
                <a:moveTo>
                  <a:pt x="1472" y="525"/>
                </a:moveTo>
                <a:cubicBezTo>
                  <a:pt x="1331" y="338"/>
                  <a:pt x="1331" y="338"/>
                  <a:pt x="1331" y="338"/>
                </a:cubicBezTo>
                <a:cubicBezTo>
                  <a:pt x="1326" y="330"/>
                  <a:pt x="1319" y="324"/>
                  <a:pt x="1312" y="318"/>
                </a:cubicBezTo>
                <a:cubicBezTo>
                  <a:pt x="1312" y="94"/>
                  <a:pt x="1312" y="94"/>
                  <a:pt x="1312" y="94"/>
                </a:cubicBezTo>
                <a:cubicBezTo>
                  <a:pt x="1312" y="42"/>
                  <a:pt x="1271" y="0"/>
                  <a:pt x="1219" y="0"/>
                </a:cubicBezTo>
                <a:cubicBezTo>
                  <a:pt x="281" y="0"/>
                  <a:pt x="281" y="0"/>
                  <a:pt x="281" y="0"/>
                </a:cubicBezTo>
                <a:cubicBezTo>
                  <a:pt x="229" y="0"/>
                  <a:pt x="187" y="42"/>
                  <a:pt x="187" y="94"/>
                </a:cubicBezTo>
                <a:cubicBezTo>
                  <a:pt x="187" y="318"/>
                  <a:pt x="187" y="318"/>
                  <a:pt x="187" y="318"/>
                </a:cubicBezTo>
                <a:cubicBezTo>
                  <a:pt x="181" y="324"/>
                  <a:pt x="174" y="330"/>
                  <a:pt x="169" y="338"/>
                </a:cubicBezTo>
                <a:cubicBezTo>
                  <a:pt x="28" y="525"/>
                  <a:pt x="28" y="525"/>
                  <a:pt x="28" y="525"/>
                </a:cubicBezTo>
                <a:cubicBezTo>
                  <a:pt x="10" y="549"/>
                  <a:pt x="0" y="579"/>
                  <a:pt x="0" y="609"/>
                </a:cubicBezTo>
                <a:cubicBezTo>
                  <a:pt x="0" y="656"/>
                  <a:pt x="0" y="656"/>
                  <a:pt x="0" y="656"/>
                </a:cubicBezTo>
                <a:cubicBezTo>
                  <a:pt x="0" y="734"/>
                  <a:pt x="63" y="797"/>
                  <a:pt x="141" y="797"/>
                </a:cubicBezTo>
                <a:cubicBezTo>
                  <a:pt x="141" y="797"/>
                  <a:pt x="141" y="797"/>
                  <a:pt x="141" y="797"/>
                </a:cubicBezTo>
                <a:cubicBezTo>
                  <a:pt x="141" y="1406"/>
                  <a:pt x="141" y="1406"/>
                  <a:pt x="141" y="1406"/>
                </a:cubicBezTo>
                <a:cubicBezTo>
                  <a:pt x="141" y="1458"/>
                  <a:pt x="183" y="1500"/>
                  <a:pt x="234" y="1500"/>
                </a:cubicBezTo>
                <a:cubicBezTo>
                  <a:pt x="1266" y="1500"/>
                  <a:pt x="1266" y="1500"/>
                  <a:pt x="1266" y="1500"/>
                </a:cubicBezTo>
                <a:cubicBezTo>
                  <a:pt x="1317" y="1500"/>
                  <a:pt x="1359" y="1458"/>
                  <a:pt x="1359" y="1406"/>
                </a:cubicBezTo>
                <a:cubicBezTo>
                  <a:pt x="1359" y="797"/>
                  <a:pt x="1359" y="797"/>
                  <a:pt x="1359" y="797"/>
                </a:cubicBezTo>
                <a:cubicBezTo>
                  <a:pt x="1359" y="797"/>
                  <a:pt x="1359" y="797"/>
                  <a:pt x="1359" y="797"/>
                </a:cubicBezTo>
                <a:cubicBezTo>
                  <a:pt x="1437" y="797"/>
                  <a:pt x="1500" y="734"/>
                  <a:pt x="1500" y="656"/>
                </a:cubicBezTo>
                <a:cubicBezTo>
                  <a:pt x="1500" y="609"/>
                  <a:pt x="1500" y="609"/>
                  <a:pt x="1500" y="609"/>
                </a:cubicBezTo>
                <a:cubicBezTo>
                  <a:pt x="1500" y="579"/>
                  <a:pt x="1490" y="549"/>
                  <a:pt x="1472" y="525"/>
                </a:cubicBezTo>
                <a:close/>
                <a:moveTo>
                  <a:pt x="1219" y="94"/>
                </a:moveTo>
                <a:cubicBezTo>
                  <a:pt x="1219" y="281"/>
                  <a:pt x="1219" y="281"/>
                  <a:pt x="1219" y="281"/>
                </a:cubicBezTo>
                <a:cubicBezTo>
                  <a:pt x="281" y="281"/>
                  <a:pt x="281" y="281"/>
                  <a:pt x="281" y="281"/>
                </a:cubicBezTo>
                <a:cubicBezTo>
                  <a:pt x="281" y="281"/>
                  <a:pt x="281" y="281"/>
                  <a:pt x="281" y="281"/>
                </a:cubicBezTo>
                <a:cubicBezTo>
                  <a:pt x="281" y="94"/>
                  <a:pt x="281" y="94"/>
                  <a:pt x="281" y="94"/>
                </a:cubicBezTo>
                <a:lnTo>
                  <a:pt x="1219" y="94"/>
                </a:lnTo>
                <a:close/>
                <a:moveTo>
                  <a:pt x="478" y="703"/>
                </a:moveTo>
                <a:cubicBezTo>
                  <a:pt x="281" y="703"/>
                  <a:pt x="281" y="703"/>
                  <a:pt x="281" y="703"/>
                </a:cubicBezTo>
                <a:cubicBezTo>
                  <a:pt x="469" y="375"/>
                  <a:pt x="469" y="375"/>
                  <a:pt x="469" y="375"/>
                </a:cubicBezTo>
                <a:cubicBezTo>
                  <a:pt x="572" y="375"/>
                  <a:pt x="572" y="375"/>
                  <a:pt x="572" y="375"/>
                </a:cubicBezTo>
                <a:lnTo>
                  <a:pt x="478" y="703"/>
                </a:lnTo>
                <a:close/>
                <a:moveTo>
                  <a:pt x="620" y="375"/>
                </a:moveTo>
                <a:cubicBezTo>
                  <a:pt x="727" y="375"/>
                  <a:pt x="727" y="375"/>
                  <a:pt x="727" y="375"/>
                </a:cubicBezTo>
                <a:cubicBezTo>
                  <a:pt x="727" y="703"/>
                  <a:pt x="727" y="703"/>
                  <a:pt x="727" y="703"/>
                </a:cubicBezTo>
                <a:cubicBezTo>
                  <a:pt x="527" y="703"/>
                  <a:pt x="527" y="703"/>
                  <a:pt x="527" y="703"/>
                </a:cubicBezTo>
                <a:lnTo>
                  <a:pt x="620" y="375"/>
                </a:lnTo>
                <a:close/>
                <a:moveTo>
                  <a:pt x="773" y="375"/>
                </a:moveTo>
                <a:cubicBezTo>
                  <a:pt x="880" y="375"/>
                  <a:pt x="880" y="375"/>
                  <a:pt x="880" y="375"/>
                </a:cubicBezTo>
                <a:cubicBezTo>
                  <a:pt x="973" y="703"/>
                  <a:pt x="973" y="703"/>
                  <a:pt x="973" y="703"/>
                </a:cubicBezTo>
                <a:cubicBezTo>
                  <a:pt x="773" y="703"/>
                  <a:pt x="773" y="703"/>
                  <a:pt x="773" y="703"/>
                </a:cubicBezTo>
                <a:lnTo>
                  <a:pt x="773" y="375"/>
                </a:lnTo>
                <a:close/>
                <a:moveTo>
                  <a:pt x="928" y="375"/>
                </a:moveTo>
                <a:cubicBezTo>
                  <a:pt x="1031" y="375"/>
                  <a:pt x="1031" y="375"/>
                  <a:pt x="1031" y="375"/>
                </a:cubicBezTo>
                <a:cubicBezTo>
                  <a:pt x="1219" y="703"/>
                  <a:pt x="1219" y="703"/>
                  <a:pt x="1219" y="703"/>
                </a:cubicBezTo>
                <a:cubicBezTo>
                  <a:pt x="1022" y="703"/>
                  <a:pt x="1022" y="703"/>
                  <a:pt x="1022" y="703"/>
                </a:cubicBezTo>
                <a:lnTo>
                  <a:pt x="928" y="375"/>
                </a:lnTo>
                <a:close/>
                <a:moveTo>
                  <a:pt x="94" y="656"/>
                </a:moveTo>
                <a:cubicBezTo>
                  <a:pt x="94" y="609"/>
                  <a:pt x="94" y="609"/>
                  <a:pt x="94" y="609"/>
                </a:cubicBezTo>
                <a:cubicBezTo>
                  <a:pt x="94" y="599"/>
                  <a:pt x="97" y="589"/>
                  <a:pt x="103" y="581"/>
                </a:cubicBezTo>
                <a:cubicBezTo>
                  <a:pt x="244" y="394"/>
                  <a:pt x="244" y="394"/>
                  <a:pt x="244" y="394"/>
                </a:cubicBezTo>
                <a:cubicBezTo>
                  <a:pt x="253" y="382"/>
                  <a:pt x="266" y="375"/>
                  <a:pt x="281" y="375"/>
                </a:cubicBezTo>
                <a:cubicBezTo>
                  <a:pt x="415" y="375"/>
                  <a:pt x="415" y="375"/>
                  <a:pt x="415" y="375"/>
                </a:cubicBezTo>
                <a:cubicBezTo>
                  <a:pt x="227" y="703"/>
                  <a:pt x="227" y="703"/>
                  <a:pt x="227" y="703"/>
                </a:cubicBezTo>
                <a:cubicBezTo>
                  <a:pt x="141" y="703"/>
                  <a:pt x="141" y="703"/>
                  <a:pt x="141" y="703"/>
                </a:cubicBezTo>
                <a:cubicBezTo>
                  <a:pt x="115" y="703"/>
                  <a:pt x="94" y="682"/>
                  <a:pt x="94" y="656"/>
                </a:cubicBezTo>
                <a:close/>
                <a:moveTo>
                  <a:pt x="937" y="1406"/>
                </a:moveTo>
                <a:cubicBezTo>
                  <a:pt x="586" y="1406"/>
                  <a:pt x="586" y="1406"/>
                  <a:pt x="586" y="1406"/>
                </a:cubicBezTo>
                <a:cubicBezTo>
                  <a:pt x="586" y="938"/>
                  <a:pt x="586" y="938"/>
                  <a:pt x="586" y="938"/>
                </a:cubicBezTo>
                <a:cubicBezTo>
                  <a:pt x="937" y="938"/>
                  <a:pt x="937" y="938"/>
                  <a:pt x="937" y="938"/>
                </a:cubicBezTo>
                <a:lnTo>
                  <a:pt x="937" y="1406"/>
                </a:lnTo>
                <a:close/>
                <a:moveTo>
                  <a:pt x="1266" y="1406"/>
                </a:moveTo>
                <a:cubicBezTo>
                  <a:pt x="984" y="1406"/>
                  <a:pt x="984" y="1406"/>
                  <a:pt x="984" y="1406"/>
                </a:cubicBezTo>
                <a:cubicBezTo>
                  <a:pt x="984" y="938"/>
                  <a:pt x="984" y="938"/>
                  <a:pt x="984" y="938"/>
                </a:cubicBezTo>
                <a:cubicBezTo>
                  <a:pt x="984" y="912"/>
                  <a:pt x="963" y="891"/>
                  <a:pt x="937" y="891"/>
                </a:cubicBezTo>
                <a:cubicBezTo>
                  <a:pt x="586" y="891"/>
                  <a:pt x="586" y="891"/>
                  <a:pt x="586" y="891"/>
                </a:cubicBezTo>
                <a:cubicBezTo>
                  <a:pt x="560" y="891"/>
                  <a:pt x="539" y="912"/>
                  <a:pt x="539" y="938"/>
                </a:cubicBezTo>
                <a:cubicBezTo>
                  <a:pt x="539" y="1406"/>
                  <a:pt x="539" y="1406"/>
                  <a:pt x="539" y="1406"/>
                </a:cubicBezTo>
                <a:cubicBezTo>
                  <a:pt x="234" y="1406"/>
                  <a:pt x="234" y="1406"/>
                  <a:pt x="234" y="1406"/>
                </a:cubicBezTo>
                <a:cubicBezTo>
                  <a:pt x="234" y="797"/>
                  <a:pt x="234" y="797"/>
                  <a:pt x="234" y="797"/>
                </a:cubicBezTo>
                <a:cubicBezTo>
                  <a:pt x="1266" y="797"/>
                  <a:pt x="1266" y="797"/>
                  <a:pt x="1266" y="797"/>
                </a:cubicBezTo>
                <a:lnTo>
                  <a:pt x="1266" y="1406"/>
                </a:lnTo>
                <a:close/>
                <a:moveTo>
                  <a:pt x="1406" y="656"/>
                </a:moveTo>
                <a:cubicBezTo>
                  <a:pt x="1406" y="682"/>
                  <a:pt x="1385" y="703"/>
                  <a:pt x="1359" y="703"/>
                </a:cubicBezTo>
                <a:cubicBezTo>
                  <a:pt x="1273" y="703"/>
                  <a:pt x="1273" y="703"/>
                  <a:pt x="1273" y="703"/>
                </a:cubicBezTo>
                <a:cubicBezTo>
                  <a:pt x="1085" y="375"/>
                  <a:pt x="1085" y="375"/>
                  <a:pt x="1085" y="375"/>
                </a:cubicBezTo>
                <a:cubicBezTo>
                  <a:pt x="1219" y="375"/>
                  <a:pt x="1219" y="375"/>
                  <a:pt x="1219" y="375"/>
                </a:cubicBezTo>
                <a:cubicBezTo>
                  <a:pt x="1219" y="375"/>
                  <a:pt x="1219" y="375"/>
                  <a:pt x="1219" y="375"/>
                </a:cubicBezTo>
                <a:cubicBezTo>
                  <a:pt x="1234" y="375"/>
                  <a:pt x="1247" y="382"/>
                  <a:pt x="1256" y="394"/>
                </a:cubicBezTo>
                <a:cubicBezTo>
                  <a:pt x="1397" y="581"/>
                  <a:pt x="1397" y="581"/>
                  <a:pt x="1397" y="581"/>
                </a:cubicBezTo>
                <a:cubicBezTo>
                  <a:pt x="1403" y="589"/>
                  <a:pt x="1406" y="599"/>
                  <a:pt x="1406" y="609"/>
                </a:cubicBezTo>
                <a:lnTo>
                  <a:pt x="1406" y="656"/>
                </a:lnTo>
                <a:close/>
              </a:path>
            </a:pathLst>
          </a:custGeom>
          <a:solidFill>
            <a:schemeClr val="lt2"/>
          </a:solidFill>
          <a:ln>
            <a:noFill/>
          </a:ln>
        </p:spPr>
        <p:txBody>
          <a:bodyPr spcFirstLastPara="1" wrap="square" lIns="51200" tIns="25600" rIns="51200" bIns="25600" anchor="t" anchorCtr="0">
            <a:noAutofit/>
          </a:bodyPr>
          <a:lstStyle/>
          <a:p>
            <a:endParaRPr sz="2000">
              <a:solidFill>
                <a:schemeClr val="dk1"/>
              </a:solidFill>
              <a:latin typeface="Trebuchet MS"/>
              <a:ea typeface="Trebuchet MS"/>
              <a:cs typeface="Trebuchet MS"/>
              <a:sym typeface="Trebuchet MS"/>
            </a:endParaRPr>
          </a:p>
        </p:txBody>
      </p:sp>
      <p:sp>
        <p:nvSpPr>
          <p:cNvPr id="277" name="Google Shape;277;p14"/>
          <p:cNvSpPr txBox="1"/>
          <p:nvPr/>
        </p:nvSpPr>
        <p:spPr>
          <a:xfrm>
            <a:off x="1618112" y="5049532"/>
            <a:ext cx="6588569" cy="266676"/>
          </a:xfrm>
          <a:prstGeom prst="rect">
            <a:avLst/>
          </a:prstGeom>
          <a:noFill/>
          <a:ln>
            <a:noFill/>
          </a:ln>
        </p:spPr>
        <p:txBody>
          <a:bodyPr spcFirstLastPara="1" wrap="square" lIns="0" tIns="0" rIns="0" bIns="0" anchor="t" anchorCtr="0">
            <a:spAutoFit/>
          </a:bodyPr>
          <a:lstStyle/>
          <a:p>
            <a:r>
              <a:rPr lang="en-GB" sz="1733" dirty="0">
                <a:solidFill>
                  <a:schemeClr val="dk1"/>
                </a:solidFill>
                <a:latin typeface="Trebuchet MS"/>
                <a:ea typeface="Trebuchet MS"/>
                <a:cs typeface="Trebuchet MS"/>
                <a:sym typeface="Trebuchet MS"/>
              </a:rPr>
              <a:t>Facebook.com/CESpaces4All</a:t>
            </a:r>
            <a:endParaRPr sz="2400" dirty="0"/>
          </a:p>
        </p:txBody>
      </p:sp>
      <p:sp>
        <p:nvSpPr>
          <p:cNvPr id="278" name="Google Shape;278;p14"/>
          <p:cNvSpPr txBox="1"/>
          <p:nvPr/>
        </p:nvSpPr>
        <p:spPr>
          <a:xfrm>
            <a:off x="1628621" y="5457777"/>
            <a:ext cx="6588569" cy="266676"/>
          </a:xfrm>
          <a:prstGeom prst="rect">
            <a:avLst/>
          </a:prstGeom>
          <a:noFill/>
          <a:ln>
            <a:noFill/>
          </a:ln>
        </p:spPr>
        <p:txBody>
          <a:bodyPr spcFirstLastPara="1" wrap="square" lIns="0" tIns="0" rIns="0" bIns="0" anchor="t" anchorCtr="0">
            <a:spAutoFit/>
          </a:bodyPr>
          <a:lstStyle/>
          <a:p>
            <a:r>
              <a:rPr lang="en-GB" sz="1733" dirty="0">
                <a:solidFill>
                  <a:schemeClr val="dk1"/>
                </a:solidFill>
                <a:latin typeface="Trebuchet MS"/>
                <a:ea typeface="Trebuchet MS"/>
                <a:cs typeface="Trebuchet MS"/>
                <a:sym typeface="Trebuchet MS"/>
              </a:rPr>
              <a:t>Linkedin.com/company/ce-spaces4all/</a:t>
            </a:r>
            <a:endParaRPr sz="2400" dirty="0"/>
          </a:p>
        </p:txBody>
      </p:sp>
      <p:sp>
        <p:nvSpPr>
          <p:cNvPr id="279" name="Google Shape;279;p14"/>
          <p:cNvSpPr txBox="1"/>
          <p:nvPr/>
        </p:nvSpPr>
        <p:spPr>
          <a:xfrm>
            <a:off x="1628621" y="5863691"/>
            <a:ext cx="6588569" cy="266676"/>
          </a:xfrm>
          <a:prstGeom prst="rect">
            <a:avLst/>
          </a:prstGeom>
          <a:noFill/>
          <a:ln>
            <a:noFill/>
          </a:ln>
        </p:spPr>
        <p:txBody>
          <a:bodyPr spcFirstLastPara="1" wrap="square" lIns="0" tIns="0" rIns="0" bIns="0" anchor="t" anchorCtr="0">
            <a:spAutoFit/>
          </a:bodyPr>
          <a:lstStyle/>
          <a:p>
            <a:r>
              <a:rPr lang="en-GB" sz="1733" dirty="0">
                <a:solidFill>
                  <a:schemeClr val="dk1"/>
                </a:solidFill>
                <a:latin typeface="Trebuchet MS"/>
                <a:ea typeface="Trebuchet MS"/>
                <a:cs typeface="Trebuchet MS"/>
                <a:sym typeface="Trebuchet MS"/>
              </a:rPr>
              <a:t>Youtube.com/@CE-Spaces4All</a:t>
            </a:r>
            <a:endParaRPr sz="2400" dirty="0"/>
          </a:p>
        </p:txBody>
      </p:sp>
      <p:sp>
        <p:nvSpPr>
          <p:cNvPr id="280" name="Google Shape;280;p14"/>
          <p:cNvSpPr txBox="1"/>
          <p:nvPr/>
        </p:nvSpPr>
        <p:spPr>
          <a:xfrm>
            <a:off x="1628621" y="6267980"/>
            <a:ext cx="6588569" cy="266676"/>
          </a:xfrm>
          <a:prstGeom prst="rect">
            <a:avLst/>
          </a:prstGeom>
          <a:noFill/>
          <a:ln>
            <a:noFill/>
          </a:ln>
        </p:spPr>
        <p:txBody>
          <a:bodyPr spcFirstLastPara="1" wrap="square" lIns="0" tIns="0" rIns="0" bIns="0" anchor="t" anchorCtr="0">
            <a:spAutoFit/>
          </a:bodyPr>
          <a:lstStyle/>
          <a:p>
            <a:r>
              <a:rPr lang="en-GB" sz="1733" dirty="0">
                <a:solidFill>
                  <a:schemeClr val="dk1"/>
                </a:solidFill>
                <a:latin typeface="Trebuchet MS"/>
                <a:ea typeface="Trebuchet MS"/>
                <a:cs typeface="Trebuchet MS"/>
                <a:sym typeface="Trebuchet MS"/>
              </a:rPr>
              <a:t>Instagram.com/ce_spaces4all/</a:t>
            </a:r>
            <a:endParaRPr sz="2400" dirty="0"/>
          </a:p>
        </p:txBody>
      </p:sp>
      <p:sp>
        <p:nvSpPr>
          <p:cNvPr id="281" name="Google Shape;281;p14"/>
          <p:cNvSpPr/>
          <p:nvPr/>
        </p:nvSpPr>
        <p:spPr>
          <a:xfrm>
            <a:off x="946151" y="5052155"/>
            <a:ext cx="133351" cy="266700"/>
          </a:xfrm>
          <a:custGeom>
            <a:avLst/>
            <a:gdLst/>
            <a:ahLst/>
            <a:cxnLst/>
            <a:rect l="l" t="t" r="r" b="b"/>
            <a:pathLst>
              <a:path w="33" h="68" extrusionOk="0">
                <a:moveTo>
                  <a:pt x="0" y="22"/>
                </a:moveTo>
                <a:cubicBezTo>
                  <a:pt x="7" y="22"/>
                  <a:pt x="7" y="22"/>
                  <a:pt x="7" y="22"/>
                </a:cubicBezTo>
                <a:cubicBezTo>
                  <a:pt x="7" y="15"/>
                  <a:pt x="7" y="15"/>
                  <a:pt x="7" y="15"/>
                </a:cubicBezTo>
                <a:cubicBezTo>
                  <a:pt x="7" y="12"/>
                  <a:pt x="7" y="8"/>
                  <a:pt x="9" y="5"/>
                </a:cubicBezTo>
                <a:cubicBezTo>
                  <a:pt x="11" y="2"/>
                  <a:pt x="15" y="0"/>
                  <a:pt x="20" y="0"/>
                </a:cubicBezTo>
                <a:cubicBezTo>
                  <a:pt x="29" y="0"/>
                  <a:pt x="33" y="1"/>
                  <a:pt x="33" y="1"/>
                </a:cubicBezTo>
                <a:cubicBezTo>
                  <a:pt x="31" y="11"/>
                  <a:pt x="31" y="11"/>
                  <a:pt x="31" y="11"/>
                </a:cubicBezTo>
                <a:cubicBezTo>
                  <a:pt x="31" y="11"/>
                  <a:pt x="28" y="11"/>
                  <a:pt x="25" y="11"/>
                </a:cubicBezTo>
                <a:cubicBezTo>
                  <a:pt x="22" y="11"/>
                  <a:pt x="20" y="11"/>
                  <a:pt x="20" y="14"/>
                </a:cubicBezTo>
                <a:cubicBezTo>
                  <a:pt x="20" y="22"/>
                  <a:pt x="20" y="22"/>
                  <a:pt x="20" y="22"/>
                </a:cubicBezTo>
                <a:cubicBezTo>
                  <a:pt x="31" y="22"/>
                  <a:pt x="31" y="22"/>
                  <a:pt x="31" y="22"/>
                </a:cubicBezTo>
                <a:cubicBezTo>
                  <a:pt x="30" y="32"/>
                  <a:pt x="30" y="32"/>
                  <a:pt x="30" y="32"/>
                </a:cubicBezTo>
                <a:cubicBezTo>
                  <a:pt x="20" y="32"/>
                  <a:pt x="20" y="32"/>
                  <a:pt x="20" y="32"/>
                </a:cubicBezTo>
                <a:cubicBezTo>
                  <a:pt x="20" y="68"/>
                  <a:pt x="20" y="68"/>
                  <a:pt x="20" y="68"/>
                </a:cubicBezTo>
                <a:cubicBezTo>
                  <a:pt x="7" y="68"/>
                  <a:pt x="7" y="68"/>
                  <a:pt x="7" y="68"/>
                </a:cubicBezTo>
                <a:cubicBezTo>
                  <a:pt x="7" y="32"/>
                  <a:pt x="7" y="32"/>
                  <a:pt x="7" y="32"/>
                </a:cubicBezTo>
                <a:cubicBezTo>
                  <a:pt x="0" y="32"/>
                  <a:pt x="0" y="32"/>
                  <a:pt x="0" y="32"/>
                </a:cubicBezTo>
                <a:lnTo>
                  <a:pt x="0" y="22"/>
                </a:lnTo>
                <a:close/>
              </a:path>
            </a:pathLst>
          </a:custGeom>
          <a:solidFill>
            <a:schemeClr val="lt2"/>
          </a:solid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sp>
        <p:nvSpPr>
          <p:cNvPr id="282" name="Google Shape;282;p14"/>
          <p:cNvSpPr/>
          <p:nvPr/>
        </p:nvSpPr>
        <p:spPr>
          <a:xfrm>
            <a:off x="865718" y="5472716"/>
            <a:ext cx="266700" cy="243416"/>
          </a:xfrm>
          <a:custGeom>
            <a:avLst/>
            <a:gdLst/>
            <a:ahLst/>
            <a:cxnLst/>
            <a:rect l="l" t="t" r="r" b="b"/>
            <a:pathLst>
              <a:path w="68" h="62" extrusionOk="0">
                <a:moveTo>
                  <a:pt x="15" y="62"/>
                </a:moveTo>
                <a:cubicBezTo>
                  <a:pt x="2" y="62"/>
                  <a:pt x="2" y="62"/>
                  <a:pt x="2" y="62"/>
                </a:cubicBezTo>
                <a:cubicBezTo>
                  <a:pt x="2" y="20"/>
                  <a:pt x="2" y="20"/>
                  <a:pt x="2" y="20"/>
                </a:cubicBezTo>
                <a:cubicBezTo>
                  <a:pt x="15" y="20"/>
                  <a:pt x="15" y="20"/>
                  <a:pt x="15" y="20"/>
                </a:cubicBezTo>
                <a:lnTo>
                  <a:pt x="15" y="62"/>
                </a:lnTo>
                <a:close/>
                <a:moveTo>
                  <a:pt x="8" y="14"/>
                </a:moveTo>
                <a:cubicBezTo>
                  <a:pt x="8" y="14"/>
                  <a:pt x="8" y="14"/>
                  <a:pt x="8" y="14"/>
                </a:cubicBezTo>
                <a:cubicBezTo>
                  <a:pt x="3" y="14"/>
                  <a:pt x="0" y="11"/>
                  <a:pt x="0" y="7"/>
                </a:cubicBezTo>
                <a:cubicBezTo>
                  <a:pt x="0" y="3"/>
                  <a:pt x="3" y="0"/>
                  <a:pt x="8" y="0"/>
                </a:cubicBezTo>
                <a:cubicBezTo>
                  <a:pt x="13" y="0"/>
                  <a:pt x="16" y="3"/>
                  <a:pt x="16" y="7"/>
                </a:cubicBezTo>
                <a:cubicBezTo>
                  <a:pt x="16" y="11"/>
                  <a:pt x="13" y="14"/>
                  <a:pt x="8" y="14"/>
                </a:cubicBezTo>
                <a:close/>
                <a:moveTo>
                  <a:pt x="68" y="62"/>
                </a:moveTo>
                <a:cubicBezTo>
                  <a:pt x="53" y="62"/>
                  <a:pt x="53" y="62"/>
                  <a:pt x="53" y="62"/>
                </a:cubicBezTo>
                <a:cubicBezTo>
                  <a:pt x="53" y="40"/>
                  <a:pt x="53" y="40"/>
                  <a:pt x="53" y="40"/>
                </a:cubicBezTo>
                <a:cubicBezTo>
                  <a:pt x="53" y="34"/>
                  <a:pt x="51" y="30"/>
                  <a:pt x="46" y="30"/>
                </a:cubicBezTo>
                <a:cubicBezTo>
                  <a:pt x="42" y="30"/>
                  <a:pt x="40" y="33"/>
                  <a:pt x="39" y="36"/>
                </a:cubicBezTo>
                <a:cubicBezTo>
                  <a:pt x="38" y="36"/>
                  <a:pt x="38" y="38"/>
                  <a:pt x="38" y="39"/>
                </a:cubicBezTo>
                <a:cubicBezTo>
                  <a:pt x="38" y="62"/>
                  <a:pt x="38" y="62"/>
                  <a:pt x="38" y="62"/>
                </a:cubicBezTo>
                <a:cubicBezTo>
                  <a:pt x="23" y="62"/>
                  <a:pt x="23" y="62"/>
                  <a:pt x="23" y="62"/>
                </a:cubicBezTo>
                <a:cubicBezTo>
                  <a:pt x="23" y="62"/>
                  <a:pt x="23" y="23"/>
                  <a:pt x="23" y="20"/>
                </a:cubicBezTo>
                <a:cubicBezTo>
                  <a:pt x="38" y="20"/>
                  <a:pt x="38" y="20"/>
                  <a:pt x="38" y="20"/>
                </a:cubicBezTo>
                <a:cubicBezTo>
                  <a:pt x="38" y="26"/>
                  <a:pt x="38" y="26"/>
                  <a:pt x="38" y="26"/>
                </a:cubicBezTo>
                <a:cubicBezTo>
                  <a:pt x="39" y="23"/>
                  <a:pt x="44" y="19"/>
                  <a:pt x="51" y="19"/>
                </a:cubicBezTo>
                <a:cubicBezTo>
                  <a:pt x="61" y="19"/>
                  <a:pt x="68" y="25"/>
                  <a:pt x="68" y="38"/>
                </a:cubicBezTo>
                <a:lnTo>
                  <a:pt x="68" y="62"/>
                </a:lnTo>
                <a:close/>
              </a:path>
            </a:pathLst>
          </a:custGeom>
          <a:solidFill>
            <a:schemeClr val="lt2"/>
          </a:solid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sp>
        <p:nvSpPr>
          <p:cNvPr id="283" name="Google Shape;283;p14"/>
          <p:cNvSpPr/>
          <p:nvPr/>
        </p:nvSpPr>
        <p:spPr>
          <a:xfrm>
            <a:off x="863601" y="5851599"/>
            <a:ext cx="292100" cy="287867"/>
          </a:xfrm>
          <a:custGeom>
            <a:avLst/>
            <a:gdLst/>
            <a:ahLst/>
            <a:cxnLst/>
            <a:rect l="l" t="t" r="r" b="b"/>
            <a:pathLst>
              <a:path w="58" h="58" extrusionOk="0">
                <a:moveTo>
                  <a:pt x="52" y="0"/>
                </a:moveTo>
                <a:cubicBezTo>
                  <a:pt x="6" y="0"/>
                  <a:pt x="6" y="0"/>
                  <a:pt x="6" y="0"/>
                </a:cubicBezTo>
                <a:cubicBezTo>
                  <a:pt x="3" y="0"/>
                  <a:pt x="0" y="3"/>
                  <a:pt x="0" y="6"/>
                </a:cubicBezTo>
                <a:cubicBezTo>
                  <a:pt x="0" y="52"/>
                  <a:pt x="0" y="52"/>
                  <a:pt x="0" y="52"/>
                </a:cubicBezTo>
                <a:cubicBezTo>
                  <a:pt x="0" y="55"/>
                  <a:pt x="3" y="58"/>
                  <a:pt x="6" y="58"/>
                </a:cubicBezTo>
                <a:cubicBezTo>
                  <a:pt x="52" y="58"/>
                  <a:pt x="52" y="58"/>
                  <a:pt x="52" y="58"/>
                </a:cubicBezTo>
                <a:cubicBezTo>
                  <a:pt x="55" y="58"/>
                  <a:pt x="58" y="55"/>
                  <a:pt x="58" y="52"/>
                </a:cubicBezTo>
                <a:cubicBezTo>
                  <a:pt x="58" y="6"/>
                  <a:pt x="58" y="6"/>
                  <a:pt x="58" y="6"/>
                </a:cubicBezTo>
                <a:cubicBezTo>
                  <a:pt x="58" y="3"/>
                  <a:pt x="55" y="0"/>
                  <a:pt x="52" y="0"/>
                </a:cubicBezTo>
                <a:close/>
                <a:moveTo>
                  <a:pt x="33" y="10"/>
                </a:moveTo>
                <a:cubicBezTo>
                  <a:pt x="36" y="10"/>
                  <a:pt x="36" y="10"/>
                  <a:pt x="36" y="10"/>
                </a:cubicBezTo>
                <a:cubicBezTo>
                  <a:pt x="36" y="19"/>
                  <a:pt x="36" y="19"/>
                  <a:pt x="36" y="19"/>
                </a:cubicBezTo>
                <a:cubicBezTo>
                  <a:pt x="36" y="20"/>
                  <a:pt x="36" y="20"/>
                  <a:pt x="36" y="21"/>
                </a:cubicBezTo>
                <a:cubicBezTo>
                  <a:pt x="36" y="21"/>
                  <a:pt x="37" y="21"/>
                  <a:pt x="37" y="21"/>
                </a:cubicBezTo>
                <a:cubicBezTo>
                  <a:pt x="38" y="21"/>
                  <a:pt x="38" y="21"/>
                  <a:pt x="38" y="21"/>
                </a:cubicBezTo>
                <a:cubicBezTo>
                  <a:pt x="38" y="20"/>
                  <a:pt x="38" y="20"/>
                  <a:pt x="38" y="19"/>
                </a:cubicBezTo>
                <a:cubicBezTo>
                  <a:pt x="38" y="10"/>
                  <a:pt x="38" y="10"/>
                  <a:pt x="38" y="10"/>
                </a:cubicBezTo>
                <a:cubicBezTo>
                  <a:pt x="41" y="10"/>
                  <a:pt x="41" y="10"/>
                  <a:pt x="41" y="10"/>
                </a:cubicBezTo>
                <a:cubicBezTo>
                  <a:pt x="41" y="23"/>
                  <a:pt x="41" y="23"/>
                  <a:pt x="41" y="23"/>
                </a:cubicBezTo>
                <a:cubicBezTo>
                  <a:pt x="38" y="23"/>
                  <a:pt x="38" y="23"/>
                  <a:pt x="38" y="23"/>
                </a:cubicBezTo>
                <a:cubicBezTo>
                  <a:pt x="38" y="22"/>
                  <a:pt x="38" y="22"/>
                  <a:pt x="38" y="22"/>
                </a:cubicBezTo>
                <a:cubicBezTo>
                  <a:pt x="37" y="22"/>
                  <a:pt x="37" y="22"/>
                  <a:pt x="37" y="22"/>
                </a:cubicBezTo>
                <a:cubicBezTo>
                  <a:pt x="37" y="23"/>
                  <a:pt x="37" y="23"/>
                  <a:pt x="37" y="23"/>
                </a:cubicBezTo>
                <a:cubicBezTo>
                  <a:pt x="36" y="23"/>
                  <a:pt x="36" y="23"/>
                  <a:pt x="36" y="23"/>
                </a:cubicBezTo>
                <a:cubicBezTo>
                  <a:pt x="35" y="23"/>
                  <a:pt x="35" y="23"/>
                  <a:pt x="34" y="23"/>
                </a:cubicBezTo>
                <a:cubicBezTo>
                  <a:pt x="34" y="23"/>
                  <a:pt x="34" y="23"/>
                  <a:pt x="34" y="22"/>
                </a:cubicBezTo>
                <a:cubicBezTo>
                  <a:pt x="34" y="22"/>
                  <a:pt x="34" y="22"/>
                  <a:pt x="34" y="21"/>
                </a:cubicBezTo>
                <a:cubicBezTo>
                  <a:pt x="33" y="21"/>
                  <a:pt x="33" y="20"/>
                  <a:pt x="33" y="19"/>
                </a:cubicBezTo>
                <a:lnTo>
                  <a:pt x="33" y="10"/>
                </a:lnTo>
                <a:close/>
                <a:moveTo>
                  <a:pt x="24" y="15"/>
                </a:moveTo>
                <a:cubicBezTo>
                  <a:pt x="24" y="14"/>
                  <a:pt x="24" y="13"/>
                  <a:pt x="24" y="12"/>
                </a:cubicBezTo>
                <a:cubicBezTo>
                  <a:pt x="24" y="11"/>
                  <a:pt x="25" y="11"/>
                  <a:pt x="25" y="10"/>
                </a:cubicBezTo>
                <a:cubicBezTo>
                  <a:pt x="26" y="10"/>
                  <a:pt x="26" y="10"/>
                  <a:pt x="27" y="10"/>
                </a:cubicBezTo>
                <a:cubicBezTo>
                  <a:pt x="28" y="10"/>
                  <a:pt x="29" y="10"/>
                  <a:pt x="29" y="10"/>
                </a:cubicBezTo>
                <a:cubicBezTo>
                  <a:pt x="30" y="10"/>
                  <a:pt x="30" y="11"/>
                  <a:pt x="31" y="11"/>
                </a:cubicBezTo>
                <a:cubicBezTo>
                  <a:pt x="31" y="12"/>
                  <a:pt x="31" y="12"/>
                  <a:pt x="31" y="13"/>
                </a:cubicBezTo>
                <a:cubicBezTo>
                  <a:pt x="31" y="13"/>
                  <a:pt x="31" y="14"/>
                  <a:pt x="31" y="15"/>
                </a:cubicBezTo>
                <a:cubicBezTo>
                  <a:pt x="31" y="17"/>
                  <a:pt x="31" y="17"/>
                  <a:pt x="31" y="17"/>
                </a:cubicBezTo>
                <a:cubicBezTo>
                  <a:pt x="31" y="19"/>
                  <a:pt x="31" y="20"/>
                  <a:pt x="31" y="20"/>
                </a:cubicBezTo>
                <a:cubicBezTo>
                  <a:pt x="31" y="21"/>
                  <a:pt x="31" y="21"/>
                  <a:pt x="31" y="22"/>
                </a:cubicBezTo>
                <a:cubicBezTo>
                  <a:pt x="30" y="22"/>
                  <a:pt x="30" y="23"/>
                  <a:pt x="29" y="23"/>
                </a:cubicBezTo>
                <a:cubicBezTo>
                  <a:pt x="29" y="23"/>
                  <a:pt x="28" y="23"/>
                  <a:pt x="28" y="23"/>
                </a:cubicBezTo>
                <a:cubicBezTo>
                  <a:pt x="27" y="23"/>
                  <a:pt x="26" y="23"/>
                  <a:pt x="26" y="23"/>
                </a:cubicBezTo>
                <a:cubicBezTo>
                  <a:pt x="25" y="23"/>
                  <a:pt x="25" y="23"/>
                  <a:pt x="24" y="22"/>
                </a:cubicBezTo>
                <a:cubicBezTo>
                  <a:pt x="24" y="22"/>
                  <a:pt x="24" y="21"/>
                  <a:pt x="24" y="21"/>
                </a:cubicBezTo>
                <a:cubicBezTo>
                  <a:pt x="24" y="20"/>
                  <a:pt x="24" y="19"/>
                  <a:pt x="24" y="18"/>
                </a:cubicBezTo>
                <a:lnTo>
                  <a:pt x="24" y="15"/>
                </a:lnTo>
                <a:close/>
                <a:moveTo>
                  <a:pt x="17" y="5"/>
                </a:moveTo>
                <a:cubicBezTo>
                  <a:pt x="19" y="12"/>
                  <a:pt x="19" y="12"/>
                  <a:pt x="19" y="12"/>
                </a:cubicBezTo>
                <a:cubicBezTo>
                  <a:pt x="20" y="10"/>
                  <a:pt x="20" y="8"/>
                  <a:pt x="21" y="5"/>
                </a:cubicBezTo>
                <a:cubicBezTo>
                  <a:pt x="23" y="5"/>
                  <a:pt x="23" y="5"/>
                  <a:pt x="23" y="5"/>
                </a:cubicBezTo>
                <a:cubicBezTo>
                  <a:pt x="20" y="16"/>
                  <a:pt x="20" y="16"/>
                  <a:pt x="20" y="16"/>
                </a:cubicBezTo>
                <a:cubicBezTo>
                  <a:pt x="20" y="16"/>
                  <a:pt x="20" y="16"/>
                  <a:pt x="20" y="16"/>
                </a:cubicBezTo>
                <a:cubicBezTo>
                  <a:pt x="20" y="23"/>
                  <a:pt x="20" y="23"/>
                  <a:pt x="20" y="23"/>
                </a:cubicBezTo>
                <a:cubicBezTo>
                  <a:pt x="18" y="23"/>
                  <a:pt x="18" y="23"/>
                  <a:pt x="18" y="23"/>
                </a:cubicBezTo>
                <a:cubicBezTo>
                  <a:pt x="18" y="16"/>
                  <a:pt x="18" y="16"/>
                  <a:pt x="18" y="16"/>
                </a:cubicBezTo>
                <a:cubicBezTo>
                  <a:pt x="18" y="16"/>
                  <a:pt x="18" y="16"/>
                  <a:pt x="18" y="16"/>
                </a:cubicBezTo>
                <a:cubicBezTo>
                  <a:pt x="15" y="5"/>
                  <a:pt x="15" y="5"/>
                  <a:pt x="15" y="5"/>
                </a:cubicBezTo>
                <a:lnTo>
                  <a:pt x="17" y="5"/>
                </a:lnTo>
                <a:close/>
                <a:moveTo>
                  <a:pt x="50" y="46"/>
                </a:moveTo>
                <a:cubicBezTo>
                  <a:pt x="50" y="50"/>
                  <a:pt x="47" y="52"/>
                  <a:pt x="44" y="53"/>
                </a:cubicBezTo>
                <a:cubicBezTo>
                  <a:pt x="34" y="53"/>
                  <a:pt x="24" y="53"/>
                  <a:pt x="14" y="53"/>
                </a:cubicBezTo>
                <a:cubicBezTo>
                  <a:pt x="11" y="52"/>
                  <a:pt x="8" y="50"/>
                  <a:pt x="8" y="46"/>
                </a:cubicBezTo>
                <a:cubicBezTo>
                  <a:pt x="7" y="41"/>
                  <a:pt x="7" y="36"/>
                  <a:pt x="8" y="31"/>
                </a:cubicBezTo>
                <a:cubicBezTo>
                  <a:pt x="8" y="27"/>
                  <a:pt x="11" y="25"/>
                  <a:pt x="14" y="24"/>
                </a:cubicBezTo>
                <a:cubicBezTo>
                  <a:pt x="24" y="24"/>
                  <a:pt x="34" y="24"/>
                  <a:pt x="44" y="24"/>
                </a:cubicBezTo>
                <a:cubicBezTo>
                  <a:pt x="47" y="25"/>
                  <a:pt x="50" y="27"/>
                  <a:pt x="50" y="31"/>
                </a:cubicBezTo>
                <a:cubicBezTo>
                  <a:pt x="51" y="36"/>
                  <a:pt x="51" y="41"/>
                  <a:pt x="50" y="46"/>
                </a:cubicBezTo>
                <a:close/>
                <a:moveTo>
                  <a:pt x="27" y="22"/>
                </a:moveTo>
                <a:cubicBezTo>
                  <a:pt x="28" y="22"/>
                  <a:pt x="28" y="22"/>
                  <a:pt x="28" y="21"/>
                </a:cubicBezTo>
                <a:cubicBezTo>
                  <a:pt x="28" y="21"/>
                  <a:pt x="28" y="21"/>
                  <a:pt x="28" y="20"/>
                </a:cubicBezTo>
                <a:cubicBezTo>
                  <a:pt x="28" y="14"/>
                  <a:pt x="28" y="14"/>
                  <a:pt x="28" y="14"/>
                </a:cubicBezTo>
                <a:cubicBezTo>
                  <a:pt x="28" y="13"/>
                  <a:pt x="28" y="12"/>
                  <a:pt x="28" y="12"/>
                </a:cubicBezTo>
                <a:cubicBezTo>
                  <a:pt x="28" y="12"/>
                  <a:pt x="28" y="11"/>
                  <a:pt x="27" y="11"/>
                </a:cubicBezTo>
                <a:cubicBezTo>
                  <a:pt x="27" y="11"/>
                  <a:pt x="27" y="12"/>
                  <a:pt x="27" y="12"/>
                </a:cubicBezTo>
                <a:cubicBezTo>
                  <a:pt x="27" y="12"/>
                  <a:pt x="26" y="13"/>
                  <a:pt x="26" y="14"/>
                </a:cubicBezTo>
                <a:cubicBezTo>
                  <a:pt x="26" y="19"/>
                  <a:pt x="26" y="19"/>
                  <a:pt x="26" y="19"/>
                </a:cubicBezTo>
                <a:cubicBezTo>
                  <a:pt x="26" y="21"/>
                  <a:pt x="27" y="21"/>
                  <a:pt x="27" y="21"/>
                </a:cubicBezTo>
                <a:cubicBezTo>
                  <a:pt x="27" y="22"/>
                  <a:pt x="27" y="22"/>
                  <a:pt x="27" y="22"/>
                </a:cubicBezTo>
                <a:close/>
                <a:moveTo>
                  <a:pt x="12" y="32"/>
                </a:moveTo>
                <a:cubicBezTo>
                  <a:pt x="14" y="32"/>
                  <a:pt x="14" y="32"/>
                  <a:pt x="14" y="32"/>
                </a:cubicBezTo>
                <a:cubicBezTo>
                  <a:pt x="14" y="47"/>
                  <a:pt x="14" y="47"/>
                  <a:pt x="14" y="47"/>
                </a:cubicBezTo>
                <a:cubicBezTo>
                  <a:pt x="17" y="47"/>
                  <a:pt x="17" y="47"/>
                  <a:pt x="17" y="47"/>
                </a:cubicBezTo>
                <a:cubicBezTo>
                  <a:pt x="17" y="32"/>
                  <a:pt x="17" y="32"/>
                  <a:pt x="17" y="32"/>
                </a:cubicBezTo>
                <a:cubicBezTo>
                  <a:pt x="20" y="32"/>
                  <a:pt x="20" y="32"/>
                  <a:pt x="20" y="32"/>
                </a:cubicBezTo>
                <a:cubicBezTo>
                  <a:pt x="20" y="29"/>
                  <a:pt x="20" y="29"/>
                  <a:pt x="20" y="29"/>
                </a:cubicBezTo>
                <a:cubicBezTo>
                  <a:pt x="12" y="29"/>
                  <a:pt x="12" y="29"/>
                  <a:pt x="12" y="29"/>
                </a:cubicBezTo>
                <a:lnTo>
                  <a:pt x="12" y="32"/>
                </a:lnTo>
                <a:close/>
                <a:moveTo>
                  <a:pt x="25" y="42"/>
                </a:moveTo>
                <a:cubicBezTo>
                  <a:pt x="25" y="44"/>
                  <a:pt x="25" y="44"/>
                  <a:pt x="25" y="44"/>
                </a:cubicBezTo>
                <a:cubicBezTo>
                  <a:pt x="25" y="45"/>
                  <a:pt x="25" y="45"/>
                  <a:pt x="24" y="45"/>
                </a:cubicBezTo>
                <a:cubicBezTo>
                  <a:pt x="24" y="45"/>
                  <a:pt x="23" y="45"/>
                  <a:pt x="23" y="44"/>
                </a:cubicBezTo>
                <a:cubicBezTo>
                  <a:pt x="23" y="44"/>
                  <a:pt x="23" y="44"/>
                  <a:pt x="23" y="42"/>
                </a:cubicBezTo>
                <a:cubicBezTo>
                  <a:pt x="23" y="33"/>
                  <a:pt x="23" y="33"/>
                  <a:pt x="23" y="33"/>
                </a:cubicBezTo>
                <a:cubicBezTo>
                  <a:pt x="20" y="33"/>
                  <a:pt x="20" y="33"/>
                  <a:pt x="20" y="33"/>
                </a:cubicBezTo>
                <a:cubicBezTo>
                  <a:pt x="20" y="43"/>
                  <a:pt x="20" y="43"/>
                  <a:pt x="20" y="43"/>
                </a:cubicBezTo>
                <a:cubicBezTo>
                  <a:pt x="20" y="44"/>
                  <a:pt x="21" y="45"/>
                  <a:pt x="21" y="45"/>
                </a:cubicBezTo>
                <a:cubicBezTo>
                  <a:pt x="21" y="46"/>
                  <a:pt x="21" y="46"/>
                  <a:pt x="21" y="46"/>
                </a:cubicBezTo>
                <a:cubicBezTo>
                  <a:pt x="21" y="47"/>
                  <a:pt x="21" y="47"/>
                  <a:pt x="21" y="47"/>
                </a:cubicBezTo>
                <a:cubicBezTo>
                  <a:pt x="22" y="47"/>
                  <a:pt x="22" y="48"/>
                  <a:pt x="23" y="48"/>
                </a:cubicBezTo>
                <a:cubicBezTo>
                  <a:pt x="23" y="48"/>
                  <a:pt x="23" y="47"/>
                  <a:pt x="24" y="47"/>
                </a:cubicBezTo>
                <a:cubicBezTo>
                  <a:pt x="24" y="47"/>
                  <a:pt x="24" y="47"/>
                  <a:pt x="24" y="46"/>
                </a:cubicBezTo>
                <a:cubicBezTo>
                  <a:pt x="25" y="46"/>
                  <a:pt x="25" y="46"/>
                  <a:pt x="25" y="46"/>
                </a:cubicBezTo>
                <a:cubicBezTo>
                  <a:pt x="25" y="47"/>
                  <a:pt x="25" y="47"/>
                  <a:pt x="25" y="47"/>
                </a:cubicBezTo>
                <a:cubicBezTo>
                  <a:pt x="28" y="47"/>
                  <a:pt x="28" y="47"/>
                  <a:pt x="28" y="47"/>
                </a:cubicBezTo>
                <a:cubicBezTo>
                  <a:pt x="28" y="33"/>
                  <a:pt x="28" y="33"/>
                  <a:pt x="28" y="33"/>
                </a:cubicBezTo>
                <a:cubicBezTo>
                  <a:pt x="25" y="33"/>
                  <a:pt x="25" y="33"/>
                  <a:pt x="25" y="33"/>
                </a:cubicBezTo>
                <a:lnTo>
                  <a:pt x="25" y="42"/>
                </a:lnTo>
                <a:close/>
                <a:moveTo>
                  <a:pt x="37" y="34"/>
                </a:moveTo>
                <a:cubicBezTo>
                  <a:pt x="37" y="34"/>
                  <a:pt x="37" y="33"/>
                  <a:pt x="37" y="33"/>
                </a:cubicBezTo>
                <a:cubicBezTo>
                  <a:pt x="36" y="33"/>
                  <a:pt x="36" y="33"/>
                  <a:pt x="36" y="33"/>
                </a:cubicBezTo>
                <a:cubicBezTo>
                  <a:pt x="35" y="33"/>
                  <a:pt x="35" y="33"/>
                  <a:pt x="35" y="33"/>
                </a:cubicBezTo>
                <a:cubicBezTo>
                  <a:pt x="34" y="33"/>
                  <a:pt x="34" y="34"/>
                  <a:pt x="34" y="34"/>
                </a:cubicBezTo>
                <a:cubicBezTo>
                  <a:pt x="33" y="35"/>
                  <a:pt x="33" y="35"/>
                  <a:pt x="33" y="35"/>
                </a:cubicBezTo>
                <a:cubicBezTo>
                  <a:pt x="33" y="29"/>
                  <a:pt x="33" y="29"/>
                  <a:pt x="33" y="29"/>
                </a:cubicBezTo>
                <a:cubicBezTo>
                  <a:pt x="30" y="29"/>
                  <a:pt x="30" y="29"/>
                  <a:pt x="30" y="29"/>
                </a:cubicBezTo>
                <a:cubicBezTo>
                  <a:pt x="30" y="47"/>
                  <a:pt x="30" y="47"/>
                  <a:pt x="30" y="47"/>
                </a:cubicBezTo>
                <a:cubicBezTo>
                  <a:pt x="33" y="47"/>
                  <a:pt x="33" y="47"/>
                  <a:pt x="33" y="47"/>
                </a:cubicBezTo>
                <a:cubicBezTo>
                  <a:pt x="33" y="46"/>
                  <a:pt x="33" y="46"/>
                  <a:pt x="33" y="46"/>
                </a:cubicBezTo>
                <a:cubicBezTo>
                  <a:pt x="33" y="45"/>
                  <a:pt x="33" y="45"/>
                  <a:pt x="33" y="45"/>
                </a:cubicBezTo>
                <a:cubicBezTo>
                  <a:pt x="34" y="46"/>
                  <a:pt x="34" y="46"/>
                  <a:pt x="34" y="46"/>
                </a:cubicBezTo>
                <a:cubicBezTo>
                  <a:pt x="34" y="47"/>
                  <a:pt x="34" y="47"/>
                  <a:pt x="35" y="47"/>
                </a:cubicBezTo>
                <a:cubicBezTo>
                  <a:pt x="35" y="47"/>
                  <a:pt x="35" y="48"/>
                  <a:pt x="36" y="48"/>
                </a:cubicBezTo>
                <a:cubicBezTo>
                  <a:pt x="36" y="48"/>
                  <a:pt x="37" y="47"/>
                  <a:pt x="37" y="47"/>
                </a:cubicBezTo>
                <a:cubicBezTo>
                  <a:pt x="37" y="47"/>
                  <a:pt x="37" y="46"/>
                  <a:pt x="38" y="46"/>
                </a:cubicBezTo>
                <a:cubicBezTo>
                  <a:pt x="38" y="45"/>
                  <a:pt x="38" y="44"/>
                  <a:pt x="38" y="44"/>
                </a:cubicBezTo>
                <a:cubicBezTo>
                  <a:pt x="38" y="37"/>
                  <a:pt x="38" y="37"/>
                  <a:pt x="38" y="37"/>
                </a:cubicBezTo>
                <a:cubicBezTo>
                  <a:pt x="38" y="37"/>
                  <a:pt x="38" y="36"/>
                  <a:pt x="38" y="35"/>
                </a:cubicBezTo>
                <a:cubicBezTo>
                  <a:pt x="38" y="35"/>
                  <a:pt x="38" y="34"/>
                  <a:pt x="37" y="34"/>
                </a:cubicBezTo>
                <a:close/>
                <a:moveTo>
                  <a:pt x="35" y="42"/>
                </a:moveTo>
                <a:cubicBezTo>
                  <a:pt x="35" y="43"/>
                  <a:pt x="35" y="44"/>
                  <a:pt x="35" y="44"/>
                </a:cubicBezTo>
                <a:cubicBezTo>
                  <a:pt x="35" y="44"/>
                  <a:pt x="34" y="45"/>
                  <a:pt x="34" y="45"/>
                </a:cubicBezTo>
                <a:cubicBezTo>
                  <a:pt x="34" y="45"/>
                  <a:pt x="33" y="44"/>
                  <a:pt x="33" y="44"/>
                </a:cubicBezTo>
                <a:cubicBezTo>
                  <a:pt x="33" y="44"/>
                  <a:pt x="33" y="43"/>
                  <a:pt x="33" y="42"/>
                </a:cubicBezTo>
                <a:cubicBezTo>
                  <a:pt x="33" y="39"/>
                  <a:pt x="33" y="39"/>
                  <a:pt x="33" y="39"/>
                </a:cubicBezTo>
                <a:cubicBezTo>
                  <a:pt x="33" y="37"/>
                  <a:pt x="33" y="37"/>
                  <a:pt x="33" y="37"/>
                </a:cubicBezTo>
                <a:cubicBezTo>
                  <a:pt x="33" y="36"/>
                  <a:pt x="34" y="36"/>
                  <a:pt x="34" y="36"/>
                </a:cubicBezTo>
                <a:cubicBezTo>
                  <a:pt x="34" y="36"/>
                  <a:pt x="35" y="36"/>
                  <a:pt x="35" y="37"/>
                </a:cubicBezTo>
                <a:cubicBezTo>
                  <a:pt x="35" y="37"/>
                  <a:pt x="35" y="37"/>
                  <a:pt x="35" y="39"/>
                </a:cubicBezTo>
                <a:lnTo>
                  <a:pt x="35" y="42"/>
                </a:lnTo>
                <a:close/>
                <a:moveTo>
                  <a:pt x="42" y="41"/>
                </a:moveTo>
                <a:cubicBezTo>
                  <a:pt x="47" y="41"/>
                  <a:pt x="47" y="41"/>
                  <a:pt x="47" y="41"/>
                </a:cubicBezTo>
                <a:cubicBezTo>
                  <a:pt x="47" y="39"/>
                  <a:pt x="47" y="39"/>
                  <a:pt x="47" y="39"/>
                </a:cubicBezTo>
                <a:cubicBezTo>
                  <a:pt x="47" y="38"/>
                  <a:pt x="47" y="36"/>
                  <a:pt x="47" y="35"/>
                </a:cubicBezTo>
                <a:cubicBezTo>
                  <a:pt x="47" y="35"/>
                  <a:pt x="46" y="34"/>
                  <a:pt x="46" y="34"/>
                </a:cubicBezTo>
                <a:cubicBezTo>
                  <a:pt x="45" y="33"/>
                  <a:pt x="44" y="33"/>
                  <a:pt x="43" y="33"/>
                </a:cubicBezTo>
                <a:cubicBezTo>
                  <a:pt x="43" y="33"/>
                  <a:pt x="42" y="33"/>
                  <a:pt x="41" y="34"/>
                </a:cubicBezTo>
                <a:cubicBezTo>
                  <a:pt x="41" y="34"/>
                  <a:pt x="40" y="34"/>
                  <a:pt x="40" y="35"/>
                </a:cubicBezTo>
                <a:cubicBezTo>
                  <a:pt x="40" y="36"/>
                  <a:pt x="40" y="37"/>
                  <a:pt x="40" y="39"/>
                </a:cubicBezTo>
                <a:cubicBezTo>
                  <a:pt x="40" y="43"/>
                  <a:pt x="40" y="43"/>
                  <a:pt x="40" y="43"/>
                </a:cubicBezTo>
                <a:cubicBezTo>
                  <a:pt x="40" y="43"/>
                  <a:pt x="40" y="44"/>
                  <a:pt x="40" y="45"/>
                </a:cubicBezTo>
                <a:cubicBezTo>
                  <a:pt x="40" y="45"/>
                  <a:pt x="40" y="46"/>
                  <a:pt x="41" y="46"/>
                </a:cubicBezTo>
                <a:cubicBezTo>
                  <a:pt x="41" y="47"/>
                  <a:pt x="41" y="47"/>
                  <a:pt x="42" y="47"/>
                </a:cubicBezTo>
                <a:cubicBezTo>
                  <a:pt x="42" y="47"/>
                  <a:pt x="43" y="48"/>
                  <a:pt x="44" y="48"/>
                </a:cubicBezTo>
                <a:cubicBezTo>
                  <a:pt x="44" y="48"/>
                  <a:pt x="45" y="47"/>
                  <a:pt x="45" y="47"/>
                </a:cubicBezTo>
                <a:cubicBezTo>
                  <a:pt x="46" y="47"/>
                  <a:pt x="46" y="47"/>
                  <a:pt x="46" y="46"/>
                </a:cubicBezTo>
                <a:cubicBezTo>
                  <a:pt x="47" y="46"/>
                  <a:pt x="47" y="45"/>
                  <a:pt x="47" y="45"/>
                </a:cubicBezTo>
                <a:cubicBezTo>
                  <a:pt x="47" y="44"/>
                  <a:pt x="47" y="43"/>
                  <a:pt x="47" y="43"/>
                </a:cubicBezTo>
                <a:cubicBezTo>
                  <a:pt x="47" y="42"/>
                  <a:pt x="47" y="42"/>
                  <a:pt x="47" y="42"/>
                </a:cubicBezTo>
                <a:cubicBezTo>
                  <a:pt x="45" y="42"/>
                  <a:pt x="45" y="42"/>
                  <a:pt x="45" y="42"/>
                </a:cubicBezTo>
                <a:cubicBezTo>
                  <a:pt x="45" y="43"/>
                  <a:pt x="45" y="43"/>
                  <a:pt x="45" y="43"/>
                </a:cubicBezTo>
                <a:cubicBezTo>
                  <a:pt x="45" y="44"/>
                  <a:pt x="45" y="45"/>
                  <a:pt x="44" y="45"/>
                </a:cubicBezTo>
                <a:cubicBezTo>
                  <a:pt x="44" y="46"/>
                  <a:pt x="44" y="46"/>
                  <a:pt x="43" y="46"/>
                </a:cubicBezTo>
                <a:cubicBezTo>
                  <a:pt x="43" y="46"/>
                  <a:pt x="43" y="46"/>
                  <a:pt x="43" y="45"/>
                </a:cubicBezTo>
                <a:cubicBezTo>
                  <a:pt x="43" y="45"/>
                  <a:pt x="42" y="45"/>
                  <a:pt x="42" y="44"/>
                </a:cubicBezTo>
                <a:lnTo>
                  <a:pt x="42" y="41"/>
                </a:lnTo>
                <a:close/>
                <a:moveTo>
                  <a:pt x="42" y="39"/>
                </a:moveTo>
                <a:cubicBezTo>
                  <a:pt x="42" y="37"/>
                  <a:pt x="42" y="37"/>
                  <a:pt x="42" y="37"/>
                </a:cubicBezTo>
                <a:cubicBezTo>
                  <a:pt x="42" y="36"/>
                  <a:pt x="43" y="36"/>
                  <a:pt x="43" y="36"/>
                </a:cubicBezTo>
                <a:cubicBezTo>
                  <a:pt x="43" y="36"/>
                  <a:pt x="43" y="35"/>
                  <a:pt x="43" y="35"/>
                </a:cubicBezTo>
                <a:cubicBezTo>
                  <a:pt x="44" y="35"/>
                  <a:pt x="44" y="36"/>
                  <a:pt x="44" y="36"/>
                </a:cubicBezTo>
                <a:cubicBezTo>
                  <a:pt x="44" y="36"/>
                  <a:pt x="44" y="36"/>
                  <a:pt x="44" y="37"/>
                </a:cubicBezTo>
                <a:cubicBezTo>
                  <a:pt x="44" y="39"/>
                  <a:pt x="44" y="39"/>
                  <a:pt x="44" y="39"/>
                </a:cubicBezTo>
                <a:cubicBezTo>
                  <a:pt x="42" y="39"/>
                  <a:pt x="42" y="39"/>
                  <a:pt x="42" y="39"/>
                </a:cubicBezTo>
                <a:close/>
                <a:moveTo>
                  <a:pt x="42" y="39"/>
                </a:moveTo>
                <a:cubicBezTo>
                  <a:pt x="42" y="39"/>
                  <a:pt x="42" y="39"/>
                  <a:pt x="42" y="39"/>
                </a:cubicBezTo>
              </a:path>
            </a:pathLst>
          </a:custGeom>
          <a:solidFill>
            <a:schemeClr val="lt2"/>
          </a:solid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sp>
        <p:nvSpPr>
          <p:cNvPr id="284" name="Google Shape;284;p14"/>
          <p:cNvSpPr/>
          <p:nvPr/>
        </p:nvSpPr>
        <p:spPr>
          <a:xfrm>
            <a:off x="872067" y="6257999"/>
            <a:ext cx="302684" cy="300567"/>
          </a:xfrm>
          <a:custGeom>
            <a:avLst/>
            <a:gdLst/>
            <a:ahLst/>
            <a:cxnLst/>
            <a:rect l="l" t="t" r="r" b="b"/>
            <a:pathLst>
              <a:path w="2016" h="2016" extrusionOk="0">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solidFill>
            <a:schemeClr val="lt2"/>
          </a:solid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sp>
        <p:nvSpPr>
          <p:cNvPr id="285" name="Google Shape;285;p14"/>
          <p:cNvSpPr/>
          <p:nvPr/>
        </p:nvSpPr>
        <p:spPr>
          <a:xfrm>
            <a:off x="946151" y="6332083"/>
            <a:ext cx="154517" cy="152400"/>
          </a:xfrm>
          <a:custGeom>
            <a:avLst/>
            <a:gdLst/>
            <a:ahLst/>
            <a:cxnLst/>
            <a:rect l="l" t="t" r="r" b="b"/>
            <a:pathLst>
              <a:path w="1034" h="1034" extrusionOk="0">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solidFill>
            <a:schemeClr val="lt2"/>
          </a:solid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sp>
        <p:nvSpPr>
          <p:cNvPr id="286" name="Google Shape;286;p14"/>
          <p:cNvSpPr/>
          <p:nvPr/>
        </p:nvSpPr>
        <p:spPr>
          <a:xfrm>
            <a:off x="1085851" y="6310916"/>
            <a:ext cx="35984" cy="35984"/>
          </a:xfrm>
          <a:prstGeom prst="ellipse">
            <a:avLst/>
          </a:prstGeom>
          <a:solidFill>
            <a:schemeClr val="lt2"/>
          </a:solidFill>
          <a:ln>
            <a:noFill/>
          </a:ln>
        </p:spPr>
        <p:txBody>
          <a:bodyPr spcFirstLastPara="1" wrap="square" lIns="121900" tIns="60933" rIns="121900" bIns="60933" anchor="t" anchorCtr="0">
            <a:noAutofit/>
          </a:bodyPr>
          <a:lstStyle/>
          <a:p>
            <a:endParaRPr sz="2000">
              <a:solidFill>
                <a:schemeClr val="dk1"/>
              </a:solidFill>
              <a:latin typeface="Trebuchet MS"/>
              <a:ea typeface="Trebuchet MS"/>
              <a:cs typeface="Trebuchet MS"/>
              <a:sym typeface="Trebuchet MS"/>
            </a:endParaRPr>
          </a:p>
        </p:txBody>
      </p:sp>
      <p:pic>
        <p:nvPicPr>
          <p:cNvPr id="287" name="Google Shape;287;p14"/>
          <p:cNvPicPr preferRelativeResize="0"/>
          <p:nvPr/>
        </p:nvPicPr>
        <p:blipFill rotWithShape="1">
          <a:blip r:embed="rId6">
            <a:alphaModFix/>
          </a:blip>
          <a:srcRect/>
          <a:stretch/>
        </p:blipFill>
        <p:spPr>
          <a:xfrm>
            <a:off x="839540" y="267547"/>
            <a:ext cx="3700011" cy="1569167"/>
          </a:xfrm>
          <a:prstGeom prst="rect">
            <a:avLst/>
          </a:prstGeom>
          <a:noFill/>
          <a:ln>
            <a:noFill/>
          </a:ln>
        </p:spPr>
      </p:pic>
    </p:spTree>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6108" y="5600587"/>
            <a:ext cx="8773556" cy="707758"/>
          </a:xfrm>
          <a:prstGeom prst="rect">
            <a:avLst/>
          </a:prstGeom>
          <a:noFill/>
        </p:spPr>
        <p:txBody>
          <a:bodyPr wrap="none" rtlCol="0">
            <a:spAutoFit/>
          </a:bodyPr>
          <a:lstStyle/>
          <a:p>
            <a:r>
              <a:rPr lang="en-GB" sz="3999" b="1" dirty="0">
                <a:solidFill>
                  <a:srgbClr val="0070C0"/>
                </a:solidFill>
                <a:latin typeface="Verdana" panose="020B0604030504040204" pitchFamily="34" charset="0"/>
                <a:ea typeface="Verdana" panose="020B0604030504040204" pitchFamily="34" charset="0"/>
                <a:cs typeface="Verdana" panose="020B0604030504040204" pitchFamily="34" charset="0"/>
              </a:rPr>
              <a:t>Nothing about us without us! </a:t>
            </a:r>
          </a:p>
        </p:txBody>
      </p:sp>
      <p:pic>
        <p:nvPicPr>
          <p:cNvPr id="7" name="Picture 6" descr="Group photo of EDF executive committee members" title="EDF executive board"/>
          <p:cNvPicPr>
            <a:picLocks noChangeAspect="1"/>
          </p:cNvPicPr>
          <p:nvPr/>
        </p:nvPicPr>
        <p:blipFill rotWithShape="1">
          <a:blip r:embed="rId3" cstate="print">
            <a:extLst>
              <a:ext uri="{28A0092B-C50C-407E-A947-70E740481C1C}">
                <a14:useLocalDpi xmlns:a14="http://schemas.microsoft.com/office/drawing/2010/main" val="0"/>
              </a:ext>
            </a:extLst>
          </a:blip>
          <a:srcRect t="15678" b="13418"/>
          <a:stretch/>
        </p:blipFill>
        <p:spPr>
          <a:xfrm>
            <a:off x="345209" y="1990309"/>
            <a:ext cx="5687295" cy="2688343"/>
          </a:xfrm>
          <a:prstGeom prst="rect">
            <a:avLst/>
          </a:prstGeom>
        </p:spPr>
      </p:pic>
      <p:sp>
        <p:nvSpPr>
          <p:cNvPr id="6" name="Content Placeholder 5"/>
          <p:cNvSpPr>
            <a:spLocks noGrp="1"/>
          </p:cNvSpPr>
          <p:nvPr>
            <p:ph sz="half" idx="2"/>
          </p:nvPr>
        </p:nvSpPr>
        <p:spPr>
          <a:xfrm>
            <a:off x="6317205" y="332164"/>
            <a:ext cx="5702001" cy="5255722"/>
          </a:xfrm>
        </p:spPr>
        <p:txBody>
          <a:bodyPr>
            <a:noAutofit/>
          </a:bodyPr>
          <a:lstStyle/>
          <a:p>
            <a:pPr>
              <a:lnSpc>
                <a:spcPct val="170000"/>
              </a:lnSpc>
            </a:pPr>
            <a:r>
              <a:rPr lang="en-GB" sz="2200" dirty="0"/>
              <a:t>European Disability Forum (</a:t>
            </a:r>
            <a:r>
              <a:rPr lang="en-GB" sz="2200" b="1" dirty="0"/>
              <a:t>EDF</a:t>
            </a:r>
            <a:r>
              <a:rPr lang="en-GB" sz="2200" dirty="0"/>
              <a:t>)</a:t>
            </a:r>
          </a:p>
          <a:p>
            <a:pPr>
              <a:lnSpc>
                <a:spcPct val="170000"/>
              </a:lnSpc>
            </a:pPr>
            <a:r>
              <a:rPr lang="en-GB" sz="2200" b="1" dirty="0"/>
              <a:t>100 million </a:t>
            </a:r>
            <a:r>
              <a:rPr lang="en-GB" sz="2200" dirty="0"/>
              <a:t>persons with disabilities in the EU</a:t>
            </a:r>
          </a:p>
          <a:p>
            <a:pPr>
              <a:lnSpc>
                <a:spcPct val="170000"/>
              </a:lnSpc>
            </a:pPr>
            <a:r>
              <a:rPr lang="en-GB" sz="2200" dirty="0"/>
              <a:t>Brussels-based umbrella organisation </a:t>
            </a:r>
          </a:p>
          <a:p>
            <a:pPr>
              <a:lnSpc>
                <a:spcPct val="170000"/>
              </a:lnSpc>
            </a:pPr>
            <a:r>
              <a:rPr lang="en-GB" sz="2200" dirty="0"/>
              <a:t>Advocating for the </a:t>
            </a:r>
            <a:r>
              <a:rPr lang="en-GB" sz="2200" b="1" dirty="0"/>
              <a:t>rights of persons with disabilities</a:t>
            </a:r>
          </a:p>
          <a:p>
            <a:pPr>
              <a:lnSpc>
                <a:spcPct val="170000"/>
              </a:lnSpc>
            </a:pPr>
            <a:r>
              <a:rPr lang="en-GB" sz="2200" dirty="0"/>
              <a:t>Implementation of the </a:t>
            </a:r>
            <a:r>
              <a:rPr lang="en-GB" sz="2200" b="1" dirty="0"/>
              <a:t>UN CRPD </a:t>
            </a:r>
            <a:r>
              <a:rPr lang="en-GB" sz="2200" dirty="0"/>
              <a:t>in the EU and member countries</a:t>
            </a:r>
          </a:p>
        </p:txBody>
      </p:sp>
      <p:sp>
        <p:nvSpPr>
          <p:cNvPr id="4" name="Title 3"/>
          <p:cNvSpPr>
            <a:spLocks noGrp="1"/>
          </p:cNvSpPr>
          <p:nvPr>
            <p:ph type="title"/>
          </p:nvPr>
        </p:nvSpPr>
        <p:spPr>
          <a:xfrm>
            <a:off x="522998" y="883704"/>
            <a:ext cx="5309658" cy="820193"/>
          </a:xfrm>
        </p:spPr>
        <p:txBody>
          <a:bodyPr>
            <a:normAutofit/>
          </a:bodyPr>
          <a:lstStyle/>
          <a:p>
            <a:r>
              <a:rPr lang="en-GB" sz="3999" dirty="0"/>
              <a:t>Who we are</a:t>
            </a:r>
          </a:p>
        </p:txBody>
      </p:sp>
    </p:spTree>
    <p:extLst>
      <p:ext uri="{BB962C8B-B14F-4D97-AF65-F5344CB8AC3E}">
        <p14:creationId xmlns:p14="http://schemas.microsoft.com/office/powerpoint/2010/main" val="137666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879" y="216737"/>
            <a:ext cx="11746214" cy="659697"/>
          </a:xfrm>
        </p:spPr>
        <p:txBody>
          <a:bodyPr>
            <a:noAutofit/>
          </a:bodyPr>
          <a:lstStyle/>
          <a:p>
            <a:pPr lvl="0">
              <a:lnSpc>
                <a:spcPct val="150000"/>
              </a:lnSpc>
            </a:pPr>
            <a:r>
              <a:rPr lang="fr-BE" sz="3999" dirty="0"/>
              <a:t>Legal Framework for Accessibility</a:t>
            </a:r>
          </a:p>
        </p:txBody>
      </p:sp>
      <p:sp>
        <p:nvSpPr>
          <p:cNvPr id="5" name="Content Placeholder 5"/>
          <p:cNvSpPr>
            <a:spLocks noGrp="1"/>
          </p:cNvSpPr>
          <p:nvPr>
            <p:ph sz="half" idx="4294967295"/>
          </p:nvPr>
        </p:nvSpPr>
        <p:spPr>
          <a:xfrm>
            <a:off x="321145" y="1295512"/>
            <a:ext cx="11641948" cy="2527167"/>
          </a:xfrm>
          <a:prstGeom prst="rect">
            <a:avLst/>
          </a:prstGeom>
        </p:spPr>
        <p:txBody>
          <a:bodyPr>
            <a:normAutofit fontScale="92500" lnSpcReduction="20000"/>
          </a:bodyPr>
          <a:lstStyle/>
          <a:p>
            <a:pPr marL="0" indent="0">
              <a:buNone/>
              <a:defRPr/>
            </a:pPr>
            <a:r>
              <a:rPr lang="en-GB" altLang="en-US" dirty="0">
                <a:latin typeface="Arial" panose="020B0604020202020204" pitchFamily="34" charset="0"/>
                <a:ea typeface="ＭＳ Ｐゴシック" panose="020B0600070205080204" pitchFamily="34" charset="-128"/>
                <a:hlinkClick r:id="rId3"/>
              </a:rPr>
              <a:t>UN CRPD Article 9 Accessibility</a:t>
            </a:r>
            <a:r>
              <a:rPr lang="en-GB" altLang="en-US" dirty="0">
                <a:latin typeface="Arial" panose="020B0604020202020204" pitchFamily="34" charset="0"/>
                <a:ea typeface="ＭＳ Ｐゴシック" panose="020B0600070205080204" pitchFamily="34" charset="-128"/>
              </a:rPr>
              <a:t>:</a:t>
            </a:r>
          </a:p>
          <a:p>
            <a:pPr marL="0" indent="0">
              <a:buNone/>
              <a:defRPr/>
            </a:pPr>
            <a:r>
              <a:rPr lang="en-GB" altLang="en-US" dirty="0">
                <a:latin typeface="Arial" panose="020B0604020202020204" pitchFamily="34" charset="0"/>
                <a:ea typeface="ＭＳ Ｐゴシック" panose="020B0600070205080204" pitchFamily="34" charset="-128"/>
              </a:rPr>
              <a:t>“To enable persons with disabilities to live independently and participate fully in all aspects of life, States Parties shall take appropriate measures to ensure to persons with disabilities access, on an equal basis with others (…) </a:t>
            </a:r>
          </a:p>
          <a:p>
            <a:pPr marL="0" indent="0">
              <a:buNone/>
              <a:defRPr/>
            </a:pPr>
            <a:r>
              <a:rPr lang="en-GB" altLang="en-US" dirty="0">
                <a:latin typeface="Arial" panose="020B0604020202020204" pitchFamily="34" charset="0"/>
                <a:ea typeface="ＭＳ Ｐゴシック" panose="020B0600070205080204" pitchFamily="34" charset="-128"/>
              </a:rPr>
              <a:t>To develop, promulgate and monitor the implementation of minimum standards and guidelines for the accessibility of facilities and services open or provided to the public”.</a:t>
            </a:r>
            <a:endParaRPr lang="en-GB" dirty="0">
              <a:latin typeface="Arial" panose="020B0604020202020204" pitchFamily="34" charset="0"/>
              <a:ea typeface="ＭＳ Ｐゴシック" panose="020B0600070205080204" pitchFamily="34" charset="-128"/>
            </a:endParaRPr>
          </a:p>
          <a:p>
            <a:pPr marL="0" indent="0">
              <a:buNone/>
              <a:defRPr/>
            </a:pPr>
            <a:endParaRPr lang="en-US" dirty="0"/>
          </a:p>
        </p:txBody>
      </p:sp>
      <p:sp>
        <p:nvSpPr>
          <p:cNvPr id="6" name="Rounded Rectangle 9">
            <a:extLst>
              <a:ext uri="{FF2B5EF4-FFF2-40B4-BE49-F238E27FC236}">
                <a16:creationId xmlns:a16="http://schemas.microsoft.com/office/drawing/2014/main" id="{59038A7D-B9E6-4714-AFF9-1EC7F0E0930C}"/>
              </a:ext>
            </a:extLst>
          </p:cNvPr>
          <p:cNvSpPr/>
          <p:nvPr/>
        </p:nvSpPr>
        <p:spPr>
          <a:xfrm>
            <a:off x="4885595" y="3898876"/>
            <a:ext cx="6408401" cy="242874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sz="2400" dirty="0">
                <a:solidFill>
                  <a:schemeClr val="tx1"/>
                </a:solidFill>
                <a:latin typeface="Arial" panose="020B0604020202020204" pitchFamily="34" charset="0"/>
                <a:cs typeface="Arial" panose="020B0604020202020204" pitchFamily="34" charset="0"/>
              </a:rPr>
              <a:t>The Accessibility Act does not create new requirements – the Member States are already obliged to implement the UNCRPD which goes much further. </a:t>
            </a:r>
          </a:p>
        </p:txBody>
      </p:sp>
    </p:spTree>
    <p:extLst>
      <p:ext uri="{BB962C8B-B14F-4D97-AF65-F5344CB8AC3E}">
        <p14:creationId xmlns:p14="http://schemas.microsoft.com/office/powerpoint/2010/main" val="4206174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C135F6B9-2D7F-4874-B632-741A3DA28E13}"/>
              </a:ext>
            </a:extLst>
          </p:cNvPr>
          <p:cNvSpPr txBox="1"/>
          <p:nvPr/>
        </p:nvSpPr>
        <p:spPr>
          <a:xfrm>
            <a:off x="1007113" y="362461"/>
            <a:ext cx="10895439" cy="6263404"/>
          </a:xfrm>
          <a:prstGeom prst="rect">
            <a:avLst/>
          </a:prstGeom>
        </p:spPr>
        <p:txBody>
          <a:bodyPr lIns="0" tIns="0" rIns="0" bIns="0"/>
          <a:lstStyle>
            <a:lvl1pPr marL="12700">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pPr>
              <a:lnSpc>
                <a:spcPts val="544"/>
              </a:lnSpc>
              <a:spcBef>
                <a:spcPts val="23"/>
              </a:spcBef>
              <a:defRPr/>
            </a:pPr>
            <a:endParaRPr lang="en-US" sz="2718" dirty="0">
              <a:latin typeface="Arial" panose="020B0604020202020204" pitchFamily="34" charset="0"/>
              <a:cs typeface="Arial" panose="020B0604020202020204" pitchFamily="34" charset="0"/>
            </a:endParaRPr>
          </a:p>
          <a:p>
            <a:pPr eaLnBrk="1" hangingPunct="1">
              <a:defRPr/>
            </a:pPr>
            <a:r>
              <a:rPr lang="en-US" sz="2899" b="1" dirty="0">
                <a:solidFill>
                  <a:srgbClr val="0085C7"/>
                </a:solidFill>
                <a:latin typeface="Arial" panose="020B0604020202020204" pitchFamily="34" charset="0"/>
                <a:cs typeface="Arial" panose="020B0604020202020204" pitchFamily="34" charset="0"/>
              </a:rPr>
              <a:t>Introduction to the European Accessibility Act (EAA)</a:t>
            </a:r>
          </a:p>
          <a:p>
            <a:pPr eaLnBrk="1" hangingPunct="1">
              <a:defRPr/>
            </a:pPr>
            <a:endParaRPr lang="en-US" sz="2718"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GB" sz="2537" dirty="0">
                <a:solidFill>
                  <a:srgbClr val="231F20"/>
                </a:solidFill>
                <a:latin typeface="Arial" panose="020B0604020202020204" pitchFamily="34" charset="0"/>
                <a:cs typeface="Arial" panose="020B0604020202020204" pitchFamily="34" charset="0"/>
              </a:rPr>
              <a:t>EU law that will set EU-wide minimum accessibility requirements for a range of mainstream products and services, including related to tourism</a:t>
            </a:r>
          </a:p>
          <a:p>
            <a:pPr eaLnBrk="1" hangingPunct="1">
              <a:defRPr/>
            </a:pPr>
            <a:endParaRPr lang="en-US"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GB" sz="2537" dirty="0">
                <a:solidFill>
                  <a:srgbClr val="231F20"/>
                </a:solidFill>
                <a:latin typeface="Arial" panose="020B0604020202020204" pitchFamily="34" charset="0"/>
                <a:cs typeface="Arial" panose="020B0604020202020204" pitchFamily="34" charset="0"/>
              </a:rPr>
              <a:t>Aims to strengthen the right of persons with disabilities to access goods and services available in the EU internal market and contributes to accessible tourism</a:t>
            </a:r>
          </a:p>
          <a:p>
            <a:pPr eaLnBrk="1" hangingPunct="1">
              <a:defRPr/>
            </a:pPr>
            <a:endParaRPr lang="en-US"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GB" sz="2537" dirty="0">
                <a:solidFill>
                  <a:srgbClr val="231F20"/>
                </a:solidFill>
                <a:latin typeface="Arial" panose="020B0604020202020204" pitchFamily="34" charset="0"/>
                <a:cs typeface="Arial" panose="020B0604020202020204" pitchFamily="34" charset="0"/>
              </a:rPr>
              <a:t>“Directive” - sets binding accessibility goals but leaves it up to the EU Member States to decide how they want to reach them</a:t>
            </a:r>
          </a:p>
          <a:p>
            <a:pPr marL="322174" indent="-310667">
              <a:buFont typeface="Arial" panose="020B0604020202020204" pitchFamily="34" charset="0"/>
              <a:buChar char="•"/>
              <a:defRPr/>
            </a:pPr>
            <a:endParaRPr lang="en-GB"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GB" sz="2537" dirty="0">
                <a:solidFill>
                  <a:srgbClr val="231F20"/>
                </a:solidFill>
                <a:latin typeface="Arial" panose="020B0604020202020204" pitchFamily="34" charset="0"/>
                <a:cs typeface="Arial" panose="020B0604020202020204" pitchFamily="34" charset="0"/>
              </a:rPr>
              <a:t>Adopted in 2019, and Member States need to transpose to national law by June 2025 (this means introduce new and/or update existing national legislation to comply with the Act)</a:t>
            </a:r>
          </a:p>
          <a:p>
            <a:pPr marL="322174" indent="-310667">
              <a:buFont typeface="Arial" panose="020B0604020202020204" pitchFamily="34" charset="0"/>
              <a:buChar char="•"/>
              <a:defRPr/>
            </a:pPr>
            <a:endParaRPr lang="en-US" sz="2537" dirty="0">
              <a:solidFill>
                <a:srgbClr val="231F20"/>
              </a:solidFill>
              <a:latin typeface="Arial" panose="020B0604020202020204" pitchFamily="34" charset="0"/>
              <a:cs typeface="Arial" panose="020B0604020202020204" pitchFamily="34" charset="0"/>
            </a:endParaRPr>
          </a:p>
          <a:p>
            <a:pPr>
              <a:lnSpc>
                <a:spcPts val="906"/>
              </a:lnSpc>
              <a:defRPr/>
            </a:pPr>
            <a:endParaRPr lang="en-US" sz="906" dirty="0">
              <a:latin typeface="Arial" panose="020B0604020202020204" pitchFamily="34" charset="0"/>
              <a:cs typeface="Arial" panose="020B0604020202020204" pitchFamily="34" charset="0"/>
            </a:endParaRPr>
          </a:p>
          <a:p>
            <a:pPr>
              <a:lnSpc>
                <a:spcPts val="906"/>
              </a:lnSpc>
              <a:defRPr/>
            </a:pPr>
            <a:endParaRPr lang="en-US" sz="906"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464416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30A9A8E6-33FB-48B3-98A0-D5A2C49BB36B}"/>
              </a:ext>
            </a:extLst>
          </p:cNvPr>
          <p:cNvSpPr txBox="1"/>
          <p:nvPr/>
        </p:nvSpPr>
        <p:spPr>
          <a:xfrm>
            <a:off x="1007112" y="362461"/>
            <a:ext cx="10830197" cy="6495539"/>
          </a:xfrm>
          <a:prstGeom prst="rect">
            <a:avLst/>
          </a:prstGeom>
        </p:spPr>
        <p:txBody>
          <a:bodyPr lIns="0" tIns="0" rIns="0" bIns="0"/>
          <a:lstStyle>
            <a:lvl1pPr marL="12700">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pPr>
              <a:lnSpc>
                <a:spcPts val="544"/>
              </a:lnSpc>
              <a:spcBef>
                <a:spcPts val="23"/>
              </a:spcBef>
              <a:defRPr/>
            </a:pPr>
            <a:endParaRPr lang="en-US" sz="2718" dirty="0">
              <a:latin typeface="Arial" panose="020B0604020202020204" pitchFamily="34" charset="0"/>
              <a:cs typeface="Arial" panose="020B0604020202020204" pitchFamily="34" charset="0"/>
            </a:endParaRPr>
          </a:p>
          <a:p>
            <a:pPr eaLnBrk="1" hangingPunct="1">
              <a:defRPr/>
            </a:pPr>
            <a:r>
              <a:rPr lang="en-US" sz="2899" b="1" dirty="0">
                <a:solidFill>
                  <a:srgbClr val="0085C7"/>
                </a:solidFill>
                <a:latin typeface="Arial" panose="020B0604020202020204" pitchFamily="34" charset="0"/>
                <a:cs typeface="Arial" panose="020B0604020202020204" pitchFamily="34" charset="0"/>
              </a:rPr>
              <a:t>What goods and services are covered by EAA?</a:t>
            </a:r>
            <a:endParaRPr lang="en-US" sz="2718" dirty="0">
              <a:solidFill>
                <a:srgbClr val="231F20"/>
              </a:solidFill>
              <a:latin typeface="Arial" panose="020B0604020202020204" pitchFamily="34" charset="0"/>
              <a:cs typeface="Arial" panose="020B0604020202020204" pitchFamily="34" charset="0"/>
            </a:endParaRP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Computers and operating systems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ATMs, ticketing and check-in machines for the provision of the services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All payment terminals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Telephone services and smartphones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Emergency calls to 112</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TVs and access to the audiovisual media services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Consumer Banking services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e-books and e-readers</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e-commerce</a:t>
            </a:r>
          </a:p>
          <a:p>
            <a:pPr marL="258890" indent="-258890">
              <a:lnSpc>
                <a:spcPct val="150000"/>
              </a:lnSpc>
              <a:buFont typeface="Arial" panose="020B0604020202020204" pitchFamily="34" charset="0"/>
              <a:buChar char="•"/>
              <a:defRPr/>
            </a:pPr>
            <a:r>
              <a:rPr lang="en-US" sz="2537" dirty="0">
                <a:latin typeface="Arial" panose="020B0604020202020204" pitchFamily="34" charset="0"/>
                <a:cs typeface="Arial" panose="020B0604020202020204" pitchFamily="34" charset="0"/>
              </a:rPr>
              <a:t>Certain elements of transport services</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C135F6B9-2D7F-4874-B632-741A3DA28E13}"/>
              </a:ext>
            </a:extLst>
          </p:cNvPr>
          <p:cNvSpPr txBox="1"/>
          <p:nvPr/>
        </p:nvSpPr>
        <p:spPr>
          <a:xfrm>
            <a:off x="876628" y="594596"/>
            <a:ext cx="10895439" cy="6263404"/>
          </a:xfrm>
          <a:prstGeom prst="rect">
            <a:avLst/>
          </a:prstGeom>
        </p:spPr>
        <p:txBody>
          <a:bodyPr lIns="0" tIns="0" rIns="0" bIns="0"/>
          <a:lstStyle>
            <a:lvl1pPr marL="12700">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pPr>
              <a:lnSpc>
                <a:spcPts val="544"/>
              </a:lnSpc>
              <a:spcBef>
                <a:spcPts val="23"/>
              </a:spcBef>
              <a:defRPr/>
            </a:pPr>
            <a:endParaRPr lang="en-US" sz="2718" dirty="0">
              <a:latin typeface="Arial" panose="020B0604020202020204" pitchFamily="34" charset="0"/>
              <a:cs typeface="Arial" panose="020B0604020202020204" pitchFamily="34" charset="0"/>
            </a:endParaRPr>
          </a:p>
          <a:p>
            <a:pPr eaLnBrk="1" hangingPunct="1">
              <a:defRPr/>
            </a:pPr>
            <a:r>
              <a:rPr lang="en-US" sz="2899" b="1" dirty="0">
                <a:solidFill>
                  <a:srgbClr val="0085C7"/>
                </a:solidFill>
                <a:latin typeface="Arial" panose="020B0604020202020204" pitchFamily="34" charset="0"/>
                <a:cs typeface="Arial" panose="020B0604020202020204" pitchFamily="34" charset="0"/>
              </a:rPr>
              <a:t>Exemptions</a:t>
            </a:r>
            <a:endParaRPr lang="en-US" sz="2718" dirty="0">
              <a:solidFill>
                <a:srgbClr val="231F20"/>
              </a:solidFill>
              <a:latin typeface="Arial" panose="020B0604020202020204" pitchFamily="34" charset="0"/>
              <a:cs typeface="Arial" panose="020B0604020202020204" pitchFamily="34" charset="0"/>
            </a:endParaRPr>
          </a:p>
          <a:p>
            <a:pPr eaLnBrk="1" hangingPunct="1">
              <a:defRPr/>
            </a:pPr>
            <a:endParaRPr lang="en-US"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US" sz="2537" dirty="0">
                <a:solidFill>
                  <a:srgbClr val="231F20"/>
                </a:solidFill>
                <a:latin typeface="Arial" panose="020B0604020202020204" pitchFamily="34" charset="0"/>
                <a:cs typeface="Arial" panose="020B0604020202020204" pitchFamily="34" charset="0"/>
              </a:rPr>
              <a:t>Exemption of microenterprises providing services</a:t>
            </a:r>
          </a:p>
          <a:p>
            <a:pPr eaLnBrk="1" hangingPunct="1">
              <a:defRPr/>
            </a:pPr>
            <a:endParaRPr lang="en-US" sz="2537" dirty="0">
              <a:solidFill>
                <a:srgbClr val="231F20"/>
              </a:solidFill>
              <a:latin typeface="Arial" panose="020B0604020202020204" pitchFamily="34" charset="0"/>
              <a:cs typeface="Arial" panose="020B0604020202020204" pitchFamily="34" charset="0"/>
            </a:endParaRPr>
          </a:p>
          <a:p>
            <a:pPr marL="310667" indent="-310667">
              <a:lnSpc>
                <a:spcPct val="115000"/>
              </a:lnSpc>
              <a:spcAft>
                <a:spcPts val="1087"/>
              </a:spcAft>
              <a:buFont typeface="Symbol" panose="05050102010706020507" pitchFamily="18" charset="2"/>
              <a:buChar char=""/>
            </a:pPr>
            <a:r>
              <a:rPr lang="en-GB" sz="2537" dirty="0">
                <a:solidFill>
                  <a:srgbClr val="231F20"/>
                </a:solidFill>
                <a:latin typeface="Arial" panose="020B0604020202020204" pitchFamily="34" charset="0"/>
                <a:cs typeface="Arial" panose="020B0604020202020204" pitchFamily="34" charset="0"/>
              </a:rPr>
              <a:t>Self-service terminals installed inside transport vehicles, aircrafts, ships or rolling stock do not have to be accessible</a:t>
            </a:r>
          </a:p>
          <a:p>
            <a:pPr marL="310667" indent="-310667">
              <a:lnSpc>
                <a:spcPct val="115000"/>
              </a:lnSpc>
              <a:spcAft>
                <a:spcPts val="1087"/>
              </a:spcAft>
              <a:buFont typeface="Symbol" panose="05050102010706020507" pitchFamily="18" charset="2"/>
              <a:buChar char=""/>
            </a:pPr>
            <a:r>
              <a:rPr lang="en-GB" sz="2537" dirty="0">
                <a:solidFill>
                  <a:srgbClr val="231F20"/>
                </a:solidFill>
                <a:latin typeface="Arial" panose="020B0604020202020204" pitchFamily="34" charset="0"/>
                <a:cs typeface="Arial" panose="020B0604020202020204" pitchFamily="34" charset="0"/>
              </a:rPr>
              <a:t>Websites, mobile apps, electronic tickets and electronic ticketing services, and delivery of transport service information, including real time travel information of urban, suburban and regional transport services do not have to be accessible.</a:t>
            </a:r>
          </a:p>
          <a:p>
            <a:pPr marL="310667" indent="-310667">
              <a:lnSpc>
                <a:spcPct val="115000"/>
              </a:lnSpc>
              <a:spcAft>
                <a:spcPts val="1087"/>
              </a:spcAft>
              <a:buFont typeface="Symbol" panose="05050102010706020507" pitchFamily="18" charset="2"/>
              <a:buChar char=""/>
            </a:pPr>
            <a:r>
              <a:rPr lang="en-GB" sz="2537" dirty="0">
                <a:solidFill>
                  <a:srgbClr val="231F20"/>
                </a:solidFill>
                <a:latin typeface="Arial" panose="020B0604020202020204" pitchFamily="34" charset="0"/>
                <a:cs typeface="Arial" panose="020B0604020202020204" pitchFamily="34" charset="0"/>
              </a:rPr>
              <a:t>Making the built environment accessible is optional for Member States. </a:t>
            </a:r>
            <a:endParaRPr lang="en-US" sz="906" dirty="0">
              <a:latin typeface="Arial" panose="020B0604020202020204" pitchFamily="34" charset="0"/>
              <a:cs typeface="Arial" panose="020B0604020202020204" pitchFamily="34" charset="0"/>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C135F6B9-2D7F-4874-B632-741A3DA28E13}"/>
              </a:ext>
            </a:extLst>
          </p:cNvPr>
          <p:cNvSpPr txBox="1"/>
          <p:nvPr/>
        </p:nvSpPr>
        <p:spPr>
          <a:xfrm>
            <a:off x="1007113" y="362461"/>
            <a:ext cx="10895439" cy="6263404"/>
          </a:xfrm>
          <a:prstGeom prst="rect">
            <a:avLst/>
          </a:prstGeom>
        </p:spPr>
        <p:txBody>
          <a:bodyPr lIns="0" tIns="0" rIns="0" bIns="0"/>
          <a:lstStyle>
            <a:lvl1pPr marL="12700">
              <a:defRPr>
                <a:solidFill>
                  <a:schemeClr val="tx1"/>
                </a:solidFill>
                <a:latin typeface="Calibri" charset="0"/>
                <a:ea typeface="ＭＳ Ｐゴシック" charset="-128"/>
              </a:defRPr>
            </a:lvl1pPr>
            <a:lvl2pPr marL="37931725" indent="-3747452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pPr eaLnBrk="1" hangingPunct="1">
              <a:defRPr/>
            </a:pPr>
            <a:r>
              <a:rPr lang="en-US" sz="2718" b="1" dirty="0">
                <a:solidFill>
                  <a:srgbClr val="0085C7"/>
                </a:solidFill>
                <a:latin typeface="Arial" panose="020B0604020202020204" pitchFamily="34" charset="0"/>
                <a:cs typeface="Arial" panose="020B0604020202020204" pitchFamily="34" charset="0"/>
              </a:rPr>
              <a:t>En</a:t>
            </a:r>
            <a:r>
              <a:rPr lang="en-US" sz="2899" b="1" dirty="0">
                <a:solidFill>
                  <a:srgbClr val="0085C7"/>
                </a:solidFill>
                <a:latin typeface="Arial" panose="020B0604020202020204" pitchFamily="34" charset="0"/>
                <a:cs typeface="Arial" panose="020B0604020202020204" pitchFamily="34" charset="0"/>
              </a:rPr>
              <a:t>forcement</a:t>
            </a:r>
            <a:endParaRPr lang="en-US" sz="2537" dirty="0">
              <a:solidFill>
                <a:srgbClr val="231F20"/>
              </a:solidFill>
              <a:latin typeface="Arial" panose="020B0604020202020204" pitchFamily="34" charset="0"/>
              <a:cs typeface="Arial" panose="020B0604020202020204" pitchFamily="34" charset="0"/>
            </a:endParaRPr>
          </a:p>
          <a:p>
            <a:pPr eaLnBrk="1" hangingPunct="1">
              <a:defRPr/>
            </a:pPr>
            <a:endParaRPr lang="en-US"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US" sz="2537" dirty="0">
                <a:solidFill>
                  <a:srgbClr val="231F20"/>
                </a:solidFill>
                <a:latin typeface="Arial" panose="020B0604020202020204" pitchFamily="34" charset="0"/>
                <a:cs typeface="Arial" panose="020B0604020202020204" pitchFamily="34" charset="0"/>
              </a:rPr>
              <a:t>Enforcement mechanisms by market surveillance authorities – use of CE marking </a:t>
            </a:r>
          </a:p>
          <a:p>
            <a:pPr eaLnBrk="1" hangingPunct="1">
              <a:defRPr/>
            </a:pPr>
            <a:endParaRPr lang="en-US"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US" sz="2537" dirty="0" err="1">
                <a:solidFill>
                  <a:srgbClr val="231F20"/>
                </a:solidFill>
                <a:latin typeface="Arial" panose="020B0604020202020204" pitchFamily="34" charset="0"/>
                <a:cs typeface="Arial" panose="020B0604020202020204" pitchFamily="34" charset="0"/>
              </a:rPr>
              <a:t>Organisations</a:t>
            </a:r>
            <a:r>
              <a:rPr lang="en-US" sz="2537" dirty="0">
                <a:solidFill>
                  <a:srgbClr val="231F20"/>
                </a:solidFill>
                <a:latin typeface="Arial" panose="020B0604020202020204" pitchFamily="34" charset="0"/>
                <a:cs typeface="Arial" panose="020B0604020202020204" pitchFamily="34" charset="0"/>
              </a:rPr>
              <a:t> can take action before the European Court of Justice</a:t>
            </a:r>
          </a:p>
          <a:p>
            <a:pPr marL="322174" indent="-310667">
              <a:buFont typeface="Arial" panose="020B0604020202020204" pitchFamily="34" charset="0"/>
              <a:buChar char="•"/>
              <a:defRPr/>
            </a:pPr>
            <a:endParaRPr lang="en-US" sz="2537" dirty="0">
              <a:solidFill>
                <a:srgbClr val="231F20"/>
              </a:solidFill>
              <a:latin typeface="Arial" panose="020B0604020202020204" pitchFamily="34" charset="0"/>
              <a:cs typeface="Arial" panose="020B0604020202020204" pitchFamily="34" charset="0"/>
            </a:endParaRPr>
          </a:p>
          <a:p>
            <a:pPr marL="322174" indent="-310667">
              <a:buFont typeface="Arial" panose="020B0604020202020204" pitchFamily="34" charset="0"/>
              <a:buChar char="•"/>
              <a:defRPr/>
            </a:pPr>
            <a:r>
              <a:rPr lang="en-US" sz="2537" dirty="0">
                <a:solidFill>
                  <a:srgbClr val="231F20"/>
                </a:solidFill>
                <a:latin typeface="Arial" panose="020B0604020202020204" pitchFamily="34" charset="0"/>
                <a:cs typeface="Arial" panose="020B0604020202020204" pitchFamily="34" charset="0"/>
              </a:rPr>
              <a:t>Penalties &amp; possibility to withdraw products from the EU internal market</a:t>
            </a:r>
          </a:p>
          <a:p>
            <a:pPr>
              <a:lnSpc>
                <a:spcPts val="906"/>
              </a:lnSpc>
              <a:defRPr/>
            </a:pPr>
            <a:endParaRPr lang="en-US" sz="906" dirty="0">
              <a:latin typeface="Arial" panose="020B0604020202020204" pitchFamily="34" charset="0"/>
              <a:cs typeface="Arial" panose="020B0604020202020204" pitchFamily="34" charset="0"/>
            </a:endParaRPr>
          </a:p>
          <a:p>
            <a:pPr>
              <a:lnSpc>
                <a:spcPts val="906"/>
              </a:lnSpc>
              <a:defRPr/>
            </a:pPr>
            <a:endParaRPr lang="en-US" sz="906"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491317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bject 3">
            <a:extLst>
              <a:ext uri="{FF2B5EF4-FFF2-40B4-BE49-F238E27FC236}">
                <a16:creationId xmlns:a16="http://schemas.microsoft.com/office/drawing/2014/main" id="{0F029D2A-2839-3469-9C09-919ADF73DF70}"/>
              </a:ext>
            </a:extLst>
          </p:cNvPr>
          <p:cNvSpPr txBox="1">
            <a:spLocks noChangeArrowheads="1"/>
          </p:cNvSpPr>
          <p:nvPr/>
        </p:nvSpPr>
        <p:spPr bwMode="auto">
          <a:xfrm>
            <a:off x="2247005" y="231574"/>
            <a:ext cx="8169765" cy="6394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n-US" altLang="en-US" sz="2899" b="1" dirty="0">
                <a:solidFill>
                  <a:srgbClr val="0085C7"/>
                </a:solidFill>
                <a:cs typeface="Arial" panose="020B0604020202020204" pitchFamily="34" charset="0"/>
              </a:rPr>
              <a:t>Examples Accessibility Requirements</a:t>
            </a:r>
            <a:endParaRPr lang="en-GB" altLang="en-US" sz="2718" b="1" dirty="0">
              <a:solidFill>
                <a:srgbClr val="000000"/>
              </a:solidFill>
              <a:cs typeface="Arial" panose="020B0604020202020204" pitchFamily="34" charset="0"/>
            </a:endParaRPr>
          </a:p>
          <a:p>
            <a:pPr eaLnBrk="1" hangingPunct="1">
              <a:spcBef>
                <a:spcPct val="0"/>
              </a:spcBef>
              <a:buFontTx/>
              <a:buNone/>
            </a:pPr>
            <a:r>
              <a:rPr lang="en-GB" altLang="en-US" sz="2537" b="1" dirty="0">
                <a:cs typeface="Arial" panose="020B0604020202020204" pitchFamily="34" charset="0"/>
              </a:rPr>
              <a:t>General requirements for services:</a:t>
            </a:r>
            <a:endParaRPr lang="en-GB" altLang="en-US" sz="2537" dirty="0">
              <a:cs typeface="Arial" panose="020B0604020202020204" pitchFamily="34" charset="0"/>
            </a:endParaRPr>
          </a:p>
          <a:p>
            <a:pPr eaLnBrk="1" hangingPunct="1">
              <a:spcBef>
                <a:spcPct val="0"/>
              </a:spcBef>
              <a:buFontTx/>
              <a:buNone/>
            </a:pPr>
            <a:endParaRPr lang="en-GB" altLang="en-US" sz="2537" dirty="0">
              <a:cs typeface="Arial" panose="020B0604020202020204" pitchFamily="34" charset="0"/>
            </a:endParaRPr>
          </a:p>
          <a:p>
            <a:pPr eaLnBrk="1" hangingPunct="1">
              <a:spcBef>
                <a:spcPct val="0"/>
              </a:spcBef>
              <a:buFontTx/>
              <a:buNone/>
            </a:pPr>
            <a:r>
              <a:rPr lang="en-GB" altLang="en-US" sz="2537" dirty="0">
                <a:cs typeface="Arial" panose="020B0604020202020204" pitchFamily="34" charset="0"/>
              </a:rPr>
              <a:t>“providing </a:t>
            </a:r>
            <a:r>
              <a:rPr lang="en-GB" altLang="en-US" sz="2537" b="1" dirty="0">
                <a:cs typeface="Arial" panose="020B0604020202020204" pitchFamily="34" charset="0"/>
              </a:rPr>
              <a:t>information </a:t>
            </a:r>
            <a:r>
              <a:rPr lang="en-GB" altLang="en-US" sz="2537" dirty="0">
                <a:cs typeface="Arial" panose="020B0604020202020204" pitchFamily="34" charset="0"/>
              </a:rPr>
              <a:t>about the functioning of the service, and </a:t>
            </a:r>
            <a:r>
              <a:rPr lang="en-GB" altLang="en-US" sz="2537" b="1" dirty="0">
                <a:cs typeface="Arial" panose="020B0604020202020204" pitchFamily="34" charset="0"/>
              </a:rPr>
              <a:t>where products are used </a:t>
            </a:r>
            <a:r>
              <a:rPr lang="en-GB" altLang="en-US" sz="2537" dirty="0">
                <a:cs typeface="Arial" panose="020B0604020202020204" pitchFamily="34" charset="0"/>
              </a:rPr>
              <a:t>in the provision of the service, its link to these products as well as </a:t>
            </a:r>
            <a:r>
              <a:rPr lang="en-GB" altLang="en-US" sz="2537" b="1" dirty="0">
                <a:cs typeface="Arial" panose="020B0604020202020204" pitchFamily="34" charset="0"/>
              </a:rPr>
              <a:t>information about their accessibility </a:t>
            </a:r>
            <a:r>
              <a:rPr lang="en-GB" altLang="en-US" sz="2537" dirty="0">
                <a:cs typeface="Arial" panose="020B0604020202020204" pitchFamily="34" charset="0"/>
              </a:rPr>
              <a:t>characteristics and </a:t>
            </a:r>
            <a:r>
              <a:rPr lang="en-GB" altLang="en-US" sz="2537" b="1" dirty="0">
                <a:cs typeface="Arial" panose="020B0604020202020204" pitchFamily="34" charset="0"/>
              </a:rPr>
              <a:t>interoperability</a:t>
            </a:r>
            <a:r>
              <a:rPr lang="en-GB" altLang="en-US" sz="2537" dirty="0">
                <a:cs typeface="Arial" panose="020B0604020202020204" pitchFamily="34" charset="0"/>
              </a:rPr>
              <a:t> </a:t>
            </a:r>
            <a:r>
              <a:rPr lang="en-GB" altLang="en-US" sz="2537" b="1" dirty="0">
                <a:cs typeface="Arial" panose="020B0604020202020204" pitchFamily="34" charset="0"/>
              </a:rPr>
              <a:t>with assistive devices </a:t>
            </a:r>
            <a:r>
              <a:rPr lang="en-GB" altLang="en-US" sz="2537" dirty="0">
                <a:cs typeface="Arial" panose="020B0604020202020204" pitchFamily="34" charset="0"/>
              </a:rPr>
              <a:t>and facilities”</a:t>
            </a:r>
          </a:p>
          <a:p>
            <a:pPr eaLnBrk="1" hangingPunct="1">
              <a:spcBef>
                <a:spcPct val="0"/>
              </a:spcBef>
              <a:buFontTx/>
              <a:buNone/>
            </a:pPr>
            <a:endParaRPr lang="en-GB" altLang="en-US" sz="2537" dirty="0">
              <a:cs typeface="Arial" panose="020B0604020202020204" pitchFamily="34" charset="0"/>
            </a:endParaRPr>
          </a:p>
          <a:p>
            <a:pPr eaLnBrk="1" hangingPunct="1">
              <a:spcBef>
                <a:spcPct val="0"/>
              </a:spcBef>
              <a:buFontTx/>
              <a:buNone/>
            </a:pPr>
            <a:r>
              <a:rPr lang="en-GB" altLang="en-US" sz="2537" dirty="0">
                <a:cs typeface="Arial" panose="020B0604020202020204" pitchFamily="34" charset="0"/>
              </a:rPr>
              <a:t>“making websites, including the related online applications, and mobile device-based services, including mobile applications, accessible in a consistent and adequate way by making them </a:t>
            </a:r>
            <a:r>
              <a:rPr lang="en-GB" altLang="en-US" sz="2537" b="1" dirty="0">
                <a:cs typeface="Arial" panose="020B0604020202020204" pitchFamily="34" charset="0"/>
              </a:rPr>
              <a:t>perceivable, operable, understandable and robust</a:t>
            </a:r>
            <a:r>
              <a:rPr lang="en-GB" altLang="en-US" sz="2537" dirty="0">
                <a:cs typeface="Arial" panose="020B0604020202020204" pitchFamily="34" charset="0"/>
              </a:rPr>
              <a:t>”</a:t>
            </a:r>
            <a:endParaRPr lang="es-ES" altLang="en-US" sz="2537" dirty="0">
              <a:cs typeface="Arial" panose="020B0604020202020204" pitchFamily="34" charset="0"/>
            </a:endParaRPr>
          </a:p>
          <a:p>
            <a:pPr eaLnBrk="1" hangingPunct="1">
              <a:spcBef>
                <a:spcPct val="0"/>
              </a:spcBef>
              <a:buFontTx/>
              <a:buNone/>
            </a:pPr>
            <a:endParaRPr lang="es-ES" altLang="en-US" sz="2537" b="1" dirty="0">
              <a:cs typeface="Arial" panose="020B0604020202020204" pitchFamily="34" charset="0"/>
            </a:endParaRPr>
          </a:p>
          <a:p>
            <a:pPr eaLnBrk="1" hangingPunct="1">
              <a:spcBef>
                <a:spcPct val="0"/>
              </a:spcBef>
              <a:buFontTx/>
              <a:buNone/>
            </a:pPr>
            <a:endParaRPr lang="es-ES" altLang="en-US" sz="2537" dirty="0">
              <a:cs typeface="Arial" panose="020B0604020202020204" pitchFamily="34" charset="0"/>
            </a:endParaRPr>
          </a:p>
          <a:p>
            <a:pPr eaLnBrk="1" hangingPunct="1">
              <a:spcBef>
                <a:spcPct val="0"/>
              </a:spcBef>
              <a:buFontTx/>
              <a:buNone/>
            </a:pPr>
            <a:endParaRPr lang="en-GB" altLang="en-US" sz="2537" dirty="0">
              <a:solidFill>
                <a:srgbClr val="000000"/>
              </a:solidFill>
              <a:cs typeface="Arial" panose="020B0604020202020204" pitchFamily="34" charset="0"/>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bject 3">
            <a:extLst>
              <a:ext uri="{FF2B5EF4-FFF2-40B4-BE49-F238E27FC236}">
                <a16:creationId xmlns:a16="http://schemas.microsoft.com/office/drawing/2014/main" id="{0F029D2A-2839-3469-9C09-919ADF73DF70}"/>
              </a:ext>
            </a:extLst>
          </p:cNvPr>
          <p:cNvSpPr txBox="1">
            <a:spLocks noChangeArrowheads="1"/>
          </p:cNvSpPr>
          <p:nvPr/>
        </p:nvSpPr>
        <p:spPr bwMode="auto">
          <a:xfrm>
            <a:off x="1724776" y="231574"/>
            <a:ext cx="8691994" cy="6394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None/>
            </a:pPr>
            <a:r>
              <a:rPr lang="en-US" altLang="en-US" sz="2899" b="1" dirty="0">
                <a:solidFill>
                  <a:srgbClr val="0085C7"/>
                </a:solidFill>
                <a:cs typeface="Arial" panose="020B0604020202020204" pitchFamily="34" charset="0"/>
              </a:rPr>
              <a:t>Examples Accessibility Requirements</a:t>
            </a:r>
          </a:p>
          <a:p>
            <a:pPr eaLnBrk="1" hangingPunct="1">
              <a:spcBef>
                <a:spcPct val="0"/>
              </a:spcBef>
              <a:buFontTx/>
              <a:buNone/>
            </a:pPr>
            <a:r>
              <a:rPr lang="en-GB" altLang="en-US" sz="2537" b="1" dirty="0">
                <a:cs typeface="Arial" panose="020B0604020202020204" pitchFamily="34" charset="0"/>
              </a:rPr>
              <a:t>Specific services: </a:t>
            </a:r>
            <a:r>
              <a:rPr lang="en-GB" altLang="en-US" sz="2537" dirty="0">
                <a:cs typeface="Arial" panose="020B0604020202020204" pitchFamily="34" charset="0"/>
              </a:rPr>
              <a:t>E-commerce services:</a:t>
            </a:r>
          </a:p>
          <a:p>
            <a:pPr eaLnBrk="1" hangingPunct="1">
              <a:spcBef>
                <a:spcPct val="0"/>
              </a:spcBef>
              <a:buFontTx/>
              <a:buNone/>
            </a:pPr>
            <a:endParaRPr lang="en-GB" altLang="en-US" sz="2537" dirty="0">
              <a:cs typeface="Arial" panose="020B0604020202020204" pitchFamily="34" charset="0"/>
            </a:endParaRPr>
          </a:p>
          <a:p>
            <a:pPr eaLnBrk="1" hangingPunct="1">
              <a:spcBef>
                <a:spcPct val="0"/>
              </a:spcBef>
              <a:buFontTx/>
              <a:buNone/>
            </a:pPr>
            <a:r>
              <a:rPr lang="es-ES" altLang="en-US" sz="2537" dirty="0">
                <a:cs typeface="Arial" panose="020B0604020202020204" pitchFamily="34" charset="0"/>
              </a:rPr>
              <a:t>a) </a:t>
            </a:r>
            <a:r>
              <a:rPr lang="en-GB" altLang="en-US" sz="2537" dirty="0">
                <a:cs typeface="Arial" panose="020B0604020202020204" pitchFamily="34" charset="0"/>
              </a:rPr>
              <a:t>providing the </a:t>
            </a:r>
            <a:r>
              <a:rPr lang="en-GB" altLang="en-US" sz="2537" b="1" dirty="0">
                <a:cs typeface="Arial" panose="020B0604020202020204" pitchFamily="34" charset="0"/>
              </a:rPr>
              <a:t>information concerning accessibility of the products and services</a:t>
            </a:r>
            <a:r>
              <a:rPr lang="en-GB" altLang="en-US" sz="2537" dirty="0">
                <a:cs typeface="Arial" panose="020B0604020202020204" pitchFamily="34" charset="0"/>
              </a:rPr>
              <a:t> being sold when this information is provided by the responsible economic operator</a:t>
            </a:r>
          </a:p>
          <a:p>
            <a:pPr eaLnBrk="1" hangingPunct="1">
              <a:spcBef>
                <a:spcPct val="0"/>
              </a:spcBef>
              <a:buFontTx/>
              <a:buNone/>
            </a:pPr>
            <a:endParaRPr lang="en-GB" altLang="en-US" sz="2537" dirty="0">
              <a:cs typeface="Arial" panose="020B0604020202020204" pitchFamily="34" charset="0"/>
            </a:endParaRPr>
          </a:p>
          <a:p>
            <a:pPr eaLnBrk="1" hangingPunct="1">
              <a:spcBef>
                <a:spcPct val="0"/>
              </a:spcBef>
              <a:buFontTx/>
              <a:buNone/>
            </a:pPr>
            <a:r>
              <a:rPr lang="en-GB" altLang="en-US" sz="2537" dirty="0">
                <a:cs typeface="Arial" panose="020B0604020202020204" pitchFamily="34" charset="0"/>
              </a:rPr>
              <a:t>b) ensuring the accessibility of the functionality for </a:t>
            </a:r>
            <a:r>
              <a:rPr lang="en-GB" altLang="en-US" sz="2537" b="1" dirty="0">
                <a:cs typeface="Arial" panose="020B0604020202020204" pitchFamily="34" charset="0"/>
              </a:rPr>
              <a:t>identification</a:t>
            </a:r>
            <a:r>
              <a:rPr lang="en-GB" altLang="en-US" sz="2537" dirty="0">
                <a:cs typeface="Arial" panose="020B0604020202020204" pitchFamily="34" charset="0"/>
              </a:rPr>
              <a:t>, </a:t>
            </a:r>
            <a:r>
              <a:rPr lang="en-GB" altLang="en-US" sz="2537" b="1" dirty="0">
                <a:cs typeface="Arial" panose="020B0604020202020204" pitchFamily="34" charset="0"/>
              </a:rPr>
              <a:t>security</a:t>
            </a:r>
            <a:r>
              <a:rPr lang="en-GB" altLang="en-US" sz="2537" dirty="0">
                <a:cs typeface="Arial" panose="020B0604020202020204" pitchFamily="34" charset="0"/>
              </a:rPr>
              <a:t> and </a:t>
            </a:r>
            <a:r>
              <a:rPr lang="en-GB" altLang="en-US" sz="2537" b="1" dirty="0">
                <a:cs typeface="Arial" panose="020B0604020202020204" pitchFamily="34" charset="0"/>
              </a:rPr>
              <a:t>payment</a:t>
            </a:r>
            <a:r>
              <a:rPr lang="en-GB" altLang="en-US" sz="2537" dirty="0">
                <a:cs typeface="Arial" panose="020B0604020202020204" pitchFamily="34" charset="0"/>
              </a:rPr>
              <a:t> when delivered as part of a service instead of a product by making it perceivable, operable, understandable and robust</a:t>
            </a:r>
          </a:p>
          <a:p>
            <a:pPr eaLnBrk="1" hangingPunct="1">
              <a:spcBef>
                <a:spcPct val="0"/>
              </a:spcBef>
              <a:buFontTx/>
              <a:buNone/>
            </a:pPr>
            <a:endParaRPr lang="en-GB" altLang="en-US" sz="2537" dirty="0">
              <a:cs typeface="Arial" panose="020B0604020202020204" pitchFamily="34" charset="0"/>
            </a:endParaRPr>
          </a:p>
          <a:p>
            <a:pPr eaLnBrk="1" hangingPunct="1">
              <a:spcBef>
                <a:spcPct val="0"/>
              </a:spcBef>
              <a:buFontTx/>
              <a:buNone/>
            </a:pPr>
            <a:r>
              <a:rPr lang="en-GB" altLang="en-US" sz="2537" dirty="0">
                <a:cs typeface="Arial" panose="020B0604020202020204" pitchFamily="34" charset="0"/>
              </a:rPr>
              <a:t>c) providing </a:t>
            </a:r>
            <a:r>
              <a:rPr lang="en-GB" altLang="en-US" sz="2537" b="1" dirty="0">
                <a:cs typeface="Arial" panose="020B0604020202020204" pitchFamily="34" charset="0"/>
              </a:rPr>
              <a:t>identification</a:t>
            </a:r>
            <a:r>
              <a:rPr lang="en-GB" altLang="en-US" sz="2537" dirty="0">
                <a:cs typeface="Arial" panose="020B0604020202020204" pitchFamily="34" charset="0"/>
              </a:rPr>
              <a:t> </a:t>
            </a:r>
            <a:r>
              <a:rPr lang="en-GB" altLang="en-US" sz="2537" b="1" dirty="0">
                <a:cs typeface="Arial" panose="020B0604020202020204" pitchFamily="34" charset="0"/>
              </a:rPr>
              <a:t>methods</a:t>
            </a:r>
            <a:r>
              <a:rPr lang="en-GB" altLang="en-US" sz="2537" dirty="0">
                <a:cs typeface="Arial" panose="020B0604020202020204" pitchFamily="34" charset="0"/>
              </a:rPr>
              <a:t>, electronic </a:t>
            </a:r>
            <a:r>
              <a:rPr lang="en-GB" altLang="en-US" sz="2537" b="1" dirty="0">
                <a:cs typeface="Arial" panose="020B0604020202020204" pitchFamily="34" charset="0"/>
              </a:rPr>
              <a:t>signatures</a:t>
            </a:r>
            <a:r>
              <a:rPr lang="en-GB" altLang="en-US" sz="2537" dirty="0">
                <a:cs typeface="Arial" panose="020B0604020202020204" pitchFamily="34" charset="0"/>
              </a:rPr>
              <a:t>, and </a:t>
            </a:r>
            <a:r>
              <a:rPr lang="en-GB" altLang="en-US" sz="2537" b="1" dirty="0">
                <a:cs typeface="Arial" panose="020B0604020202020204" pitchFamily="34" charset="0"/>
              </a:rPr>
              <a:t>payment</a:t>
            </a:r>
            <a:r>
              <a:rPr lang="en-GB" altLang="en-US" sz="2537" dirty="0">
                <a:cs typeface="Arial" panose="020B0604020202020204" pitchFamily="34" charset="0"/>
              </a:rPr>
              <a:t> </a:t>
            </a:r>
            <a:r>
              <a:rPr lang="en-GB" altLang="en-US" sz="2537" b="1" dirty="0">
                <a:cs typeface="Arial" panose="020B0604020202020204" pitchFamily="34" charset="0"/>
              </a:rPr>
              <a:t>services</a:t>
            </a:r>
            <a:r>
              <a:rPr lang="en-GB" altLang="en-US" sz="2537" dirty="0">
                <a:cs typeface="Arial" panose="020B0604020202020204" pitchFamily="34" charset="0"/>
              </a:rPr>
              <a:t> which are perceivable, operable, understandable and robust</a:t>
            </a:r>
            <a:endParaRPr lang="es-ES" altLang="en-US" sz="2537" dirty="0">
              <a:cs typeface="Arial" panose="020B0604020202020204" pitchFamily="34" charset="0"/>
            </a:endParaRPr>
          </a:p>
          <a:p>
            <a:pPr eaLnBrk="1" hangingPunct="1">
              <a:spcBef>
                <a:spcPct val="0"/>
              </a:spcBef>
              <a:buFontTx/>
              <a:buNone/>
            </a:pPr>
            <a:endParaRPr lang="es-ES" altLang="en-US" sz="2537" dirty="0">
              <a:cs typeface="Arial" panose="020B0604020202020204" pitchFamily="34" charset="0"/>
            </a:endParaRPr>
          </a:p>
          <a:p>
            <a:pPr eaLnBrk="1" hangingPunct="1">
              <a:spcBef>
                <a:spcPct val="0"/>
              </a:spcBef>
              <a:buFontTx/>
              <a:buNone/>
            </a:pPr>
            <a:endParaRPr lang="en-GB" altLang="en-US" sz="2537" dirty="0">
              <a:solidFill>
                <a:srgbClr val="000000"/>
              </a:solidFill>
              <a:cs typeface="Arial" panose="020B0604020202020204" pitchFamily="34" charset="0"/>
            </a:endParaRPr>
          </a:p>
        </p:txBody>
      </p:sp>
    </p:spTree>
    <p:custDataLst>
      <p:tags r:id="rId1"/>
    </p:custDataLst>
    <p:extLst>
      <p:ext uri="{BB962C8B-B14F-4D97-AF65-F5344CB8AC3E}">
        <p14:creationId xmlns:p14="http://schemas.microsoft.com/office/powerpoint/2010/main" val="12997721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MICROSOFT_TRANSLATOR_CLM_SLIDEINFO" val="{&quot;Guid&quot;:&quot;55cebad2-2824-4567-9319-7d6492b18968&quot;,&quot;TimeStamp&quot;:&quot;2018-03-07T16:53:40.8977362+01:00&quot;}"/>
</p:tagLst>
</file>

<file path=ppt/tags/tag2.xml><?xml version="1.0" encoding="utf-8"?>
<p:tagLst xmlns:a="http://schemas.openxmlformats.org/drawingml/2006/main" xmlns:r="http://schemas.openxmlformats.org/officeDocument/2006/relationships" xmlns:p="http://schemas.openxmlformats.org/presentationml/2006/main">
  <p:tag name="__MICROSOFT_TRANSLATOR_CLM_SLIDEINFO" val="{&quot;Guid&quot;:&quot;8477a3c1-4362-4cd7-8819-59a014aad274&quot;,&quot;TimeStamp&quot;:&quot;2018-03-07T16:53:40.8977362+01:00&quot;}"/>
</p:tagLst>
</file>

<file path=ppt/tags/tag3.xml><?xml version="1.0" encoding="utf-8"?>
<p:tagLst xmlns:a="http://schemas.openxmlformats.org/drawingml/2006/main" xmlns:r="http://schemas.openxmlformats.org/officeDocument/2006/relationships" xmlns:p="http://schemas.openxmlformats.org/presentationml/2006/main">
  <p:tag name="__MICROSOFT_TRANSLATOR_CLM_SLIDEINFO" val="{&quot;Guid&quot;:&quot;55cebad2-2824-4567-9319-7d6492b18968&quot;,&quot;TimeStamp&quot;:&quot;2018-03-07T16:53:40.8977362+01:00&quot;}"/>
</p:tagLst>
</file>

<file path=ppt/tags/tag4.xml><?xml version="1.0" encoding="utf-8"?>
<p:tagLst xmlns:a="http://schemas.openxmlformats.org/drawingml/2006/main" xmlns:r="http://schemas.openxmlformats.org/officeDocument/2006/relationships" xmlns:p="http://schemas.openxmlformats.org/presentationml/2006/main">
  <p:tag name="__MICROSOFT_TRANSLATOR_CLM_SLIDEINFO" val="{&quot;Guid&quot;:&quot;55cebad2-2824-4567-9319-7d6492b18968&quot;,&quot;TimeStamp&quot;:&quot;2018-03-07T16:53:40.8977362+01:00&quot;}"/>
</p:tagLst>
</file>

<file path=ppt/tags/tag5.xml><?xml version="1.0" encoding="utf-8"?>
<p:tagLst xmlns:a="http://schemas.openxmlformats.org/drawingml/2006/main" xmlns:r="http://schemas.openxmlformats.org/officeDocument/2006/relationships" xmlns:p="http://schemas.openxmlformats.org/presentationml/2006/main">
  <p:tag name="__MICROSOFT_TRANSLATOR_CLM_SLIDEINFO" val="{&quot;Guid&quot;:&quot;23a1e95a-4aeb-426b-9d36-ba33d41dd8a4&quot;,&quot;TimeStamp&quot;:&quot;2018-03-07T16:53:40.8977362+01:00&quot;}"/>
</p:tagLst>
</file>

<file path=ppt/tags/tag6.xml><?xml version="1.0" encoding="utf-8"?>
<p:tagLst xmlns:a="http://schemas.openxmlformats.org/drawingml/2006/main" xmlns:r="http://schemas.openxmlformats.org/officeDocument/2006/relationships" xmlns:p="http://schemas.openxmlformats.org/presentationml/2006/main">
  <p:tag name="__MICROSOFT_TRANSLATOR_CLM_SLIDEINFO" val="{&quot;Guid&quot;:&quot;23a1e95a-4aeb-426b-9d36-ba33d41dd8a4&quot;,&quot;TimeStamp&quot;:&quot;2018-03-07T16:53:40.8977362+01:00&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13508</TotalTime>
  <Words>1636</Words>
  <Application>Microsoft Office PowerPoint</Application>
  <PresentationFormat>Widescreen</PresentationFormat>
  <Paragraphs>171</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Noto Sans Symbols</vt:lpstr>
      <vt:lpstr>Symbol</vt:lpstr>
      <vt:lpstr>Trebuchet MS</vt:lpstr>
      <vt:lpstr>Verdana</vt:lpstr>
      <vt:lpstr>Office Theme</vt:lpstr>
      <vt:lpstr>PowerPoint Presentation</vt:lpstr>
      <vt:lpstr>Who we are</vt:lpstr>
      <vt:lpstr>Legal Framework for Accessibility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r_lulli@hotmail.com</dc:creator>
  <cp:keywords>Accessibility</cp:keywords>
  <cp:lastModifiedBy>An-Sofie Leenknecht</cp:lastModifiedBy>
  <cp:revision>114</cp:revision>
  <dcterms:created xsi:type="dcterms:W3CDTF">2019-03-25T10:17:14Z</dcterms:created>
  <dcterms:modified xsi:type="dcterms:W3CDTF">2024-05-15T15:21:57Z</dcterms:modified>
</cp:coreProperties>
</file>