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06" r:id="rId3"/>
    <p:sldId id="343" r:id="rId4"/>
    <p:sldId id="257" r:id="rId5"/>
    <p:sldId id="258" r:id="rId6"/>
    <p:sldId id="259" r:id="rId7"/>
    <p:sldId id="260" r:id="rId8"/>
    <p:sldId id="263" r:id="rId9"/>
    <p:sldId id="261" r:id="rId10"/>
    <p:sldId id="269"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69110" autoAdjust="0"/>
  </p:normalViewPr>
  <p:slideViewPr>
    <p:cSldViewPr snapToGrid="0">
      <p:cViewPr varScale="1">
        <p:scale>
          <a:sx n="57" d="100"/>
          <a:sy n="57" d="100"/>
        </p:scale>
        <p:origin x="778" y="48"/>
      </p:cViewPr>
      <p:guideLst>
        <p:guide orient="horz" pos="2160"/>
        <p:guide pos="3840"/>
      </p:guideLst>
    </p:cSldViewPr>
  </p:slideViewPr>
  <p:outlineViewPr>
    <p:cViewPr>
      <p:scale>
        <a:sx n="33" d="100"/>
        <a:sy n="33" d="100"/>
      </p:scale>
      <p:origin x="0" y="-47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Sofie Leenknecht" userId="0b42260d-c519-4214-a968-50d5531fc0e3" providerId="ADAL" clId="{39892A9B-3B2E-4983-9BF6-8B90D758B3FC}"/>
    <pc:docChg chg="delSld">
      <pc:chgData name="An-Sofie Leenknecht" userId="0b42260d-c519-4214-a968-50d5531fc0e3" providerId="ADAL" clId="{39892A9B-3B2E-4983-9BF6-8B90D758B3FC}" dt="2024-10-03T11:27:04.449" v="5" actId="47"/>
      <pc:docMkLst>
        <pc:docMk/>
      </pc:docMkLst>
      <pc:sldChg chg="del">
        <pc:chgData name="An-Sofie Leenknecht" userId="0b42260d-c519-4214-a968-50d5531fc0e3" providerId="ADAL" clId="{39892A9B-3B2E-4983-9BF6-8B90D758B3FC}" dt="2024-10-03T11:27:04.449" v="5" actId="47"/>
        <pc:sldMkLst>
          <pc:docMk/>
          <pc:sldMk cId="408174526" sldId="262"/>
        </pc:sldMkLst>
      </pc:sldChg>
      <pc:sldChg chg="del">
        <pc:chgData name="An-Sofie Leenknecht" userId="0b42260d-c519-4214-a968-50d5531fc0e3" providerId="ADAL" clId="{39892A9B-3B2E-4983-9BF6-8B90D758B3FC}" dt="2024-10-03T11:26:58.857" v="3" actId="47"/>
        <pc:sldMkLst>
          <pc:docMk/>
          <pc:sldMk cId="330932188" sldId="273"/>
        </pc:sldMkLst>
      </pc:sldChg>
      <pc:sldChg chg="del">
        <pc:chgData name="An-Sofie Leenknecht" userId="0b42260d-c519-4214-a968-50d5531fc0e3" providerId="ADAL" clId="{39892A9B-3B2E-4983-9BF6-8B90D758B3FC}" dt="2024-10-03T11:26:47.983" v="0" actId="47"/>
        <pc:sldMkLst>
          <pc:docMk/>
          <pc:sldMk cId="2650787347" sldId="316"/>
        </pc:sldMkLst>
      </pc:sldChg>
      <pc:sldChg chg="del">
        <pc:chgData name="An-Sofie Leenknecht" userId="0b42260d-c519-4214-a968-50d5531fc0e3" providerId="ADAL" clId="{39892A9B-3B2E-4983-9BF6-8B90D758B3FC}" dt="2024-10-03T11:27:01.150" v="4" actId="47"/>
        <pc:sldMkLst>
          <pc:docMk/>
          <pc:sldMk cId="2727770877" sldId="321"/>
        </pc:sldMkLst>
      </pc:sldChg>
      <pc:sldChg chg="del">
        <pc:chgData name="An-Sofie Leenknecht" userId="0b42260d-c519-4214-a968-50d5531fc0e3" providerId="ADAL" clId="{39892A9B-3B2E-4983-9BF6-8B90D758B3FC}" dt="2024-10-03T11:26:54.092" v="1" actId="47"/>
        <pc:sldMkLst>
          <pc:docMk/>
          <pc:sldMk cId="273845318" sldId="341"/>
        </pc:sldMkLst>
      </pc:sldChg>
      <pc:sldChg chg="del">
        <pc:chgData name="An-Sofie Leenknecht" userId="0b42260d-c519-4214-a968-50d5531fc0e3" providerId="ADAL" clId="{39892A9B-3B2E-4983-9BF6-8B90D758B3FC}" dt="2024-10-03T11:26:55.716" v="2" actId="47"/>
        <pc:sldMkLst>
          <pc:docMk/>
          <pc:sldMk cId="3145778752" sldId="342"/>
        </pc:sldMkLst>
      </pc:sldChg>
      <pc:sldMasterChg chg="delSldLayout">
        <pc:chgData name="An-Sofie Leenknecht" userId="0b42260d-c519-4214-a968-50d5531fc0e3" providerId="ADAL" clId="{39892A9B-3B2E-4983-9BF6-8B90D758B3FC}" dt="2024-10-03T11:27:01.150" v="4" actId="47"/>
        <pc:sldMasterMkLst>
          <pc:docMk/>
          <pc:sldMasterMk cId="3938823716" sldId="2147483648"/>
        </pc:sldMasterMkLst>
        <pc:sldLayoutChg chg="del">
          <pc:chgData name="An-Sofie Leenknecht" userId="0b42260d-c519-4214-a968-50d5531fc0e3" providerId="ADAL" clId="{39892A9B-3B2E-4983-9BF6-8B90D758B3FC}" dt="2024-10-03T11:26:55.716" v="2" actId="47"/>
          <pc:sldLayoutMkLst>
            <pc:docMk/>
            <pc:sldMasterMk cId="3938823716" sldId="2147483648"/>
            <pc:sldLayoutMk cId="3112746679" sldId="2147483660"/>
          </pc:sldLayoutMkLst>
        </pc:sldLayoutChg>
        <pc:sldLayoutChg chg="del">
          <pc:chgData name="An-Sofie Leenknecht" userId="0b42260d-c519-4214-a968-50d5531fc0e3" providerId="ADAL" clId="{39892A9B-3B2E-4983-9BF6-8B90D758B3FC}" dt="2024-10-03T11:27:01.150" v="4" actId="47"/>
          <pc:sldLayoutMkLst>
            <pc:docMk/>
            <pc:sldMasterMk cId="3938823716" sldId="2147483648"/>
            <pc:sldLayoutMk cId="4000394899"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BE" dirty="0"/>
              <a:t>Good practices in accessible </a:t>
            </a:r>
            <a:r>
              <a:rPr lang="fr-BE" dirty="0" err="1"/>
              <a:t>tourism</a:t>
            </a:r>
            <a:endParaRPr lang="fr-BE" dirty="0"/>
          </a:p>
          <a:p>
            <a:pPr marL="0" lvl="0" indent="0" algn="l" rtl="0">
              <a:spcBef>
                <a:spcPts val="0"/>
              </a:spcBef>
              <a:spcAft>
                <a:spcPts val="0"/>
              </a:spcAft>
              <a:buNone/>
            </a:pPr>
            <a:r>
              <a:rPr lang="fr-BE" dirty="0"/>
              <a:t>Online training</a:t>
            </a:r>
          </a:p>
          <a:p>
            <a:pPr marL="0" lvl="0" indent="0" algn="l" rtl="0">
              <a:spcBef>
                <a:spcPts val="0"/>
              </a:spcBef>
              <a:spcAft>
                <a:spcPts val="0"/>
              </a:spcAft>
              <a:buNone/>
            </a:pPr>
            <a:r>
              <a:rPr lang="fr-BE" dirty="0"/>
              <a:t>Zoom 26 June 2024</a:t>
            </a:r>
          </a:p>
          <a:p>
            <a:pPr marL="0" lvl="0" indent="0" algn="l" rtl="0">
              <a:spcBef>
                <a:spcPts val="0"/>
              </a:spcBef>
              <a:spcAft>
                <a:spcPts val="0"/>
              </a:spcAft>
              <a:buNone/>
            </a:pPr>
            <a:r>
              <a:rPr lang="fr-BE" dirty="0"/>
              <a:t>An-Sofie Leenknecht</a:t>
            </a:r>
          </a:p>
          <a:p>
            <a:pPr marL="0" lvl="0" indent="0" algn="l" rtl="0">
              <a:spcBef>
                <a:spcPts val="0"/>
              </a:spcBef>
              <a:spcAft>
                <a:spcPts val="0"/>
              </a:spcAft>
              <a:buNone/>
            </a:pPr>
            <a:r>
              <a:rPr lang="fr-BE" dirty="0"/>
              <a:t>European Disability Forum</a:t>
            </a:r>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Agenda </a:t>
            </a:r>
          </a:p>
          <a:p>
            <a:pPr>
              <a:lnSpc>
                <a:spcPct val="107000"/>
              </a:lnSpc>
              <a:spcAft>
                <a:spcPts val="800"/>
              </a:spcAft>
            </a:pPr>
            <a:r>
              <a:rPr lang="en-GB" sz="1200" dirty="0">
                <a:cs typeface="Arial" panose="020B0604020202020204" pitchFamily="34" charset="0"/>
              </a:rPr>
              <a:t>Welcoming and introduction by Mateja Softić </a:t>
            </a:r>
          </a:p>
          <a:p>
            <a:pPr>
              <a:lnSpc>
                <a:spcPct val="107000"/>
              </a:lnSpc>
              <a:spcAft>
                <a:spcPts val="800"/>
              </a:spcAft>
            </a:pPr>
            <a:r>
              <a:rPr lang="en-GB" sz="1200" dirty="0">
                <a:cs typeface="Arial" panose="020B0604020202020204" pitchFamily="34" charset="0"/>
              </a:rPr>
              <a:t>Soufiane El </a:t>
            </a:r>
            <a:r>
              <a:rPr lang="en-GB" sz="1200" dirty="0" err="1">
                <a:cs typeface="Arial" panose="020B0604020202020204" pitchFamily="34" charset="0"/>
              </a:rPr>
              <a:t>Amrani</a:t>
            </a:r>
            <a:r>
              <a:rPr lang="en-GB" sz="1200" dirty="0">
                <a:cs typeface="Arial" panose="020B0604020202020204" pitchFamily="34" charset="0"/>
              </a:rPr>
              <a:t>, Accessibility expert, Inclusion Europe </a:t>
            </a:r>
          </a:p>
          <a:p>
            <a:pPr>
              <a:lnSpc>
                <a:spcPct val="107000"/>
              </a:lnSpc>
              <a:spcAft>
                <a:spcPts val="800"/>
              </a:spcAft>
            </a:pPr>
            <a:r>
              <a:rPr lang="en-GB" sz="1200" dirty="0">
                <a:cs typeface="Arial" panose="020B0604020202020204" pitchFamily="34" charset="0"/>
              </a:rPr>
              <a:t>Francesca </a:t>
            </a:r>
            <a:r>
              <a:rPr lang="en-GB" sz="1200" dirty="0" err="1">
                <a:cs typeface="Arial" panose="020B0604020202020204" pitchFamily="34" charset="0"/>
              </a:rPr>
              <a:t>Sbianchi</a:t>
            </a:r>
            <a:r>
              <a:rPr lang="en-GB" sz="1200" dirty="0">
                <a:cs typeface="Arial" panose="020B0604020202020204" pitchFamily="34" charset="0"/>
              </a:rPr>
              <a:t>, Italian Union of the Blind and Partially Sighted </a:t>
            </a:r>
          </a:p>
          <a:p>
            <a:pPr>
              <a:lnSpc>
                <a:spcPct val="107000"/>
              </a:lnSpc>
              <a:spcAft>
                <a:spcPts val="800"/>
              </a:spcAft>
            </a:pPr>
            <a:r>
              <a:rPr lang="en-GB" sz="1200" dirty="0">
                <a:cs typeface="Arial" panose="020B0604020202020204" pitchFamily="34" charset="0"/>
              </a:rPr>
              <a:t>David S. Evangelista, President and Managing Director, Special Olympics Europe Eurasia </a:t>
            </a:r>
          </a:p>
          <a:p>
            <a:pPr>
              <a:lnSpc>
                <a:spcPct val="107000"/>
              </a:lnSpc>
              <a:spcAft>
                <a:spcPts val="800"/>
              </a:spcAft>
            </a:pPr>
            <a:r>
              <a:rPr lang="en-GB" sz="1200" dirty="0">
                <a:cs typeface="Arial" panose="020B0604020202020204" pitchFamily="34" charset="0"/>
              </a:rPr>
              <a:t>Q&amp;A and Discussions with everyone</a:t>
            </a:r>
          </a:p>
          <a:p>
            <a:pPr>
              <a:lnSpc>
                <a:spcPct val="107000"/>
              </a:lnSpc>
              <a:spcAft>
                <a:spcPts val="800"/>
              </a:spcAft>
            </a:pPr>
            <a:r>
              <a:rPr lang="en-GB" sz="1200" dirty="0">
                <a:cs typeface="Arial" panose="020B0604020202020204" pitchFamily="34" charset="0"/>
              </a:rPr>
              <a:t>Closing remarks </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25209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Hard to pay with cards because people with </a:t>
            </a:r>
            <a:r>
              <a:rPr lang="en-BE" dirty="0" err="1"/>
              <a:t>intelle</a:t>
            </a:r>
            <a:r>
              <a:rPr lang="fr-BE" dirty="0"/>
              <a:t>c</a:t>
            </a:r>
            <a:r>
              <a:rPr lang="en-BE" dirty="0"/>
              <a:t>t</a:t>
            </a:r>
            <a:r>
              <a:rPr lang="fr-BE" dirty="0"/>
              <a:t>u</a:t>
            </a:r>
            <a:r>
              <a:rPr lang="en-BE" dirty="0"/>
              <a:t>al </a:t>
            </a:r>
            <a:r>
              <a:rPr lang="en-BE" dirty="0" err="1"/>
              <a:t>disab</a:t>
            </a:r>
            <a:r>
              <a:rPr lang="fr-BE" dirty="0"/>
              <a:t>i</a:t>
            </a:r>
            <a:r>
              <a:rPr lang="en-BE" dirty="0"/>
              <a:t>l</a:t>
            </a:r>
            <a:r>
              <a:rPr lang="fr-BE" dirty="0"/>
              <a:t>i</a:t>
            </a:r>
            <a:r>
              <a:rPr lang="en-BE" dirty="0"/>
              <a:t>ties find it easier to pay with cash. </a:t>
            </a:r>
            <a:r>
              <a:rPr lang="en-GB" dirty="0"/>
              <a:t>O</a:t>
            </a:r>
            <a:r>
              <a:rPr lang="en-BE" dirty="0"/>
              <a:t>n-line apps are not very accessible for people with intellect</a:t>
            </a:r>
            <a:r>
              <a:rPr lang="fr-BE" dirty="0"/>
              <a:t>u</a:t>
            </a:r>
            <a:r>
              <a:rPr lang="en-BE" dirty="0"/>
              <a:t>al </a:t>
            </a:r>
            <a:r>
              <a:rPr lang="en-BE" dirty="0" err="1"/>
              <a:t>disabilit</a:t>
            </a:r>
            <a:r>
              <a:rPr lang="fr-BE" dirty="0"/>
              <a:t>i</a:t>
            </a:r>
            <a:r>
              <a:rPr lang="en-BE" dirty="0"/>
              <a:t>es. </a:t>
            </a:r>
          </a:p>
        </p:txBody>
      </p:sp>
      <p:sp>
        <p:nvSpPr>
          <p:cNvPr id="4" name="Slide Number Placeholder 3"/>
          <p:cNvSpPr>
            <a:spLocks noGrp="1"/>
          </p:cNvSpPr>
          <p:nvPr>
            <p:ph type="sldNum" sz="quarter" idx="5"/>
          </p:nvPr>
        </p:nvSpPr>
        <p:spPr/>
        <p:txBody>
          <a:bodyPr/>
          <a:lstStyle/>
          <a:p>
            <a:fld id="{F7D188E9-1CDE-924E-8269-00C2117F957C}" type="slidenum">
              <a:rPr lang="en-BE" smtClean="0"/>
              <a:t>4</a:t>
            </a:fld>
            <a:endParaRPr lang="en-BE"/>
          </a:p>
        </p:txBody>
      </p:sp>
    </p:spTree>
    <p:extLst>
      <p:ext uri="{BB962C8B-B14F-4D97-AF65-F5344CB8AC3E}">
        <p14:creationId xmlns:p14="http://schemas.microsoft.com/office/powerpoint/2010/main" val="122057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It is hard for other people with </a:t>
            </a:r>
            <a:r>
              <a:rPr lang="en-BE" dirty="0" err="1"/>
              <a:t>disab</a:t>
            </a:r>
            <a:r>
              <a:rPr lang="fr-BE" dirty="0"/>
              <a:t>i</a:t>
            </a:r>
            <a:r>
              <a:rPr lang="en-BE" dirty="0"/>
              <a:t>l</a:t>
            </a:r>
            <a:r>
              <a:rPr lang="fr-BE" dirty="0"/>
              <a:t>i</a:t>
            </a:r>
            <a:r>
              <a:rPr lang="en-BE" dirty="0"/>
              <a:t>ties to get support and people with intellect</a:t>
            </a:r>
            <a:r>
              <a:rPr lang="fr-BE" dirty="0"/>
              <a:t>u</a:t>
            </a:r>
            <a:r>
              <a:rPr lang="en-BE" dirty="0"/>
              <a:t>al </a:t>
            </a:r>
            <a:r>
              <a:rPr lang="en-BE" dirty="0" err="1"/>
              <a:t>disab</a:t>
            </a:r>
            <a:r>
              <a:rPr lang="fr-BE" dirty="0"/>
              <a:t>i</a:t>
            </a:r>
            <a:r>
              <a:rPr lang="en-BE" dirty="0"/>
              <a:t>l</a:t>
            </a:r>
            <a:r>
              <a:rPr lang="fr-BE" dirty="0"/>
              <a:t>i</a:t>
            </a:r>
            <a:r>
              <a:rPr lang="en-BE" dirty="0"/>
              <a:t>ties have to ask for support. </a:t>
            </a:r>
            <a:br>
              <a:rPr lang="en-BE" dirty="0"/>
            </a:br>
            <a:r>
              <a:rPr lang="en-BE" dirty="0"/>
              <a:t>Airports are super crazy in the summer time because families are going on holday and </a:t>
            </a:r>
            <a:r>
              <a:rPr lang="en-GB" dirty="0"/>
              <a:t>I</a:t>
            </a:r>
            <a:r>
              <a:rPr lang="en-BE" dirty="0"/>
              <a:t> feel there is not enough resource to help them out. </a:t>
            </a:r>
          </a:p>
        </p:txBody>
      </p:sp>
      <p:sp>
        <p:nvSpPr>
          <p:cNvPr id="4" name="Slide Number Placeholder 3"/>
          <p:cNvSpPr>
            <a:spLocks noGrp="1"/>
          </p:cNvSpPr>
          <p:nvPr>
            <p:ph type="sldNum" sz="quarter" idx="5"/>
          </p:nvPr>
        </p:nvSpPr>
        <p:spPr/>
        <p:txBody>
          <a:bodyPr/>
          <a:lstStyle/>
          <a:p>
            <a:fld id="{F7D188E9-1CDE-924E-8269-00C2117F957C}" type="slidenum">
              <a:rPr lang="en-BE" smtClean="0"/>
              <a:t>6</a:t>
            </a:fld>
            <a:endParaRPr lang="en-BE"/>
          </a:p>
        </p:txBody>
      </p:sp>
    </p:spTree>
    <p:extLst>
      <p:ext uri="{BB962C8B-B14F-4D97-AF65-F5344CB8AC3E}">
        <p14:creationId xmlns:p14="http://schemas.microsoft.com/office/powerpoint/2010/main" val="347260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It is hard to book a taxi for a people with intellecutal disaiblties because the service does not want to listen to a person with intellecutal disaibilites. I feel that taxi drivers do not have the training in how to deal with a person with intellecutal disaiblties. Uber does not take people in wheelchairs. </a:t>
            </a:r>
            <a:r>
              <a:rPr lang="en-GB" dirty="0"/>
              <a:t>A</a:t>
            </a:r>
            <a:r>
              <a:rPr lang="en-BE" dirty="0"/>
              <a:t>nd there is no app which are accessible for people with intellecutal disaiblties can use. People with intellecutal disaiblties can face problems with taxi driver because they say they know better but in fact the customer is always right. </a:t>
            </a:r>
          </a:p>
        </p:txBody>
      </p:sp>
      <p:sp>
        <p:nvSpPr>
          <p:cNvPr id="4" name="Slide Number Placeholder 3"/>
          <p:cNvSpPr>
            <a:spLocks noGrp="1"/>
          </p:cNvSpPr>
          <p:nvPr>
            <p:ph type="sldNum" sz="quarter" idx="5"/>
          </p:nvPr>
        </p:nvSpPr>
        <p:spPr/>
        <p:txBody>
          <a:bodyPr/>
          <a:lstStyle/>
          <a:p>
            <a:fld id="{F7D188E9-1CDE-924E-8269-00C2117F957C}" type="slidenum">
              <a:rPr lang="en-BE" smtClean="0"/>
              <a:t>7</a:t>
            </a:fld>
            <a:endParaRPr lang="en-BE"/>
          </a:p>
        </p:txBody>
      </p:sp>
    </p:spTree>
    <p:extLst>
      <p:ext uri="{BB962C8B-B14F-4D97-AF65-F5344CB8AC3E}">
        <p14:creationId xmlns:p14="http://schemas.microsoft.com/office/powerpoint/2010/main" val="4187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Public transports need to be made more accessible and it would mean they have more customer using the transport system. People with intellecutal feel that are scared to use the public transports by themsevles.  They want to have their own independce and they will be able to move by themsevles.</a:t>
            </a:r>
          </a:p>
        </p:txBody>
      </p:sp>
      <p:sp>
        <p:nvSpPr>
          <p:cNvPr id="4" name="Slide Number Placeholder 3"/>
          <p:cNvSpPr>
            <a:spLocks noGrp="1"/>
          </p:cNvSpPr>
          <p:nvPr>
            <p:ph type="sldNum" sz="quarter" idx="5"/>
          </p:nvPr>
        </p:nvSpPr>
        <p:spPr/>
        <p:txBody>
          <a:bodyPr/>
          <a:lstStyle/>
          <a:p>
            <a:fld id="{F7D188E9-1CDE-924E-8269-00C2117F957C}" type="slidenum">
              <a:rPr lang="en-BE" smtClean="0"/>
              <a:t>9</a:t>
            </a:fld>
            <a:endParaRPr lang="en-BE"/>
          </a:p>
        </p:txBody>
      </p:sp>
    </p:spTree>
    <p:extLst>
      <p:ext uri="{BB962C8B-B14F-4D97-AF65-F5344CB8AC3E}">
        <p14:creationId xmlns:p14="http://schemas.microsoft.com/office/powerpoint/2010/main" val="336272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de-DE" sz="1200" dirty="0">
                <a:latin typeface="Trebuchet MS" panose="020B0603020202020204" pitchFamily="34" charset="0"/>
              </a:rPr>
              <a:t>European Disability Forum</a:t>
            </a:r>
          </a:p>
          <a:p>
            <a:r>
              <a:rPr lang="de-DE" sz="1200" dirty="0">
                <a:latin typeface="Trebuchet MS" panose="020B0603020202020204" pitchFamily="34" charset="0"/>
              </a:rPr>
              <a:t>7-9 Avenu des Arts</a:t>
            </a:r>
          </a:p>
          <a:p>
            <a:r>
              <a:rPr lang="de-DE" sz="1200" dirty="0">
                <a:latin typeface="Trebuchet MS" panose="020B0603020202020204" pitchFamily="34" charset="0"/>
              </a:rPr>
              <a:t>1210 Brussels, Belgium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latin typeface="Trebuchet MS"/>
                <a:ea typeface="Trebuchet MS"/>
                <a:cs typeface="Trebuchet MS"/>
                <a:sym typeface="Trebuchet MS"/>
                <a:hlinkClick r:id="rId3"/>
              </a:rPr>
              <a:t>www.edf-feph.org</a:t>
            </a:r>
            <a:r>
              <a:rPr lang="de-DE" sz="1200" dirty="0">
                <a:solidFill>
                  <a:schemeClr val="dk1"/>
                </a:solidFill>
                <a:latin typeface="Trebuchet MS"/>
                <a:ea typeface="Trebuchet MS"/>
                <a:cs typeface="Trebuchet MS"/>
                <a:sym typeface="Trebuchet MS"/>
              </a:rPr>
              <a:t> </a:t>
            </a:r>
            <a:endParaRPr lang="de-DE" sz="12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latin typeface="Trebuchet MS"/>
                <a:ea typeface="Trebuchet MS"/>
                <a:cs typeface="Trebuchet MS"/>
                <a:sym typeface="Trebuchet MS"/>
              </a:rPr>
              <a:t>Ansofie.Leenknecht@edf-feph.org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dk1"/>
              </a:solidFill>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dk1"/>
                </a:solidFill>
                <a:latin typeface="Trebuchet MS"/>
                <a:ea typeface="Trebuchet MS"/>
                <a:cs typeface="Trebuchet MS"/>
                <a:sym typeface="Trebuchet MS"/>
              </a:rPr>
              <a:t>Facebook.com/CESpaces4All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Trebuchet MS"/>
                <a:ea typeface="Trebuchet MS"/>
                <a:cs typeface="Trebuchet MS"/>
                <a:sym typeface="Trebuchet MS"/>
              </a:rPr>
              <a:t>Linkedin.com/company/ce-spaces4all/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Trebuchet MS"/>
                <a:ea typeface="Trebuchet MS"/>
                <a:cs typeface="Trebuchet MS"/>
                <a:sym typeface="Trebuchet MS"/>
              </a:rPr>
              <a:t>Youtube.com/@CE-Spaces4All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Trebuchet MS"/>
                <a:ea typeface="Trebuchet MS"/>
                <a:cs typeface="Trebuchet MS"/>
                <a:sym typeface="Trebuchet MS"/>
              </a:rPr>
              <a:t>Instagram.com/ce_spaces4all</a:t>
            </a:r>
            <a:endParaRPr lang="de-DE" sz="1200" dirty="0">
              <a:solidFill>
                <a:schemeClr val="dk1"/>
              </a:solidFill>
              <a:latin typeface="Trebuchet MS"/>
              <a:ea typeface="Trebuchet MS"/>
              <a:cs typeface="Trebuchet MS"/>
              <a:sym typeface="Trebuchet MS"/>
            </a:endParaRPr>
          </a:p>
          <a:p>
            <a:endParaRPr lang="en-GB" sz="1200" dirty="0">
              <a:latin typeface="Trebuchet MS" panose="020B0603020202020204" pitchFamily="34" charset="0"/>
            </a:endParaRPr>
          </a:p>
          <a:p>
            <a:pPr marL="0" lvl="0" indent="0" algn="l" rtl="0">
              <a:spcBef>
                <a:spcPts val="0"/>
              </a:spcBef>
              <a:spcAft>
                <a:spcPts val="0"/>
              </a:spcAft>
              <a:buNone/>
            </a:pPr>
            <a:endParaRPr dirty="0"/>
          </a:p>
        </p:txBody>
      </p:sp>
      <p:sp>
        <p:nvSpPr>
          <p:cNvPr id="264" name="Google Shape;2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03-10-24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03-10-24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03-10-24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arker grey background/empty">
  <p:cSld name="Darker grey background/empty">
    <p:bg>
      <p:bgPr>
        <a:solidFill>
          <a:srgbClr val="C8D3D8"/>
        </a:solidFill>
        <a:effectLst/>
      </p:bgPr>
    </p:bg>
    <p:spTree>
      <p:nvGrpSpPr>
        <p:cNvPr id="1" name="Shape 96"/>
        <p:cNvGrpSpPr/>
        <p:nvPr/>
      </p:nvGrpSpPr>
      <p:grpSpPr>
        <a:xfrm>
          <a:off x="0" y="0"/>
          <a:ext cx="0" cy="0"/>
          <a:chOff x="0" y="0"/>
          <a:chExt cx="0" cy="0"/>
        </a:xfrm>
      </p:grpSpPr>
      <p:sp>
        <p:nvSpPr>
          <p:cNvPr id="97" name="Google Shape;97;p28"/>
          <p:cNvSpPr/>
          <p:nvPr/>
        </p:nvSpPr>
        <p:spPr>
          <a:xfrm>
            <a:off x="10776858" y="5050972"/>
            <a:ext cx="2177143" cy="1992085"/>
          </a:xfrm>
          <a:prstGeom prst="rect">
            <a:avLst/>
          </a:prstGeom>
          <a:no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000">
              <a:solidFill>
                <a:schemeClr val="lt1"/>
              </a:solidFill>
              <a:latin typeface="Trebuchet MS"/>
              <a:ea typeface="Trebuchet MS"/>
              <a:cs typeface="Trebuchet MS"/>
              <a:sym typeface="Trebuchet MS"/>
            </a:endParaRPr>
          </a:p>
        </p:txBody>
      </p:sp>
      <p:sp>
        <p:nvSpPr>
          <p:cNvPr id="98" name="Google Shape;98;p28"/>
          <p:cNvSpPr/>
          <p:nvPr/>
        </p:nvSpPr>
        <p:spPr>
          <a:xfrm>
            <a:off x="11143488" y="6242304"/>
            <a:ext cx="609600" cy="292608"/>
          </a:xfrm>
          <a:prstGeom prst="rect">
            <a:avLst/>
          </a:prstGeom>
          <a:no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0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335052747"/>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light">
  <p:cSld name="Title Slide - light">
    <p:spTree>
      <p:nvGrpSpPr>
        <p:cNvPr id="1" name="Shape 14"/>
        <p:cNvGrpSpPr/>
        <p:nvPr/>
      </p:nvGrpSpPr>
      <p:grpSpPr>
        <a:xfrm>
          <a:off x="0" y="0"/>
          <a:ext cx="0" cy="0"/>
          <a:chOff x="0" y="0"/>
          <a:chExt cx="0" cy="0"/>
        </a:xfrm>
      </p:grpSpPr>
      <p:sp>
        <p:nvSpPr>
          <p:cNvPr id="15" name="Google Shape;15;p16"/>
          <p:cNvSpPr/>
          <p:nvPr/>
        </p:nvSpPr>
        <p:spPr>
          <a:xfrm>
            <a:off x="0" y="5522067"/>
            <a:ext cx="12192000" cy="1329987"/>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000">
              <a:solidFill>
                <a:schemeClr val="lt1"/>
              </a:solidFill>
              <a:latin typeface="Trebuchet MS"/>
              <a:ea typeface="Trebuchet MS"/>
              <a:cs typeface="Trebuchet MS"/>
              <a:sym typeface="Trebuchet MS"/>
            </a:endParaRPr>
          </a:p>
        </p:txBody>
      </p:sp>
      <p:sp>
        <p:nvSpPr>
          <p:cNvPr id="16" name="Google Shape;16;p16"/>
          <p:cNvSpPr txBox="1">
            <a:spLocks noGrp="1"/>
          </p:cNvSpPr>
          <p:nvPr>
            <p:ph type="body" idx="1"/>
          </p:nvPr>
        </p:nvSpPr>
        <p:spPr>
          <a:xfrm>
            <a:off x="604630" y="5759720"/>
            <a:ext cx="3998383" cy="781593"/>
          </a:xfrm>
          <a:prstGeom prst="rect">
            <a:avLst/>
          </a:prstGeom>
          <a:noFill/>
          <a:ln>
            <a:noFill/>
          </a:ln>
        </p:spPr>
        <p:txBody>
          <a:bodyPr spcFirstLastPara="1" wrap="square" lIns="217575" tIns="108775" rIns="217575" bIns="108775" anchor="t" anchorCtr="0">
            <a:noAutofit/>
          </a:bodyPr>
          <a:lstStyle>
            <a:lvl1pPr marL="609585" marR="0" lvl="0" indent="-304792" algn="l">
              <a:lnSpc>
                <a:spcPct val="138461"/>
              </a:lnSpc>
              <a:spcBef>
                <a:spcPts val="347"/>
              </a:spcBef>
              <a:spcAft>
                <a:spcPts val="0"/>
              </a:spcAft>
              <a:buClr>
                <a:schemeClr val="lt2"/>
              </a:buClr>
              <a:buSzPts val="1040"/>
              <a:buFont typeface="Noto Sans Symbols"/>
              <a:buNone/>
              <a:defRPr sz="1733">
                <a:solidFill>
                  <a:schemeClr val="dk1"/>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7" name="Google Shape;17;p16"/>
          <p:cNvSpPr txBox="1">
            <a:spLocks noGrp="1"/>
          </p:cNvSpPr>
          <p:nvPr>
            <p:ph type="body" idx="2"/>
          </p:nvPr>
        </p:nvSpPr>
        <p:spPr>
          <a:xfrm>
            <a:off x="478367" y="1497246"/>
            <a:ext cx="8699500" cy="1308100"/>
          </a:xfrm>
          <a:prstGeom prst="rect">
            <a:avLst/>
          </a:prstGeom>
          <a:noFill/>
          <a:ln>
            <a:noFill/>
          </a:ln>
        </p:spPr>
        <p:txBody>
          <a:bodyPr spcFirstLastPara="1" wrap="square" lIns="217575" tIns="108775" rIns="217575" bIns="108775" anchor="t" anchorCtr="0">
            <a:normAutofit/>
          </a:bodyPr>
          <a:lstStyle>
            <a:lvl1pPr marL="609585" lvl="0" indent="-304792" algn="l">
              <a:spcBef>
                <a:spcPts val="800"/>
              </a:spcBef>
              <a:spcAft>
                <a:spcPts val="0"/>
              </a:spcAft>
              <a:buSzPts val="2400"/>
              <a:buNone/>
              <a:defRPr sz="4000">
                <a:solidFill>
                  <a:schemeClr val="accent6"/>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8" name="Google Shape;18;p16"/>
          <p:cNvSpPr/>
          <p:nvPr/>
        </p:nvSpPr>
        <p:spPr>
          <a:xfrm rot="2654194">
            <a:off x="7576786" y="2190940"/>
            <a:ext cx="2367153" cy="1718795"/>
          </a:xfrm>
          <a:custGeom>
            <a:avLst/>
            <a:gdLst/>
            <a:ahLst/>
            <a:cxnLst/>
            <a:rect l="l" t="t" r="r" b="b"/>
            <a:pathLst>
              <a:path w="2752" h="1998" extrusionOk="0">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19" name="Google Shape;19;p16"/>
          <p:cNvSpPr/>
          <p:nvPr/>
        </p:nvSpPr>
        <p:spPr>
          <a:xfrm rot="2654194">
            <a:off x="4020307" y="3437146"/>
            <a:ext cx="1285067" cy="1545948"/>
          </a:xfrm>
          <a:custGeom>
            <a:avLst/>
            <a:gdLst/>
            <a:ahLst/>
            <a:cxnLst/>
            <a:rect l="l" t="t" r="r" b="b"/>
            <a:pathLst>
              <a:path w="1808" h="2175" extrusionOk="0">
                <a:moveTo>
                  <a:pt x="1736" y="5"/>
                </a:moveTo>
                <a:cubicBezTo>
                  <a:pt x="1703" y="9"/>
                  <a:pt x="1680" y="40"/>
                  <a:pt x="1684" y="73"/>
                </a:cubicBezTo>
                <a:cubicBezTo>
                  <a:pt x="1686" y="85"/>
                  <a:pt x="1692" y="96"/>
                  <a:pt x="1700" y="105"/>
                </a:cubicBezTo>
                <a:lnTo>
                  <a:pt x="1565" y="263"/>
                </a:lnTo>
                <a:cubicBezTo>
                  <a:pt x="1551" y="254"/>
                  <a:pt x="1535" y="248"/>
                  <a:pt x="1517" y="249"/>
                </a:cubicBezTo>
                <a:cubicBezTo>
                  <a:pt x="1488" y="251"/>
                  <a:pt x="1464" y="270"/>
                  <a:pt x="1454" y="296"/>
                </a:cubicBezTo>
                <a:lnTo>
                  <a:pt x="980" y="225"/>
                </a:lnTo>
                <a:cubicBezTo>
                  <a:pt x="983" y="204"/>
                  <a:pt x="982" y="182"/>
                  <a:pt x="975" y="160"/>
                </a:cubicBezTo>
                <a:cubicBezTo>
                  <a:pt x="964" y="123"/>
                  <a:pt x="938" y="92"/>
                  <a:pt x="903" y="73"/>
                </a:cubicBezTo>
                <a:cubicBezTo>
                  <a:pt x="868" y="54"/>
                  <a:pt x="828" y="51"/>
                  <a:pt x="790" y="62"/>
                </a:cubicBezTo>
                <a:cubicBezTo>
                  <a:pt x="755" y="73"/>
                  <a:pt x="726" y="96"/>
                  <a:pt x="707" y="126"/>
                </a:cubicBezTo>
                <a:cubicBezTo>
                  <a:pt x="685" y="163"/>
                  <a:pt x="679" y="207"/>
                  <a:pt x="692" y="248"/>
                </a:cubicBezTo>
                <a:cubicBezTo>
                  <a:pt x="695" y="260"/>
                  <a:pt x="701" y="272"/>
                  <a:pt x="707" y="282"/>
                </a:cubicBezTo>
                <a:lnTo>
                  <a:pt x="456" y="460"/>
                </a:lnTo>
                <a:cubicBezTo>
                  <a:pt x="445" y="448"/>
                  <a:pt x="430" y="440"/>
                  <a:pt x="413" y="437"/>
                </a:cubicBezTo>
                <a:lnTo>
                  <a:pt x="418" y="231"/>
                </a:lnTo>
                <a:cubicBezTo>
                  <a:pt x="432" y="229"/>
                  <a:pt x="446" y="223"/>
                  <a:pt x="456" y="212"/>
                </a:cubicBezTo>
                <a:cubicBezTo>
                  <a:pt x="479" y="188"/>
                  <a:pt x="478" y="149"/>
                  <a:pt x="453" y="127"/>
                </a:cubicBezTo>
                <a:cubicBezTo>
                  <a:pt x="429" y="104"/>
                  <a:pt x="391" y="105"/>
                  <a:pt x="368" y="130"/>
                </a:cubicBezTo>
                <a:cubicBezTo>
                  <a:pt x="345" y="154"/>
                  <a:pt x="347" y="192"/>
                  <a:pt x="371" y="215"/>
                </a:cubicBezTo>
                <a:cubicBezTo>
                  <a:pt x="380" y="224"/>
                  <a:pt x="392" y="229"/>
                  <a:pt x="404" y="230"/>
                </a:cubicBezTo>
                <a:lnTo>
                  <a:pt x="399" y="436"/>
                </a:lnTo>
                <a:lnTo>
                  <a:pt x="396" y="436"/>
                </a:lnTo>
                <a:cubicBezTo>
                  <a:pt x="382" y="437"/>
                  <a:pt x="369" y="442"/>
                  <a:pt x="358" y="450"/>
                </a:cubicBezTo>
                <a:lnTo>
                  <a:pt x="106" y="120"/>
                </a:lnTo>
                <a:cubicBezTo>
                  <a:pt x="119" y="107"/>
                  <a:pt x="127" y="88"/>
                  <a:pt x="124" y="69"/>
                </a:cubicBezTo>
                <a:cubicBezTo>
                  <a:pt x="119" y="36"/>
                  <a:pt x="89" y="13"/>
                  <a:pt x="56" y="17"/>
                </a:cubicBezTo>
                <a:cubicBezTo>
                  <a:pt x="23" y="22"/>
                  <a:pt x="0" y="52"/>
                  <a:pt x="4" y="85"/>
                </a:cubicBezTo>
                <a:cubicBezTo>
                  <a:pt x="9" y="118"/>
                  <a:pt x="39" y="141"/>
                  <a:pt x="72" y="137"/>
                </a:cubicBezTo>
                <a:cubicBezTo>
                  <a:pt x="81" y="135"/>
                  <a:pt x="88" y="133"/>
                  <a:pt x="95" y="129"/>
                </a:cubicBezTo>
                <a:lnTo>
                  <a:pt x="347" y="459"/>
                </a:lnTo>
                <a:cubicBezTo>
                  <a:pt x="334" y="474"/>
                  <a:pt x="326" y="493"/>
                  <a:pt x="327" y="514"/>
                </a:cubicBezTo>
                <a:cubicBezTo>
                  <a:pt x="330" y="555"/>
                  <a:pt x="365" y="586"/>
                  <a:pt x="406" y="583"/>
                </a:cubicBezTo>
                <a:cubicBezTo>
                  <a:pt x="447" y="580"/>
                  <a:pt x="477" y="545"/>
                  <a:pt x="475" y="504"/>
                </a:cubicBezTo>
                <a:cubicBezTo>
                  <a:pt x="474" y="492"/>
                  <a:pt x="470" y="481"/>
                  <a:pt x="464" y="472"/>
                </a:cubicBezTo>
                <a:lnTo>
                  <a:pt x="715" y="294"/>
                </a:lnTo>
                <a:cubicBezTo>
                  <a:pt x="752" y="342"/>
                  <a:pt x="816" y="365"/>
                  <a:pt x="877" y="346"/>
                </a:cubicBezTo>
                <a:cubicBezTo>
                  <a:pt x="893" y="341"/>
                  <a:pt x="908" y="334"/>
                  <a:pt x="921" y="324"/>
                </a:cubicBezTo>
                <a:lnTo>
                  <a:pt x="1235" y="723"/>
                </a:lnTo>
                <a:cubicBezTo>
                  <a:pt x="1151" y="792"/>
                  <a:pt x="1113" y="907"/>
                  <a:pt x="1147" y="1017"/>
                </a:cubicBezTo>
                <a:cubicBezTo>
                  <a:pt x="1175" y="1108"/>
                  <a:pt x="1247" y="1174"/>
                  <a:pt x="1332" y="1199"/>
                </a:cubicBezTo>
                <a:lnTo>
                  <a:pt x="1111" y="2018"/>
                </a:lnTo>
                <a:cubicBezTo>
                  <a:pt x="1097" y="2016"/>
                  <a:pt x="1083" y="2017"/>
                  <a:pt x="1069" y="2022"/>
                </a:cubicBezTo>
                <a:cubicBezTo>
                  <a:pt x="1031" y="2038"/>
                  <a:pt x="1013" y="2081"/>
                  <a:pt x="1028" y="2119"/>
                </a:cubicBezTo>
                <a:cubicBezTo>
                  <a:pt x="1043" y="2157"/>
                  <a:pt x="1087" y="2175"/>
                  <a:pt x="1124" y="2159"/>
                </a:cubicBezTo>
                <a:cubicBezTo>
                  <a:pt x="1156" y="2146"/>
                  <a:pt x="1174" y="2113"/>
                  <a:pt x="1169" y="2081"/>
                </a:cubicBezTo>
                <a:lnTo>
                  <a:pt x="1567" y="1985"/>
                </a:lnTo>
                <a:cubicBezTo>
                  <a:pt x="1576" y="2008"/>
                  <a:pt x="1597" y="2024"/>
                  <a:pt x="1623" y="2025"/>
                </a:cubicBezTo>
                <a:cubicBezTo>
                  <a:pt x="1656" y="2025"/>
                  <a:pt x="1683" y="1998"/>
                  <a:pt x="1684" y="1965"/>
                </a:cubicBezTo>
                <a:cubicBezTo>
                  <a:pt x="1684" y="1932"/>
                  <a:pt x="1658" y="1905"/>
                  <a:pt x="1624" y="1904"/>
                </a:cubicBezTo>
                <a:cubicBezTo>
                  <a:pt x="1591" y="1904"/>
                  <a:pt x="1564" y="1930"/>
                  <a:pt x="1563" y="1964"/>
                </a:cubicBezTo>
                <a:cubicBezTo>
                  <a:pt x="1563" y="1966"/>
                  <a:pt x="1564" y="1969"/>
                  <a:pt x="1564" y="1971"/>
                </a:cubicBezTo>
                <a:lnTo>
                  <a:pt x="1166" y="2067"/>
                </a:lnTo>
                <a:lnTo>
                  <a:pt x="1165" y="2063"/>
                </a:lnTo>
                <a:cubicBezTo>
                  <a:pt x="1157" y="2044"/>
                  <a:pt x="1142" y="2030"/>
                  <a:pt x="1125" y="2023"/>
                </a:cubicBezTo>
                <a:lnTo>
                  <a:pt x="1346" y="1203"/>
                </a:lnTo>
                <a:cubicBezTo>
                  <a:pt x="1392" y="1214"/>
                  <a:pt x="1442" y="1214"/>
                  <a:pt x="1491" y="1198"/>
                </a:cubicBezTo>
                <a:cubicBezTo>
                  <a:pt x="1637" y="1154"/>
                  <a:pt x="1718" y="1000"/>
                  <a:pt x="1673" y="854"/>
                </a:cubicBezTo>
                <a:cubicBezTo>
                  <a:pt x="1629" y="709"/>
                  <a:pt x="1474" y="627"/>
                  <a:pt x="1329" y="672"/>
                </a:cubicBezTo>
                <a:cubicBezTo>
                  <a:pt x="1298" y="682"/>
                  <a:pt x="1271" y="696"/>
                  <a:pt x="1246" y="715"/>
                </a:cubicBezTo>
                <a:lnTo>
                  <a:pt x="932" y="315"/>
                </a:lnTo>
                <a:cubicBezTo>
                  <a:pt x="943" y="306"/>
                  <a:pt x="952" y="295"/>
                  <a:pt x="960" y="282"/>
                </a:cubicBezTo>
                <a:cubicBezTo>
                  <a:pt x="968" y="269"/>
                  <a:pt x="974" y="254"/>
                  <a:pt x="978" y="239"/>
                </a:cubicBezTo>
                <a:lnTo>
                  <a:pt x="1450" y="310"/>
                </a:lnTo>
                <a:cubicBezTo>
                  <a:pt x="1449" y="316"/>
                  <a:pt x="1448" y="322"/>
                  <a:pt x="1448" y="328"/>
                </a:cubicBezTo>
                <a:cubicBezTo>
                  <a:pt x="1451" y="369"/>
                  <a:pt x="1486" y="400"/>
                  <a:pt x="1527" y="397"/>
                </a:cubicBezTo>
                <a:cubicBezTo>
                  <a:pt x="1568" y="394"/>
                  <a:pt x="1599" y="359"/>
                  <a:pt x="1596" y="318"/>
                </a:cubicBezTo>
                <a:cubicBezTo>
                  <a:pt x="1595" y="300"/>
                  <a:pt x="1587" y="284"/>
                  <a:pt x="1575" y="272"/>
                </a:cubicBezTo>
                <a:lnTo>
                  <a:pt x="1711" y="114"/>
                </a:lnTo>
                <a:cubicBezTo>
                  <a:pt x="1722" y="122"/>
                  <a:pt x="1737" y="126"/>
                  <a:pt x="1752" y="124"/>
                </a:cubicBezTo>
                <a:cubicBezTo>
                  <a:pt x="1785" y="119"/>
                  <a:pt x="1808" y="89"/>
                  <a:pt x="1804" y="56"/>
                </a:cubicBezTo>
                <a:cubicBezTo>
                  <a:pt x="1799" y="23"/>
                  <a:pt x="1769" y="0"/>
                  <a:pt x="1736" y="5"/>
                </a:cubicBezTo>
                <a:moveTo>
                  <a:pt x="873" y="332"/>
                </a:moveTo>
                <a:cubicBezTo>
                  <a:pt x="802" y="354"/>
                  <a:pt x="727" y="314"/>
                  <a:pt x="705" y="244"/>
                </a:cubicBezTo>
                <a:cubicBezTo>
                  <a:pt x="694" y="207"/>
                  <a:pt x="699" y="167"/>
                  <a:pt x="719" y="134"/>
                </a:cubicBezTo>
                <a:cubicBezTo>
                  <a:pt x="736" y="106"/>
                  <a:pt x="763" y="86"/>
                  <a:pt x="794" y="76"/>
                </a:cubicBezTo>
                <a:cubicBezTo>
                  <a:pt x="828" y="66"/>
                  <a:pt x="864" y="69"/>
                  <a:pt x="896" y="86"/>
                </a:cubicBezTo>
                <a:cubicBezTo>
                  <a:pt x="928" y="102"/>
                  <a:pt x="951" y="130"/>
                  <a:pt x="961" y="165"/>
                </a:cubicBezTo>
                <a:cubicBezTo>
                  <a:pt x="973" y="202"/>
                  <a:pt x="968" y="242"/>
                  <a:pt x="947" y="275"/>
                </a:cubicBezTo>
                <a:cubicBezTo>
                  <a:pt x="930" y="302"/>
                  <a:pt x="904" y="323"/>
                  <a:pt x="873" y="332"/>
                </a:cubicBezTo>
                <a:close/>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0" name="Google Shape;20;p16"/>
          <p:cNvSpPr/>
          <p:nvPr/>
        </p:nvSpPr>
        <p:spPr>
          <a:xfrm rot="2654194">
            <a:off x="4881566" y="2217733"/>
            <a:ext cx="2428869" cy="2104689"/>
          </a:xfrm>
          <a:custGeom>
            <a:avLst/>
            <a:gdLst/>
            <a:ahLst/>
            <a:cxnLst/>
            <a:rect l="l" t="t" r="r" b="b"/>
            <a:pathLst>
              <a:path w="2825" h="2446" extrusionOk="0">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1" name="Google Shape;21;p16"/>
          <p:cNvSpPr/>
          <p:nvPr/>
        </p:nvSpPr>
        <p:spPr>
          <a:xfrm rot="-8360992">
            <a:off x="9199762" y="2985130"/>
            <a:ext cx="1465164" cy="1088553"/>
          </a:xfrm>
          <a:custGeom>
            <a:avLst/>
            <a:gdLst/>
            <a:ahLst/>
            <a:cxnLst/>
            <a:rect l="l" t="t" r="r" b="b"/>
            <a:pathLst>
              <a:path w="1875" h="1391" extrusionOk="0">
                <a:moveTo>
                  <a:pt x="1630" y="215"/>
                </a:moveTo>
                <a:cubicBezTo>
                  <a:pt x="1513" y="216"/>
                  <a:pt x="1415" y="300"/>
                  <a:pt x="1393" y="410"/>
                </a:cubicBezTo>
                <a:lnTo>
                  <a:pt x="898" y="314"/>
                </a:lnTo>
                <a:cubicBezTo>
                  <a:pt x="900" y="294"/>
                  <a:pt x="894" y="273"/>
                  <a:pt x="881" y="256"/>
                </a:cubicBezTo>
                <a:cubicBezTo>
                  <a:pt x="853" y="220"/>
                  <a:pt x="802" y="214"/>
                  <a:pt x="767" y="242"/>
                </a:cubicBezTo>
                <a:lnTo>
                  <a:pt x="766" y="243"/>
                </a:lnTo>
                <a:lnTo>
                  <a:pt x="655" y="110"/>
                </a:lnTo>
                <a:cubicBezTo>
                  <a:pt x="658" y="107"/>
                  <a:pt x="661" y="103"/>
                  <a:pt x="664" y="99"/>
                </a:cubicBezTo>
                <a:cubicBezTo>
                  <a:pt x="680" y="69"/>
                  <a:pt x="669" y="33"/>
                  <a:pt x="640" y="17"/>
                </a:cubicBezTo>
                <a:cubicBezTo>
                  <a:pt x="611" y="0"/>
                  <a:pt x="574" y="11"/>
                  <a:pt x="558" y="40"/>
                </a:cubicBezTo>
                <a:cubicBezTo>
                  <a:pt x="542" y="69"/>
                  <a:pt x="552" y="106"/>
                  <a:pt x="582" y="122"/>
                </a:cubicBezTo>
                <a:cubicBezTo>
                  <a:pt x="602" y="133"/>
                  <a:pt x="626" y="131"/>
                  <a:pt x="644" y="120"/>
                </a:cubicBezTo>
                <a:lnTo>
                  <a:pt x="756" y="253"/>
                </a:lnTo>
                <a:cubicBezTo>
                  <a:pt x="753" y="256"/>
                  <a:pt x="750" y="259"/>
                  <a:pt x="748" y="263"/>
                </a:cubicBezTo>
                <a:cubicBezTo>
                  <a:pt x="737" y="281"/>
                  <a:pt x="734" y="302"/>
                  <a:pt x="738" y="321"/>
                </a:cubicBezTo>
                <a:lnTo>
                  <a:pt x="124" y="491"/>
                </a:lnTo>
                <a:cubicBezTo>
                  <a:pt x="122" y="487"/>
                  <a:pt x="121" y="484"/>
                  <a:pt x="119" y="481"/>
                </a:cubicBezTo>
                <a:cubicBezTo>
                  <a:pt x="100" y="453"/>
                  <a:pt x="62" y="446"/>
                  <a:pt x="35" y="464"/>
                </a:cubicBezTo>
                <a:cubicBezTo>
                  <a:pt x="7" y="483"/>
                  <a:pt x="0" y="520"/>
                  <a:pt x="19" y="548"/>
                </a:cubicBezTo>
                <a:cubicBezTo>
                  <a:pt x="37" y="576"/>
                  <a:pt x="75" y="583"/>
                  <a:pt x="102" y="564"/>
                </a:cubicBezTo>
                <a:cubicBezTo>
                  <a:pt x="123" y="551"/>
                  <a:pt x="132" y="527"/>
                  <a:pt x="128" y="504"/>
                </a:cubicBezTo>
                <a:lnTo>
                  <a:pt x="742" y="335"/>
                </a:lnTo>
                <a:cubicBezTo>
                  <a:pt x="744" y="342"/>
                  <a:pt x="748" y="349"/>
                  <a:pt x="753" y="355"/>
                </a:cubicBezTo>
                <a:cubicBezTo>
                  <a:pt x="781" y="391"/>
                  <a:pt x="832" y="397"/>
                  <a:pt x="867" y="369"/>
                </a:cubicBezTo>
                <a:cubicBezTo>
                  <a:pt x="875" y="363"/>
                  <a:pt x="881" y="356"/>
                  <a:pt x="886" y="348"/>
                </a:cubicBezTo>
                <a:cubicBezTo>
                  <a:pt x="890" y="342"/>
                  <a:pt x="893" y="335"/>
                  <a:pt x="895" y="328"/>
                </a:cubicBezTo>
                <a:lnTo>
                  <a:pt x="1391" y="425"/>
                </a:lnTo>
                <a:cubicBezTo>
                  <a:pt x="1390" y="436"/>
                  <a:pt x="1389" y="447"/>
                  <a:pt x="1389" y="459"/>
                </a:cubicBezTo>
                <a:cubicBezTo>
                  <a:pt x="1389" y="533"/>
                  <a:pt x="1423" y="600"/>
                  <a:pt x="1476" y="644"/>
                </a:cubicBezTo>
                <a:lnTo>
                  <a:pt x="1121" y="1097"/>
                </a:lnTo>
                <a:cubicBezTo>
                  <a:pt x="1121" y="1097"/>
                  <a:pt x="1122" y="1097"/>
                  <a:pt x="1118" y="1095"/>
                </a:cubicBezTo>
                <a:cubicBezTo>
                  <a:pt x="1083" y="1077"/>
                  <a:pt x="1043" y="1073"/>
                  <a:pt x="1005" y="1084"/>
                </a:cubicBezTo>
                <a:cubicBezTo>
                  <a:pt x="970" y="1095"/>
                  <a:pt x="941" y="1118"/>
                  <a:pt x="922" y="1148"/>
                </a:cubicBezTo>
                <a:cubicBezTo>
                  <a:pt x="900" y="1185"/>
                  <a:pt x="894" y="1229"/>
                  <a:pt x="907" y="1270"/>
                </a:cubicBezTo>
                <a:cubicBezTo>
                  <a:pt x="918" y="1308"/>
                  <a:pt x="944" y="1339"/>
                  <a:pt x="979" y="1357"/>
                </a:cubicBezTo>
                <a:cubicBezTo>
                  <a:pt x="1014" y="1376"/>
                  <a:pt x="1054" y="1380"/>
                  <a:pt x="1092" y="1368"/>
                </a:cubicBezTo>
                <a:cubicBezTo>
                  <a:pt x="1126" y="1357"/>
                  <a:pt x="1156" y="1335"/>
                  <a:pt x="1175" y="1304"/>
                </a:cubicBezTo>
                <a:cubicBezTo>
                  <a:pt x="1182" y="1293"/>
                  <a:pt x="1187" y="1281"/>
                  <a:pt x="1191" y="1268"/>
                </a:cubicBezTo>
                <a:lnTo>
                  <a:pt x="1383" y="1315"/>
                </a:lnTo>
                <a:cubicBezTo>
                  <a:pt x="1382" y="1328"/>
                  <a:pt x="1384" y="1341"/>
                  <a:pt x="1391" y="1353"/>
                </a:cubicBezTo>
                <a:cubicBezTo>
                  <a:pt x="1409" y="1382"/>
                  <a:pt x="1446" y="1391"/>
                  <a:pt x="1474" y="1373"/>
                </a:cubicBezTo>
                <a:cubicBezTo>
                  <a:pt x="1503" y="1356"/>
                  <a:pt x="1512" y="1319"/>
                  <a:pt x="1494" y="1291"/>
                </a:cubicBezTo>
                <a:cubicBezTo>
                  <a:pt x="1477" y="1262"/>
                  <a:pt x="1440" y="1253"/>
                  <a:pt x="1412" y="1270"/>
                </a:cubicBezTo>
                <a:cubicBezTo>
                  <a:pt x="1400" y="1278"/>
                  <a:pt x="1391" y="1289"/>
                  <a:pt x="1387" y="1301"/>
                </a:cubicBezTo>
                <a:lnTo>
                  <a:pt x="1194" y="1254"/>
                </a:lnTo>
                <a:cubicBezTo>
                  <a:pt x="1198" y="1231"/>
                  <a:pt x="1197" y="1206"/>
                  <a:pt x="1190" y="1182"/>
                </a:cubicBezTo>
                <a:cubicBezTo>
                  <a:pt x="1180" y="1150"/>
                  <a:pt x="1160" y="1123"/>
                  <a:pt x="1133" y="1104"/>
                </a:cubicBezTo>
                <a:lnTo>
                  <a:pt x="1487" y="653"/>
                </a:lnTo>
                <a:cubicBezTo>
                  <a:pt x="1528" y="683"/>
                  <a:pt x="1578" y="701"/>
                  <a:pt x="1633" y="701"/>
                </a:cubicBezTo>
                <a:cubicBezTo>
                  <a:pt x="1767" y="700"/>
                  <a:pt x="1875" y="591"/>
                  <a:pt x="1874" y="457"/>
                </a:cubicBezTo>
                <a:cubicBezTo>
                  <a:pt x="1874" y="323"/>
                  <a:pt x="1764" y="214"/>
                  <a:pt x="1630" y="215"/>
                </a:cubicBezTo>
                <a:moveTo>
                  <a:pt x="858" y="358"/>
                </a:moveTo>
                <a:cubicBezTo>
                  <a:pt x="829" y="381"/>
                  <a:pt x="787" y="376"/>
                  <a:pt x="764" y="347"/>
                </a:cubicBezTo>
                <a:cubicBezTo>
                  <a:pt x="747" y="325"/>
                  <a:pt x="746" y="294"/>
                  <a:pt x="760" y="270"/>
                </a:cubicBezTo>
                <a:cubicBezTo>
                  <a:pt x="764" y="264"/>
                  <a:pt x="770" y="258"/>
                  <a:pt x="776" y="253"/>
                </a:cubicBezTo>
                <a:cubicBezTo>
                  <a:pt x="805" y="230"/>
                  <a:pt x="847" y="235"/>
                  <a:pt x="870" y="264"/>
                </a:cubicBezTo>
                <a:cubicBezTo>
                  <a:pt x="887" y="286"/>
                  <a:pt x="888" y="317"/>
                  <a:pt x="874" y="341"/>
                </a:cubicBezTo>
                <a:cubicBezTo>
                  <a:pt x="870" y="347"/>
                  <a:pt x="864" y="353"/>
                  <a:pt x="858" y="358"/>
                </a:cubicBezTo>
                <a:moveTo>
                  <a:pt x="1176" y="1187"/>
                </a:moveTo>
                <a:cubicBezTo>
                  <a:pt x="1188" y="1224"/>
                  <a:pt x="1183" y="1264"/>
                  <a:pt x="1162" y="1297"/>
                </a:cubicBezTo>
                <a:cubicBezTo>
                  <a:pt x="1145" y="1324"/>
                  <a:pt x="1119" y="1345"/>
                  <a:pt x="1088" y="1354"/>
                </a:cubicBezTo>
                <a:cubicBezTo>
                  <a:pt x="1054" y="1365"/>
                  <a:pt x="1017" y="1361"/>
                  <a:pt x="986" y="1345"/>
                </a:cubicBezTo>
                <a:cubicBezTo>
                  <a:pt x="954" y="1328"/>
                  <a:pt x="931" y="1300"/>
                  <a:pt x="920" y="1266"/>
                </a:cubicBezTo>
                <a:cubicBezTo>
                  <a:pt x="909" y="1229"/>
                  <a:pt x="914" y="1189"/>
                  <a:pt x="935" y="1156"/>
                </a:cubicBezTo>
                <a:cubicBezTo>
                  <a:pt x="952" y="1128"/>
                  <a:pt x="978" y="1108"/>
                  <a:pt x="1009" y="1098"/>
                </a:cubicBezTo>
                <a:cubicBezTo>
                  <a:pt x="1043" y="1088"/>
                  <a:pt x="1079" y="1091"/>
                  <a:pt x="1111" y="1108"/>
                </a:cubicBezTo>
                <a:cubicBezTo>
                  <a:pt x="1143" y="1124"/>
                  <a:pt x="1166" y="1152"/>
                  <a:pt x="1176" y="1187"/>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2" name="Google Shape;22;p16"/>
          <p:cNvSpPr/>
          <p:nvPr/>
        </p:nvSpPr>
        <p:spPr>
          <a:xfrm rot="2654194">
            <a:off x="2395389" y="3677082"/>
            <a:ext cx="1881755" cy="1596073"/>
          </a:xfrm>
          <a:custGeom>
            <a:avLst/>
            <a:gdLst/>
            <a:ahLst/>
            <a:cxnLst/>
            <a:rect l="l" t="t" r="r" b="b"/>
            <a:pathLst>
              <a:path w="2407" h="2041" extrusionOk="0">
                <a:moveTo>
                  <a:pt x="1839" y="703"/>
                </a:moveTo>
                <a:cubicBezTo>
                  <a:pt x="1810" y="720"/>
                  <a:pt x="1801" y="757"/>
                  <a:pt x="1819" y="786"/>
                </a:cubicBezTo>
                <a:cubicBezTo>
                  <a:pt x="1835" y="812"/>
                  <a:pt x="1867" y="822"/>
                  <a:pt x="1895" y="809"/>
                </a:cubicBezTo>
                <a:lnTo>
                  <a:pt x="2166" y="1222"/>
                </a:lnTo>
                <a:cubicBezTo>
                  <a:pt x="2128" y="1250"/>
                  <a:pt x="2106" y="1296"/>
                  <a:pt x="2109" y="1343"/>
                </a:cubicBezTo>
                <a:lnTo>
                  <a:pt x="1042" y="1460"/>
                </a:lnTo>
                <a:cubicBezTo>
                  <a:pt x="1040" y="1445"/>
                  <a:pt x="1037" y="1429"/>
                  <a:pt x="1032" y="1414"/>
                </a:cubicBezTo>
                <a:cubicBezTo>
                  <a:pt x="993" y="1286"/>
                  <a:pt x="857" y="1214"/>
                  <a:pt x="729" y="1254"/>
                </a:cubicBezTo>
                <a:cubicBezTo>
                  <a:pt x="725" y="1255"/>
                  <a:pt x="721" y="1257"/>
                  <a:pt x="717" y="1258"/>
                </a:cubicBezTo>
                <a:lnTo>
                  <a:pt x="619" y="1015"/>
                </a:lnTo>
                <a:cubicBezTo>
                  <a:pt x="681" y="984"/>
                  <a:pt x="713" y="914"/>
                  <a:pt x="692" y="846"/>
                </a:cubicBezTo>
                <a:cubicBezTo>
                  <a:pt x="678" y="800"/>
                  <a:pt x="641" y="766"/>
                  <a:pt x="598" y="753"/>
                </a:cubicBezTo>
                <a:cubicBezTo>
                  <a:pt x="645" y="545"/>
                  <a:pt x="708" y="252"/>
                  <a:pt x="734" y="128"/>
                </a:cubicBezTo>
                <a:cubicBezTo>
                  <a:pt x="757" y="130"/>
                  <a:pt x="779" y="120"/>
                  <a:pt x="791" y="99"/>
                </a:cubicBezTo>
                <a:cubicBezTo>
                  <a:pt x="808" y="71"/>
                  <a:pt x="799" y="34"/>
                  <a:pt x="770" y="17"/>
                </a:cubicBezTo>
                <a:cubicBezTo>
                  <a:pt x="742" y="0"/>
                  <a:pt x="705" y="9"/>
                  <a:pt x="688" y="38"/>
                </a:cubicBezTo>
                <a:cubicBezTo>
                  <a:pt x="671" y="66"/>
                  <a:pt x="680" y="103"/>
                  <a:pt x="709" y="120"/>
                </a:cubicBezTo>
                <a:cubicBezTo>
                  <a:pt x="712" y="123"/>
                  <a:pt x="716" y="124"/>
                  <a:pt x="720" y="126"/>
                </a:cubicBezTo>
                <a:cubicBezTo>
                  <a:pt x="694" y="249"/>
                  <a:pt x="631" y="542"/>
                  <a:pt x="584" y="749"/>
                </a:cubicBezTo>
                <a:cubicBezTo>
                  <a:pt x="562" y="745"/>
                  <a:pt x="538" y="746"/>
                  <a:pt x="515" y="753"/>
                </a:cubicBezTo>
                <a:cubicBezTo>
                  <a:pt x="505" y="756"/>
                  <a:pt x="496" y="760"/>
                  <a:pt x="487" y="765"/>
                </a:cubicBezTo>
                <a:lnTo>
                  <a:pt x="421" y="657"/>
                </a:lnTo>
                <a:cubicBezTo>
                  <a:pt x="429" y="652"/>
                  <a:pt x="436" y="646"/>
                  <a:pt x="441" y="638"/>
                </a:cubicBezTo>
                <a:lnTo>
                  <a:pt x="443" y="634"/>
                </a:lnTo>
                <a:cubicBezTo>
                  <a:pt x="466" y="597"/>
                  <a:pt x="456" y="549"/>
                  <a:pt x="421" y="525"/>
                </a:cubicBezTo>
                <a:cubicBezTo>
                  <a:pt x="403" y="512"/>
                  <a:pt x="381" y="508"/>
                  <a:pt x="360" y="512"/>
                </a:cubicBezTo>
                <a:cubicBezTo>
                  <a:pt x="341" y="515"/>
                  <a:pt x="325" y="525"/>
                  <a:pt x="313" y="539"/>
                </a:cubicBezTo>
                <a:cubicBezTo>
                  <a:pt x="251" y="493"/>
                  <a:pt x="171" y="433"/>
                  <a:pt x="121" y="394"/>
                </a:cubicBezTo>
                <a:cubicBezTo>
                  <a:pt x="132" y="376"/>
                  <a:pt x="132" y="352"/>
                  <a:pt x="120" y="332"/>
                </a:cubicBezTo>
                <a:cubicBezTo>
                  <a:pt x="102" y="304"/>
                  <a:pt x="65" y="296"/>
                  <a:pt x="37" y="313"/>
                </a:cubicBezTo>
                <a:cubicBezTo>
                  <a:pt x="8" y="331"/>
                  <a:pt x="0" y="368"/>
                  <a:pt x="18" y="397"/>
                </a:cubicBezTo>
                <a:cubicBezTo>
                  <a:pt x="36" y="425"/>
                  <a:pt x="73" y="433"/>
                  <a:pt x="101" y="415"/>
                </a:cubicBezTo>
                <a:cubicBezTo>
                  <a:pt x="105" y="413"/>
                  <a:pt x="109" y="410"/>
                  <a:pt x="112" y="406"/>
                </a:cubicBezTo>
                <a:cubicBezTo>
                  <a:pt x="147" y="433"/>
                  <a:pt x="206" y="477"/>
                  <a:pt x="304" y="551"/>
                </a:cubicBezTo>
                <a:cubicBezTo>
                  <a:pt x="284" y="587"/>
                  <a:pt x="294" y="634"/>
                  <a:pt x="328" y="658"/>
                </a:cubicBezTo>
                <a:cubicBezTo>
                  <a:pt x="346" y="670"/>
                  <a:pt x="368" y="675"/>
                  <a:pt x="389" y="671"/>
                </a:cubicBezTo>
                <a:cubicBezTo>
                  <a:pt x="396" y="670"/>
                  <a:pt x="402" y="667"/>
                  <a:pt x="409" y="665"/>
                </a:cubicBezTo>
                <a:lnTo>
                  <a:pt x="475" y="773"/>
                </a:lnTo>
                <a:cubicBezTo>
                  <a:pt x="427" y="808"/>
                  <a:pt x="404" y="870"/>
                  <a:pt x="422" y="930"/>
                </a:cubicBezTo>
                <a:cubicBezTo>
                  <a:pt x="445" y="1004"/>
                  <a:pt x="524" y="1046"/>
                  <a:pt x="599" y="1023"/>
                </a:cubicBezTo>
                <a:cubicBezTo>
                  <a:pt x="601" y="1022"/>
                  <a:pt x="604" y="1021"/>
                  <a:pt x="606" y="1020"/>
                </a:cubicBezTo>
                <a:lnTo>
                  <a:pt x="703" y="1263"/>
                </a:lnTo>
                <a:cubicBezTo>
                  <a:pt x="591" y="1312"/>
                  <a:pt x="531" y="1438"/>
                  <a:pt x="568" y="1557"/>
                </a:cubicBezTo>
                <a:cubicBezTo>
                  <a:pt x="608" y="1685"/>
                  <a:pt x="744" y="1757"/>
                  <a:pt x="872" y="1718"/>
                </a:cubicBezTo>
                <a:cubicBezTo>
                  <a:pt x="980" y="1684"/>
                  <a:pt x="1047" y="1582"/>
                  <a:pt x="1042" y="1475"/>
                </a:cubicBezTo>
                <a:lnTo>
                  <a:pt x="2110" y="1358"/>
                </a:lnTo>
                <a:cubicBezTo>
                  <a:pt x="2111" y="1364"/>
                  <a:pt x="2113" y="1371"/>
                  <a:pt x="2115" y="1377"/>
                </a:cubicBezTo>
                <a:cubicBezTo>
                  <a:pt x="2126" y="1413"/>
                  <a:pt x="2150" y="1441"/>
                  <a:pt x="2180" y="1458"/>
                </a:cubicBezTo>
                <a:lnTo>
                  <a:pt x="1935" y="1916"/>
                </a:lnTo>
                <a:cubicBezTo>
                  <a:pt x="1920" y="1910"/>
                  <a:pt x="1902" y="1910"/>
                  <a:pt x="1886" y="1918"/>
                </a:cubicBezTo>
                <a:cubicBezTo>
                  <a:pt x="1856" y="1933"/>
                  <a:pt x="1844" y="1969"/>
                  <a:pt x="1859" y="1999"/>
                </a:cubicBezTo>
                <a:cubicBezTo>
                  <a:pt x="1873" y="2029"/>
                  <a:pt x="1910" y="2041"/>
                  <a:pt x="1939" y="2026"/>
                </a:cubicBezTo>
                <a:cubicBezTo>
                  <a:pt x="1969" y="2011"/>
                  <a:pt x="1982" y="1975"/>
                  <a:pt x="1967" y="1945"/>
                </a:cubicBezTo>
                <a:cubicBezTo>
                  <a:pt x="1962" y="1936"/>
                  <a:pt x="1955" y="1929"/>
                  <a:pt x="1948" y="1923"/>
                </a:cubicBezTo>
                <a:lnTo>
                  <a:pt x="2193" y="1465"/>
                </a:lnTo>
                <a:cubicBezTo>
                  <a:pt x="2223" y="1478"/>
                  <a:pt x="2258" y="1481"/>
                  <a:pt x="2291" y="1470"/>
                </a:cubicBezTo>
                <a:cubicBezTo>
                  <a:pt x="2366" y="1447"/>
                  <a:pt x="2407" y="1368"/>
                  <a:pt x="2384" y="1294"/>
                </a:cubicBezTo>
                <a:cubicBezTo>
                  <a:pt x="2361" y="1219"/>
                  <a:pt x="2282" y="1177"/>
                  <a:pt x="2208" y="1200"/>
                </a:cubicBezTo>
                <a:cubicBezTo>
                  <a:pt x="2197" y="1204"/>
                  <a:pt x="2187" y="1208"/>
                  <a:pt x="2178" y="1214"/>
                </a:cubicBezTo>
                <a:lnTo>
                  <a:pt x="1907" y="802"/>
                </a:lnTo>
                <a:cubicBezTo>
                  <a:pt x="1931" y="783"/>
                  <a:pt x="1938" y="750"/>
                  <a:pt x="1922" y="723"/>
                </a:cubicBezTo>
                <a:cubicBezTo>
                  <a:pt x="1904" y="695"/>
                  <a:pt x="1867" y="686"/>
                  <a:pt x="1839" y="703"/>
                </a:cubicBezTo>
                <a:close/>
                <a:moveTo>
                  <a:pt x="336" y="646"/>
                </a:moveTo>
                <a:cubicBezTo>
                  <a:pt x="307" y="626"/>
                  <a:pt x="299" y="586"/>
                  <a:pt x="318" y="556"/>
                </a:cubicBezTo>
                <a:lnTo>
                  <a:pt x="320" y="553"/>
                </a:lnTo>
                <a:cubicBezTo>
                  <a:pt x="330" y="539"/>
                  <a:pt x="345" y="529"/>
                  <a:pt x="363" y="526"/>
                </a:cubicBezTo>
                <a:cubicBezTo>
                  <a:pt x="380" y="522"/>
                  <a:pt x="398" y="526"/>
                  <a:pt x="413" y="537"/>
                </a:cubicBezTo>
                <a:cubicBezTo>
                  <a:pt x="443" y="557"/>
                  <a:pt x="451" y="599"/>
                  <a:pt x="429" y="629"/>
                </a:cubicBezTo>
                <a:cubicBezTo>
                  <a:pt x="425" y="636"/>
                  <a:pt x="419" y="642"/>
                  <a:pt x="412" y="646"/>
                </a:cubicBezTo>
                <a:lnTo>
                  <a:pt x="407" y="649"/>
                </a:lnTo>
                <a:cubicBezTo>
                  <a:pt x="401" y="653"/>
                  <a:pt x="394" y="656"/>
                  <a:pt x="386" y="657"/>
                </a:cubicBezTo>
                <a:cubicBezTo>
                  <a:pt x="369" y="660"/>
                  <a:pt x="351" y="656"/>
                  <a:pt x="336" y="646"/>
                </a:cubicBezTo>
                <a:close/>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3" name="Google Shape;23;p16"/>
          <p:cNvSpPr/>
          <p:nvPr/>
        </p:nvSpPr>
        <p:spPr>
          <a:xfrm rot="2654194">
            <a:off x="6542109" y="2837316"/>
            <a:ext cx="1913353" cy="2738797"/>
          </a:xfrm>
          <a:custGeom>
            <a:avLst/>
            <a:gdLst/>
            <a:ahLst/>
            <a:cxnLst/>
            <a:rect l="l" t="t" r="r" b="b"/>
            <a:pathLst>
              <a:path w="2448" h="3502" extrusionOk="0">
                <a:moveTo>
                  <a:pt x="2133" y="345"/>
                </a:moveTo>
                <a:cubicBezTo>
                  <a:pt x="2099" y="356"/>
                  <a:pt x="2069" y="379"/>
                  <a:pt x="2050" y="409"/>
                </a:cubicBezTo>
                <a:cubicBezTo>
                  <a:pt x="2042" y="423"/>
                  <a:pt x="2036" y="438"/>
                  <a:pt x="2032" y="453"/>
                </a:cubicBezTo>
                <a:lnTo>
                  <a:pt x="1671" y="398"/>
                </a:lnTo>
                <a:cubicBezTo>
                  <a:pt x="1673" y="363"/>
                  <a:pt x="1651" y="331"/>
                  <a:pt x="1616" y="322"/>
                </a:cubicBezTo>
                <a:cubicBezTo>
                  <a:pt x="1610" y="320"/>
                  <a:pt x="1604" y="319"/>
                  <a:pt x="1598" y="319"/>
                </a:cubicBezTo>
                <a:lnTo>
                  <a:pt x="1569" y="127"/>
                </a:lnTo>
                <a:cubicBezTo>
                  <a:pt x="1574" y="126"/>
                  <a:pt x="1578" y="124"/>
                  <a:pt x="1582" y="122"/>
                </a:cubicBezTo>
                <a:cubicBezTo>
                  <a:pt x="1611" y="106"/>
                  <a:pt x="1622" y="69"/>
                  <a:pt x="1606" y="40"/>
                </a:cubicBezTo>
                <a:cubicBezTo>
                  <a:pt x="1590" y="11"/>
                  <a:pt x="1554" y="0"/>
                  <a:pt x="1524" y="16"/>
                </a:cubicBezTo>
                <a:cubicBezTo>
                  <a:pt x="1495" y="32"/>
                  <a:pt x="1484" y="69"/>
                  <a:pt x="1500" y="98"/>
                </a:cubicBezTo>
                <a:cubicBezTo>
                  <a:pt x="1512" y="119"/>
                  <a:pt x="1533" y="130"/>
                  <a:pt x="1555" y="129"/>
                </a:cubicBezTo>
                <a:lnTo>
                  <a:pt x="1583" y="321"/>
                </a:lnTo>
                <a:cubicBezTo>
                  <a:pt x="1556" y="326"/>
                  <a:pt x="1533" y="346"/>
                  <a:pt x="1526" y="374"/>
                </a:cubicBezTo>
                <a:cubicBezTo>
                  <a:pt x="1515" y="413"/>
                  <a:pt x="1539" y="454"/>
                  <a:pt x="1578" y="464"/>
                </a:cubicBezTo>
                <a:cubicBezTo>
                  <a:pt x="1618" y="475"/>
                  <a:pt x="1658" y="452"/>
                  <a:pt x="1669" y="412"/>
                </a:cubicBezTo>
                <a:lnTo>
                  <a:pt x="1669" y="412"/>
                </a:lnTo>
                <a:lnTo>
                  <a:pt x="2030" y="467"/>
                </a:lnTo>
                <a:cubicBezTo>
                  <a:pt x="2027" y="488"/>
                  <a:pt x="2028" y="510"/>
                  <a:pt x="2035" y="531"/>
                </a:cubicBezTo>
                <a:cubicBezTo>
                  <a:pt x="2047" y="569"/>
                  <a:pt x="2072" y="600"/>
                  <a:pt x="2107" y="618"/>
                </a:cubicBezTo>
                <a:lnTo>
                  <a:pt x="2107" y="618"/>
                </a:lnTo>
                <a:lnTo>
                  <a:pt x="1654" y="1450"/>
                </a:lnTo>
                <a:cubicBezTo>
                  <a:pt x="1592" y="1418"/>
                  <a:pt x="1518" y="1410"/>
                  <a:pt x="1447" y="1432"/>
                </a:cubicBezTo>
                <a:cubicBezTo>
                  <a:pt x="1302" y="1477"/>
                  <a:pt x="1220" y="1631"/>
                  <a:pt x="1265" y="1776"/>
                </a:cubicBezTo>
                <a:cubicBezTo>
                  <a:pt x="1272" y="1798"/>
                  <a:pt x="1281" y="1818"/>
                  <a:pt x="1293" y="1837"/>
                </a:cubicBezTo>
                <a:lnTo>
                  <a:pt x="786" y="2159"/>
                </a:lnTo>
                <a:cubicBezTo>
                  <a:pt x="760" y="2122"/>
                  <a:pt x="719" y="2099"/>
                  <a:pt x="675" y="2096"/>
                </a:cubicBezTo>
                <a:lnTo>
                  <a:pt x="721" y="1724"/>
                </a:lnTo>
                <a:cubicBezTo>
                  <a:pt x="756" y="1725"/>
                  <a:pt x="787" y="1702"/>
                  <a:pt x="796" y="1667"/>
                </a:cubicBezTo>
                <a:cubicBezTo>
                  <a:pt x="802" y="1641"/>
                  <a:pt x="793" y="1614"/>
                  <a:pt x="775" y="1597"/>
                </a:cubicBezTo>
                <a:lnTo>
                  <a:pt x="1158" y="1105"/>
                </a:lnTo>
                <a:cubicBezTo>
                  <a:pt x="1165" y="1109"/>
                  <a:pt x="1172" y="1112"/>
                  <a:pt x="1180" y="1113"/>
                </a:cubicBezTo>
                <a:cubicBezTo>
                  <a:pt x="1213" y="1119"/>
                  <a:pt x="1244" y="1096"/>
                  <a:pt x="1249" y="1063"/>
                </a:cubicBezTo>
                <a:cubicBezTo>
                  <a:pt x="1254" y="1031"/>
                  <a:pt x="1232" y="999"/>
                  <a:pt x="1199" y="994"/>
                </a:cubicBezTo>
                <a:cubicBezTo>
                  <a:pt x="1167" y="989"/>
                  <a:pt x="1135" y="1011"/>
                  <a:pt x="1130" y="1044"/>
                </a:cubicBezTo>
                <a:cubicBezTo>
                  <a:pt x="1127" y="1064"/>
                  <a:pt x="1134" y="1083"/>
                  <a:pt x="1147" y="1096"/>
                </a:cubicBezTo>
                <a:lnTo>
                  <a:pt x="763" y="1588"/>
                </a:lnTo>
                <a:cubicBezTo>
                  <a:pt x="756" y="1584"/>
                  <a:pt x="749" y="1580"/>
                  <a:pt x="741" y="1578"/>
                </a:cubicBezTo>
                <a:cubicBezTo>
                  <a:pt x="711" y="1571"/>
                  <a:pt x="680" y="1583"/>
                  <a:pt x="663" y="1607"/>
                </a:cubicBezTo>
                <a:lnTo>
                  <a:pt x="482" y="1505"/>
                </a:lnTo>
                <a:cubicBezTo>
                  <a:pt x="484" y="1500"/>
                  <a:pt x="486" y="1496"/>
                  <a:pt x="486" y="1491"/>
                </a:cubicBezTo>
                <a:cubicBezTo>
                  <a:pt x="492" y="1458"/>
                  <a:pt x="470" y="1427"/>
                  <a:pt x="437" y="1422"/>
                </a:cubicBezTo>
                <a:cubicBezTo>
                  <a:pt x="404" y="1416"/>
                  <a:pt x="373" y="1439"/>
                  <a:pt x="367" y="1471"/>
                </a:cubicBezTo>
                <a:cubicBezTo>
                  <a:pt x="362" y="1504"/>
                  <a:pt x="384" y="1535"/>
                  <a:pt x="417" y="1541"/>
                </a:cubicBezTo>
                <a:cubicBezTo>
                  <a:pt x="440" y="1545"/>
                  <a:pt x="462" y="1535"/>
                  <a:pt x="475" y="1517"/>
                </a:cubicBezTo>
                <a:lnTo>
                  <a:pt x="656" y="1620"/>
                </a:lnTo>
                <a:cubicBezTo>
                  <a:pt x="655" y="1624"/>
                  <a:pt x="653" y="1628"/>
                  <a:pt x="652" y="1633"/>
                </a:cubicBezTo>
                <a:cubicBezTo>
                  <a:pt x="642" y="1673"/>
                  <a:pt x="667" y="1712"/>
                  <a:pt x="707" y="1722"/>
                </a:cubicBezTo>
                <a:lnTo>
                  <a:pt x="707" y="1722"/>
                </a:lnTo>
                <a:lnTo>
                  <a:pt x="660" y="2096"/>
                </a:lnTo>
                <a:cubicBezTo>
                  <a:pt x="647" y="2096"/>
                  <a:pt x="634" y="2098"/>
                  <a:pt x="621" y="2102"/>
                </a:cubicBezTo>
                <a:cubicBezTo>
                  <a:pt x="587" y="2113"/>
                  <a:pt x="557" y="2136"/>
                  <a:pt x="539" y="2166"/>
                </a:cubicBezTo>
                <a:cubicBezTo>
                  <a:pt x="516" y="2203"/>
                  <a:pt x="510" y="2247"/>
                  <a:pt x="523" y="2288"/>
                </a:cubicBezTo>
                <a:cubicBezTo>
                  <a:pt x="528" y="2305"/>
                  <a:pt x="537" y="2321"/>
                  <a:pt x="547" y="2335"/>
                </a:cubicBezTo>
                <a:lnTo>
                  <a:pt x="108" y="2682"/>
                </a:lnTo>
                <a:cubicBezTo>
                  <a:pt x="99" y="2673"/>
                  <a:pt x="88" y="2667"/>
                  <a:pt x="75" y="2665"/>
                </a:cubicBezTo>
                <a:cubicBezTo>
                  <a:pt x="42" y="2660"/>
                  <a:pt x="11" y="2682"/>
                  <a:pt x="6" y="2715"/>
                </a:cubicBezTo>
                <a:cubicBezTo>
                  <a:pt x="0" y="2748"/>
                  <a:pt x="22" y="2779"/>
                  <a:pt x="55" y="2784"/>
                </a:cubicBezTo>
                <a:cubicBezTo>
                  <a:pt x="88" y="2790"/>
                  <a:pt x="119" y="2767"/>
                  <a:pt x="125" y="2734"/>
                </a:cubicBezTo>
                <a:cubicBezTo>
                  <a:pt x="127" y="2720"/>
                  <a:pt x="124" y="2705"/>
                  <a:pt x="116" y="2693"/>
                </a:cubicBezTo>
                <a:lnTo>
                  <a:pt x="557" y="2346"/>
                </a:lnTo>
                <a:cubicBezTo>
                  <a:pt x="577" y="2367"/>
                  <a:pt x="604" y="2383"/>
                  <a:pt x="633" y="2389"/>
                </a:cubicBezTo>
                <a:lnTo>
                  <a:pt x="588" y="2593"/>
                </a:lnTo>
                <a:cubicBezTo>
                  <a:pt x="568" y="2591"/>
                  <a:pt x="547" y="2599"/>
                  <a:pt x="534" y="2617"/>
                </a:cubicBezTo>
                <a:cubicBezTo>
                  <a:pt x="514" y="2644"/>
                  <a:pt x="520" y="2682"/>
                  <a:pt x="547" y="2701"/>
                </a:cubicBezTo>
                <a:cubicBezTo>
                  <a:pt x="574" y="2721"/>
                  <a:pt x="612" y="2715"/>
                  <a:pt x="631" y="2688"/>
                </a:cubicBezTo>
                <a:cubicBezTo>
                  <a:pt x="651" y="2662"/>
                  <a:pt x="645" y="2624"/>
                  <a:pt x="619" y="2604"/>
                </a:cubicBezTo>
                <a:cubicBezTo>
                  <a:pt x="614" y="2600"/>
                  <a:pt x="608" y="2598"/>
                  <a:pt x="603" y="2596"/>
                </a:cubicBezTo>
                <a:lnTo>
                  <a:pt x="647" y="2391"/>
                </a:lnTo>
                <a:cubicBezTo>
                  <a:pt x="667" y="2394"/>
                  <a:pt x="688" y="2392"/>
                  <a:pt x="708" y="2386"/>
                </a:cubicBezTo>
                <a:cubicBezTo>
                  <a:pt x="743" y="2375"/>
                  <a:pt x="772" y="2353"/>
                  <a:pt x="791" y="2322"/>
                </a:cubicBezTo>
                <a:cubicBezTo>
                  <a:pt x="813" y="2286"/>
                  <a:pt x="819" y="2241"/>
                  <a:pt x="807" y="2200"/>
                </a:cubicBezTo>
                <a:cubicBezTo>
                  <a:pt x="803" y="2190"/>
                  <a:pt x="799" y="2180"/>
                  <a:pt x="794" y="2171"/>
                </a:cubicBezTo>
                <a:lnTo>
                  <a:pt x="1300" y="1849"/>
                </a:lnTo>
                <a:cubicBezTo>
                  <a:pt x="1354" y="1928"/>
                  <a:pt x="1445" y="1974"/>
                  <a:pt x="1541" y="1970"/>
                </a:cubicBezTo>
                <a:lnTo>
                  <a:pt x="1555" y="2564"/>
                </a:lnTo>
                <a:cubicBezTo>
                  <a:pt x="1533" y="2569"/>
                  <a:pt x="1513" y="2582"/>
                  <a:pt x="1501" y="2601"/>
                </a:cubicBezTo>
                <a:cubicBezTo>
                  <a:pt x="1497" y="2608"/>
                  <a:pt x="1494" y="2615"/>
                  <a:pt x="1492" y="2623"/>
                </a:cubicBezTo>
                <a:cubicBezTo>
                  <a:pt x="1480" y="2666"/>
                  <a:pt x="1506" y="2711"/>
                  <a:pt x="1549" y="2722"/>
                </a:cubicBezTo>
                <a:cubicBezTo>
                  <a:pt x="1560" y="2725"/>
                  <a:pt x="1570" y="2725"/>
                  <a:pt x="1581" y="2724"/>
                </a:cubicBezTo>
                <a:lnTo>
                  <a:pt x="1863" y="3385"/>
                </a:lnTo>
                <a:cubicBezTo>
                  <a:pt x="1849" y="3393"/>
                  <a:pt x="1838" y="3407"/>
                  <a:pt x="1834" y="3425"/>
                </a:cubicBezTo>
                <a:cubicBezTo>
                  <a:pt x="1828" y="3458"/>
                  <a:pt x="1849" y="3490"/>
                  <a:pt x="1882" y="3496"/>
                </a:cubicBezTo>
                <a:cubicBezTo>
                  <a:pt x="1915" y="3502"/>
                  <a:pt x="1946" y="3481"/>
                  <a:pt x="1953" y="3448"/>
                </a:cubicBezTo>
                <a:cubicBezTo>
                  <a:pt x="1959" y="3416"/>
                  <a:pt x="1938" y="3384"/>
                  <a:pt x="1905" y="3378"/>
                </a:cubicBezTo>
                <a:cubicBezTo>
                  <a:pt x="1895" y="3376"/>
                  <a:pt x="1885" y="3377"/>
                  <a:pt x="1877" y="3379"/>
                </a:cubicBezTo>
                <a:lnTo>
                  <a:pt x="1595" y="2721"/>
                </a:lnTo>
                <a:cubicBezTo>
                  <a:pt x="1613" y="2715"/>
                  <a:pt x="1629" y="2703"/>
                  <a:pt x="1639" y="2687"/>
                </a:cubicBezTo>
                <a:cubicBezTo>
                  <a:pt x="1643" y="2680"/>
                  <a:pt x="1647" y="2672"/>
                  <a:pt x="1649" y="2665"/>
                </a:cubicBezTo>
                <a:cubicBezTo>
                  <a:pt x="1650" y="2658"/>
                  <a:pt x="1651" y="2652"/>
                  <a:pt x="1651" y="2646"/>
                </a:cubicBezTo>
                <a:lnTo>
                  <a:pt x="1939" y="2629"/>
                </a:lnTo>
                <a:cubicBezTo>
                  <a:pt x="1942" y="2642"/>
                  <a:pt x="1949" y="2655"/>
                  <a:pt x="1961" y="2665"/>
                </a:cubicBezTo>
                <a:cubicBezTo>
                  <a:pt x="1988" y="2685"/>
                  <a:pt x="2025" y="2681"/>
                  <a:pt x="2046" y="2654"/>
                </a:cubicBezTo>
                <a:cubicBezTo>
                  <a:pt x="2066" y="2628"/>
                  <a:pt x="2062" y="2590"/>
                  <a:pt x="2035" y="2570"/>
                </a:cubicBezTo>
                <a:cubicBezTo>
                  <a:pt x="2009" y="2549"/>
                  <a:pt x="1971" y="2554"/>
                  <a:pt x="1951" y="2580"/>
                </a:cubicBezTo>
                <a:cubicBezTo>
                  <a:pt x="1943" y="2590"/>
                  <a:pt x="1939" y="2602"/>
                  <a:pt x="1938" y="2614"/>
                </a:cubicBezTo>
                <a:lnTo>
                  <a:pt x="1650" y="2632"/>
                </a:lnTo>
                <a:cubicBezTo>
                  <a:pt x="1646" y="2601"/>
                  <a:pt x="1623" y="2574"/>
                  <a:pt x="1591" y="2565"/>
                </a:cubicBezTo>
                <a:cubicBezTo>
                  <a:pt x="1584" y="2564"/>
                  <a:pt x="1577" y="2563"/>
                  <a:pt x="1569" y="2563"/>
                </a:cubicBezTo>
                <a:lnTo>
                  <a:pt x="1556" y="1969"/>
                </a:lnTo>
                <a:cubicBezTo>
                  <a:pt x="1574" y="1967"/>
                  <a:pt x="1591" y="1964"/>
                  <a:pt x="1609" y="1958"/>
                </a:cubicBezTo>
                <a:cubicBezTo>
                  <a:pt x="1755" y="1913"/>
                  <a:pt x="1836" y="1759"/>
                  <a:pt x="1791" y="1614"/>
                </a:cubicBezTo>
                <a:cubicBezTo>
                  <a:pt x="1770" y="1545"/>
                  <a:pt x="1724" y="1491"/>
                  <a:pt x="1666" y="1457"/>
                </a:cubicBezTo>
                <a:lnTo>
                  <a:pt x="2120" y="624"/>
                </a:lnTo>
                <a:cubicBezTo>
                  <a:pt x="2152" y="638"/>
                  <a:pt x="2187" y="639"/>
                  <a:pt x="2220" y="629"/>
                </a:cubicBezTo>
                <a:lnTo>
                  <a:pt x="2222" y="628"/>
                </a:lnTo>
                <a:lnTo>
                  <a:pt x="2359" y="1005"/>
                </a:lnTo>
                <a:cubicBezTo>
                  <a:pt x="2355" y="1007"/>
                  <a:pt x="2351" y="1008"/>
                  <a:pt x="2348" y="1011"/>
                </a:cubicBezTo>
                <a:cubicBezTo>
                  <a:pt x="2319" y="1028"/>
                  <a:pt x="2310" y="1065"/>
                  <a:pt x="2328" y="1093"/>
                </a:cubicBezTo>
                <a:cubicBezTo>
                  <a:pt x="2345" y="1122"/>
                  <a:pt x="2382" y="1131"/>
                  <a:pt x="2411" y="1114"/>
                </a:cubicBezTo>
                <a:cubicBezTo>
                  <a:pt x="2439" y="1096"/>
                  <a:pt x="2448" y="1059"/>
                  <a:pt x="2431" y="1031"/>
                </a:cubicBezTo>
                <a:cubicBezTo>
                  <a:pt x="2418" y="1010"/>
                  <a:pt x="2395" y="1000"/>
                  <a:pt x="2373" y="1002"/>
                </a:cubicBezTo>
                <a:lnTo>
                  <a:pt x="2235" y="623"/>
                </a:lnTo>
                <a:cubicBezTo>
                  <a:pt x="2263" y="611"/>
                  <a:pt x="2287" y="591"/>
                  <a:pt x="2303" y="565"/>
                </a:cubicBezTo>
                <a:cubicBezTo>
                  <a:pt x="2325" y="529"/>
                  <a:pt x="2331" y="484"/>
                  <a:pt x="2318" y="443"/>
                </a:cubicBezTo>
                <a:cubicBezTo>
                  <a:pt x="2294" y="365"/>
                  <a:pt x="2211" y="321"/>
                  <a:pt x="2133" y="345"/>
                </a:cubicBezTo>
                <a:moveTo>
                  <a:pt x="793" y="2205"/>
                </a:moveTo>
                <a:cubicBezTo>
                  <a:pt x="804" y="2242"/>
                  <a:pt x="799" y="2282"/>
                  <a:pt x="779" y="2315"/>
                </a:cubicBezTo>
                <a:cubicBezTo>
                  <a:pt x="762" y="2342"/>
                  <a:pt x="735" y="2363"/>
                  <a:pt x="704" y="2372"/>
                </a:cubicBezTo>
                <a:cubicBezTo>
                  <a:pt x="634" y="2394"/>
                  <a:pt x="558" y="2354"/>
                  <a:pt x="537" y="2284"/>
                </a:cubicBezTo>
                <a:cubicBezTo>
                  <a:pt x="525" y="2247"/>
                  <a:pt x="530" y="2207"/>
                  <a:pt x="551" y="2174"/>
                </a:cubicBezTo>
                <a:cubicBezTo>
                  <a:pt x="568" y="2146"/>
                  <a:pt x="594" y="2126"/>
                  <a:pt x="625" y="2116"/>
                </a:cubicBezTo>
                <a:cubicBezTo>
                  <a:pt x="696" y="2094"/>
                  <a:pt x="771" y="2134"/>
                  <a:pt x="793" y="2205"/>
                </a:cubicBezTo>
                <a:close/>
                <a:moveTo>
                  <a:pt x="1635" y="2661"/>
                </a:moveTo>
                <a:cubicBezTo>
                  <a:pt x="1633" y="2667"/>
                  <a:pt x="1630" y="2673"/>
                  <a:pt x="1627" y="2679"/>
                </a:cubicBezTo>
                <a:cubicBezTo>
                  <a:pt x="1611" y="2704"/>
                  <a:pt x="1582" y="2716"/>
                  <a:pt x="1553" y="2708"/>
                </a:cubicBezTo>
                <a:cubicBezTo>
                  <a:pt x="1518" y="2699"/>
                  <a:pt x="1496" y="2662"/>
                  <a:pt x="1506" y="2627"/>
                </a:cubicBezTo>
                <a:cubicBezTo>
                  <a:pt x="1508" y="2620"/>
                  <a:pt x="1510" y="2614"/>
                  <a:pt x="1514" y="2609"/>
                </a:cubicBezTo>
                <a:cubicBezTo>
                  <a:pt x="1529" y="2584"/>
                  <a:pt x="1559" y="2572"/>
                  <a:pt x="1587" y="2579"/>
                </a:cubicBezTo>
                <a:cubicBezTo>
                  <a:pt x="1623" y="2589"/>
                  <a:pt x="1644" y="2625"/>
                  <a:pt x="1635" y="2661"/>
                </a:cubicBezTo>
                <a:close/>
                <a:moveTo>
                  <a:pt x="2305" y="448"/>
                </a:moveTo>
                <a:cubicBezTo>
                  <a:pt x="2316" y="485"/>
                  <a:pt x="2311" y="525"/>
                  <a:pt x="2291" y="558"/>
                </a:cubicBezTo>
                <a:cubicBezTo>
                  <a:pt x="2274" y="585"/>
                  <a:pt x="2247" y="606"/>
                  <a:pt x="2216" y="615"/>
                </a:cubicBezTo>
                <a:cubicBezTo>
                  <a:pt x="2182" y="626"/>
                  <a:pt x="2146" y="622"/>
                  <a:pt x="2114" y="606"/>
                </a:cubicBezTo>
                <a:cubicBezTo>
                  <a:pt x="2082" y="589"/>
                  <a:pt x="2059" y="561"/>
                  <a:pt x="2049" y="527"/>
                </a:cubicBezTo>
                <a:cubicBezTo>
                  <a:pt x="2037" y="490"/>
                  <a:pt x="2042" y="450"/>
                  <a:pt x="2063" y="417"/>
                </a:cubicBezTo>
                <a:cubicBezTo>
                  <a:pt x="2080" y="389"/>
                  <a:pt x="2106" y="369"/>
                  <a:pt x="2137" y="359"/>
                </a:cubicBezTo>
                <a:cubicBezTo>
                  <a:pt x="2208" y="337"/>
                  <a:pt x="2283" y="377"/>
                  <a:pt x="2305" y="448"/>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4" name="Google Shape;24;p16"/>
          <p:cNvSpPr/>
          <p:nvPr/>
        </p:nvSpPr>
        <p:spPr>
          <a:xfrm rot="2654194">
            <a:off x="3397385" y="3345449"/>
            <a:ext cx="1406420" cy="860619"/>
          </a:xfrm>
          <a:custGeom>
            <a:avLst/>
            <a:gdLst/>
            <a:ahLst/>
            <a:cxnLst/>
            <a:rect l="l" t="t" r="r" b="b"/>
            <a:pathLst>
              <a:path w="1979" h="1210" extrusionOk="0">
                <a:moveTo>
                  <a:pt x="1906" y="486"/>
                </a:moveTo>
                <a:cubicBezTo>
                  <a:pt x="1873" y="491"/>
                  <a:pt x="1850" y="521"/>
                  <a:pt x="1855" y="554"/>
                </a:cubicBezTo>
                <a:cubicBezTo>
                  <a:pt x="1857" y="566"/>
                  <a:pt x="1862" y="577"/>
                  <a:pt x="1869" y="585"/>
                </a:cubicBezTo>
                <a:lnTo>
                  <a:pt x="1685" y="789"/>
                </a:lnTo>
                <a:cubicBezTo>
                  <a:pt x="1684" y="788"/>
                  <a:pt x="1682" y="787"/>
                  <a:pt x="1681" y="786"/>
                </a:cubicBezTo>
                <a:cubicBezTo>
                  <a:pt x="1663" y="773"/>
                  <a:pt x="1641" y="769"/>
                  <a:pt x="1620" y="772"/>
                </a:cubicBezTo>
                <a:cubicBezTo>
                  <a:pt x="1602" y="776"/>
                  <a:pt x="1586" y="785"/>
                  <a:pt x="1574" y="799"/>
                </a:cubicBezTo>
                <a:lnTo>
                  <a:pt x="1078" y="425"/>
                </a:lnTo>
                <a:cubicBezTo>
                  <a:pt x="1121" y="366"/>
                  <a:pt x="1137" y="288"/>
                  <a:pt x="1113" y="212"/>
                </a:cubicBezTo>
                <a:cubicBezTo>
                  <a:pt x="1074" y="84"/>
                  <a:pt x="938" y="12"/>
                  <a:pt x="810" y="52"/>
                </a:cubicBezTo>
                <a:cubicBezTo>
                  <a:pt x="728" y="77"/>
                  <a:pt x="669" y="142"/>
                  <a:pt x="648" y="220"/>
                </a:cubicBezTo>
                <a:lnTo>
                  <a:pt x="149" y="89"/>
                </a:lnTo>
                <a:cubicBezTo>
                  <a:pt x="150" y="83"/>
                  <a:pt x="151" y="78"/>
                  <a:pt x="150" y="72"/>
                </a:cubicBezTo>
                <a:cubicBezTo>
                  <a:pt x="147" y="31"/>
                  <a:pt x="112" y="0"/>
                  <a:pt x="71" y="3"/>
                </a:cubicBezTo>
                <a:cubicBezTo>
                  <a:pt x="31" y="6"/>
                  <a:pt x="0" y="41"/>
                  <a:pt x="3" y="82"/>
                </a:cubicBezTo>
                <a:cubicBezTo>
                  <a:pt x="5" y="123"/>
                  <a:pt x="41" y="153"/>
                  <a:pt x="81" y="151"/>
                </a:cubicBezTo>
                <a:cubicBezTo>
                  <a:pt x="85" y="151"/>
                  <a:pt x="87" y="150"/>
                  <a:pt x="90" y="149"/>
                </a:cubicBezTo>
                <a:lnTo>
                  <a:pt x="165" y="401"/>
                </a:lnTo>
                <a:cubicBezTo>
                  <a:pt x="163" y="402"/>
                  <a:pt x="160" y="403"/>
                  <a:pt x="158" y="405"/>
                </a:cubicBezTo>
                <a:cubicBezTo>
                  <a:pt x="129" y="422"/>
                  <a:pt x="120" y="459"/>
                  <a:pt x="138" y="488"/>
                </a:cubicBezTo>
                <a:cubicBezTo>
                  <a:pt x="155" y="516"/>
                  <a:pt x="192" y="525"/>
                  <a:pt x="220" y="508"/>
                </a:cubicBezTo>
                <a:cubicBezTo>
                  <a:pt x="249" y="490"/>
                  <a:pt x="258" y="453"/>
                  <a:pt x="241" y="425"/>
                </a:cubicBezTo>
                <a:cubicBezTo>
                  <a:pt x="227" y="403"/>
                  <a:pt x="203" y="393"/>
                  <a:pt x="179" y="397"/>
                </a:cubicBezTo>
                <a:lnTo>
                  <a:pt x="104" y="145"/>
                </a:lnTo>
                <a:cubicBezTo>
                  <a:pt x="123" y="137"/>
                  <a:pt x="139" y="122"/>
                  <a:pt x="146" y="103"/>
                </a:cubicBezTo>
                <a:lnTo>
                  <a:pt x="644" y="233"/>
                </a:lnTo>
                <a:cubicBezTo>
                  <a:pt x="636" y="273"/>
                  <a:pt x="637" y="314"/>
                  <a:pt x="650" y="355"/>
                </a:cubicBezTo>
                <a:cubicBezTo>
                  <a:pt x="689" y="483"/>
                  <a:pt x="825" y="555"/>
                  <a:pt x="953" y="516"/>
                </a:cubicBezTo>
                <a:cubicBezTo>
                  <a:pt x="1001" y="501"/>
                  <a:pt x="1041" y="473"/>
                  <a:pt x="1070" y="437"/>
                </a:cubicBezTo>
                <a:lnTo>
                  <a:pt x="1565" y="811"/>
                </a:lnTo>
                <a:cubicBezTo>
                  <a:pt x="1543" y="847"/>
                  <a:pt x="1553" y="894"/>
                  <a:pt x="1588" y="919"/>
                </a:cubicBezTo>
                <a:cubicBezTo>
                  <a:pt x="1606" y="931"/>
                  <a:pt x="1628" y="936"/>
                  <a:pt x="1649" y="932"/>
                </a:cubicBezTo>
                <a:lnTo>
                  <a:pt x="1650" y="932"/>
                </a:lnTo>
                <a:lnTo>
                  <a:pt x="1696" y="1086"/>
                </a:lnTo>
                <a:cubicBezTo>
                  <a:pt x="1682" y="1092"/>
                  <a:pt x="1671" y="1102"/>
                  <a:pt x="1664" y="1117"/>
                </a:cubicBezTo>
                <a:cubicBezTo>
                  <a:pt x="1651" y="1147"/>
                  <a:pt x="1665" y="1183"/>
                  <a:pt x="1695" y="1196"/>
                </a:cubicBezTo>
                <a:cubicBezTo>
                  <a:pt x="1725" y="1210"/>
                  <a:pt x="1761" y="1196"/>
                  <a:pt x="1775" y="1166"/>
                </a:cubicBezTo>
                <a:cubicBezTo>
                  <a:pt x="1788" y="1135"/>
                  <a:pt x="1774" y="1100"/>
                  <a:pt x="1744" y="1086"/>
                </a:cubicBezTo>
                <a:cubicBezTo>
                  <a:pt x="1733" y="1081"/>
                  <a:pt x="1721" y="1080"/>
                  <a:pt x="1709" y="1082"/>
                </a:cubicBezTo>
                <a:lnTo>
                  <a:pt x="1664" y="928"/>
                </a:lnTo>
                <a:cubicBezTo>
                  <a:pt x="1679" y="922"/>
                  <a:pt x="1692" y="912"/>
                  <a:pt x="1701" y="899"/>
                </a:cubicBezTo>
                <a:lnTo>
                  <a:pt x="1704" y="895"/>
                </a:lnTo>
                <a:cubicBezTo>
                  <a:pt x="1723" y="864"/>
                  <a:pt x="1718" y="826"/>
                  <a:pt x="1696" y="799"/>
                </a:cubicBezTo>
                <a:lnTo>
                  <a:pt x="1880" y="595"/>
                </a:lnTo>
                <a:cubicBezTo>
                  <a:pt x="1892" y="603"/>
                  <a:pt x="1907" y="608"/>
                  <a:pt x="1923" y="606"/>
                </a:cubicBezTo>
                <a:cubicBezTo>
                  <a:pt x="1956" y="601"/>
                  <a:pt x="1979" y="570"/>
                  <a:pt x="1974" y="538"/>
                </a:cubicBezTo>
                <a:cubicBezTo>
                  <a:pt x="1970" y="505"/>
                  <a:pt x="1939" y="481"/>
                  <a:pt x="1906" y="486"/>
                </a:cubicBezTo>
                <a:close/>
                <a:moveTo>
                  <a:pt x="1689" y="890"/>
                </a:moveTo>
                <a:cubicBezTo>
                  <a:pt x="1679" y="905"/>
                  <a:pt x="1664" y="915"/>
                  <a:pt x="1646" y="918"/>
                </a:cubicBezTo>
                <a:cubicBezTo>
                  <a:pt x="1629" y="921"/>
                  <a:pt x="1611" y="917"/>
                  <a:pt x="1597" y="907"/>
                </a:cubicBezTo>
                <a:cubicBezTo>
                  <a:pt x="1567" y="887"/>
                  <a:pt x="1559" y="847"/>
                  <a:pt x="1578" y="817"/>
                </a:cubicBezTo>
                <a:lnTo>
                  <a:pt x="1580" y="814"/>
                </a:lnTo>
                <a:cubicBezTo>
                  <a:pt x="1590" y="800"/>
                  <a:pt x="1605" y="790"/>
                  <a:pt x="1623" y="787"/>
                </a:cubicBezTo>
                <a:cubicBezTo>
                  <a:pt x="1640" y="783"/>
                  <a:pt x="1658" y="787"/>
                  <a:pt x="1673" y="798"/>
                </a:cubicBezTo>
                <a:cubicBezTo>
                  <a:pt x="1703" y="818"/>
                  <a:pt x="1711" y="860"/>
                  <a:pt x="1689" y="890"/>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5" name="Google Shape;25;p16"/>
          <p:cNvSpPr/>
          <p:nvPr/>
        </p:nvSpPr>
        <p:spPr>
          <a:xfrm rot="2654194">
            <a:off x="9026566" y="1730345"/>
            <a:ext cx="1082105" cy="1282017"/>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6" name="Google Shape;26;p16"/>
          <p:cNvSpPr/>
          <p:nvPr/>
        </p:nvSpPr>
        <p:spPr>
          <a:xfrm rot="9190020">
            <a:off x="5183579" y="4746311"/>
            <a:ext cx="1824845" cy="1581284"/>
          </a:xfrm>
          <a:custGeom>
            <a:avLst/>
            <a:gdLst/>
            <a:ahLst/>
            <a:cxnLst/>
            <a:rect l="l" t="t" r="r" b="b"/>
            <a:pathLst>
              <a:path w="2825" h="2446" extrusionOk="0">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rgbClr val="C8D3D8"/>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7" name="Google Shape;27;p16"/>
          <p:cNvSpPr txBox="1">
            <a:spLocks noGrp="1"/>
          </p:cNvSpPr>
          <p:nvPr>
            <p:ph type="body" idx="3"/>
          </p:nvPr>
        </p:nvSpPr>
        <p:spPr>
          <a:xfrm>
            <a:off x="6662955" y="5756134"/>
            <a:ext cx="5356263" cy="781593"/>
          </a:xfrm>
          <a:prstGeom prst="rect">
            <a:avLst/>
          </a:prstGeom>
          <a:noFill/>
          <a:ln>
            <a:noFill/>
          </a:ln>
        </p:spPr>
        <p:txBody>
          <a:bodyPr spcFirstLastPara="1" wrap="square" lIns="217575" tIns="108775" rIns="217575" bIns="108775" anchor="t" anchorCtr="0">
            <a:noAutofit/>
          </a:bodyPr>
          <a:lstStyle>
            <a:lvl1pPr marL="609585" marR="0" lvl="0" indent="-304792" algn="l">
              <a:lnSpc>
                <a:spcPct val="138461"/>
              </a:lnSpc>
              <a:spcBef>
                <a:spcPts val="347"/>
              </a:spcBef>
              <a:spcAft>
                <a:spcPts val="0"/>
              </a:spcAft>
              <a:buClr>
                <a:schemeClr val="lt2"/>
              </a:buClr>
              <a:buSzPts val="1040"/>
              <a:buFont typeface="Noto Sans Symbols"/>
              <a:buNone/>
              <a:defRPr sz="1733">
                <a:solidFill>
                  <a:schemeClr val="dk1"/>
                </a:solidFill>
              </a:defRPr>
            </a:lvl1pPr>
            <a:lvl2pPr marL="1219170" lvl="1" indent="-426709" algn="l">
              <a:spcBef>
                <a:spcPts val="480"/>
              </a:spcBef>
              <a:spcAft>
                <a:spcPts val="0"/>
              </a:spcAft>
              <a:buSzPts val="1440"/>
              <a:buChar char="◻"/>
              <a:defRPr/>
            </a:lvl2pPr>
            <a:lvl3pPr marL="1828754" lvl="2" indent="-457189" algn="l">
              <a:spcBef>
                <a:spcPts val="480"/>
              </a:spcBef>
              <a:spcAft>
                <a:spcPts val="0"/>
              </a:spcAft>
              <a:buSzPts val="1800"/>
              <a:buChar char="&gt;"/>
              <a:defRPr/>
            </a:lvl3pPr>
            <a:lvl4pPr marL="2438339" lvl="3" indent="-457189" algn="l">
              <a:spcBef>
                <a:spcPts val="480"/>
              </a:spcBef>
              <a:spcAft>
                <a:spcPts val="0"/>
              </a:spcAft>
              <a:buSzPts val="1800"/>
              <a:buChar char="&gt;"/>
              <a:defRPr/>
            </a:lvl4pPr>
            <a:lvl5pPr marL="3047924" lvl="4" indent="-457189" algn="l">
              <a:spcBef>
                <a:spcPts val="480"/>
              </a:spcBef>
              <a:spcAft>
                <a:spcPts val="0"/>
              </a:spcAft>
              <a:buSzPts val="1800"/>
              <a:buChar char="&gt;"/>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grpSp>
        <p:nvGrpSpPr>
          <p:cNvPr id="28" name="Google Shape;28;p16"/>
          <p:cNvGrpSpPr/>
          <p:nvPr/>
        </p:nvGrpSpPr>
        <p:grpSpPr>
          <a:xfrm>
            <a:off x="-953365" y="2228292"/>
            <a:ext cx="5559900" cy="5207136"/>
            <a:chOff x="-586420" y="1648608"/>
            <a:chExt cx="4586919" cy="4295887"/>
          </a:xfrm>
        </p:grpSpPr>
        <p:sp>
          <p:nvSpPr>
            <p:cNvPr id="29" name="Google Shape;29;p16"/>
            <p:cNvSpPr/>
            <p:nvPr/>
          </p:nvSpPr>
          <p:spPr>
            <a:xfrm rot="2654194">
              <a:off x="-333967" y="3455480"/>
              <a:ext cx="2264054" cy="1643932"/>
            </a:xfrm>
            <a:custGeom>
              <a:avLst/>
              <a:gdLst/>
              <a:ahLst/>
              <a:cxnLst/>
              <a:rect l="l" t="t" r="r" b="b"/>
              <a:pathLst>
                <a:path w="2752" h="1998" extrusionOk="0">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30" name="Google Shape;30;p16"/>
            <p:cNvSpPr/>
            <p:nvPr/>
          </p:nvSpPr>
          <p:spPr>
            <a:xfrm rot="2654194">
              <a:off x="-31981" y="1854504"/>
              <a:ext cx="1138472" cy="1348798"/>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31" name="Google Shape;31;p16"/>
            <p:cNvSpPr/>
            <p:nvPr/>
          </p:nvSpPr>
          <p:spPr>
            <a:xfrm rot="2654194">
              <a:off x="263870" y="2526575"/>
              <a:ext cx="3276479" cy="2650851"/>
            </a:xfrm>
            <a:custGeom>
              <a:avLst/>
              <a:gdLst/>
              <a:ahLst/>
              <a:cxnLst/>
              <a:rect l="l" t="t" r="r" b="b"/>
              <a:pathLst>
                <a:path w="3984" h="3221" extrusionOk="0">
                  <a:moveTo>
                    <a:pt x="3893" y="359"/>
                  </a:moveTo>
                  <a:cubicBezTo>
                    <a:pt x="3878" y="364"/>
                    <a:pt x="3865" y="375"/>
                    <a:pt x="3856" y="388"/>
                  </a:cubicBezTo>
                  <a:cubicBezTo>
                    <a:pt x="3846" y="405"/>
                    <a:pt x="3843" y="425"/>
                    <a:pt x="3849" y="444"/>
                  </a:cubicBezTo>
                  <a:lnTo>
                    <a:pt x="3850" y="447"/>
                  </a:lnTo>
                  <a:lnTo>
                    <a:pt x="3469" y="613"/>
                  </a:lnTo>
                  <a:cubicBezTo>
                    <a:pt x="3465" y="604"/>
                    <a:pt x="3459" y="596"/>
                    <a:pt x="3452" y="590"/>
                  </a:cubicBezTo>
                  <a:lnTo>
                    <a:pt x="3549" y="469"/>
                  </a:lnTo>
                  <a:cubicBezTo>
                    <a:pt x="3563" y="478"/>
                    <a:pt x="3581" y="481"/>
                    <a:pt x="3599" y="476"/>
                  </a:cubicBezTo>
                  <a:cubicBezTo>
                    <a:pt x="3630" y="466"/>
                    <a:pt x="3648" y="432"/>
                    <a:pt x="3638" y="400"/>
                  </a:cubicBezTo>
                  <a:cubicBezTo>
                    <a:pt x="3628" y="368"/>
                    <a:pt x="3594" y="351"/>
                    <a:pt x="3562" y="361"/>
                  </a:cubicBezTo>
                  <a:cubicBezTo>
                    <a:pt x="3530" y="371"/>
                    <a:pt x="3513" y="405"/>
                    <a:pt x="3523" y="437"/>
                  </a:cubicBezTo>
                  <a:cubicBezTo>
                    <a:pt x="3526" y="446"/>
                    <a:pt x="3531" y="454"/>
                    <a:pt x="3537" y="460"/>
                  </a:cubicBezTo>
                  <a:lnTo>
                    <a:pt x="3441" y="581"/>
                  </a:lnTo>
                  <a:cubicBezTo>
                    <a:pt x="3428" y="572"/>
                    <a:pt x="3413" y="567"/>
                    <a:pt x="3397" y="566"/>
                  </a:cubicBezTo>
                  <a:cubicBezTo>
                    <a:pt x="3348" y="563"/>
                    <a:pt x="3306" y="599"/>
                    <a:pt x="3303" y="648"/>
                  </a:cubicBezTo>
                  <a:cubicBezTo>
                    <a:pt x="3300" y="689"/>
                    <a:pt x="3326" y="726"/>
                    <a:pt x="3364" y="738"/>
                  </a:cubicBezTo>
                  <a:lnTo>
                    <a:pt x="3248" y="1238"/>
                  </a:lnTo>
                  <a:lnTo>
                    <a:pt x="3244" y="1237"/>
                  </a:lnTo>
                  <a:cubicBezTo>
                    <a:pt x="3233" y="1235"/>
                    <a:pt x="3222" y="1235"/>
                    <a:pt x="3212" y="1236"/>
                  </a:cubicBezTo>
                  <a:lnTo>
                    <a:pt x="3067" y="735"/>
                  </a:lnTo>
                  <a:cubicBezTo>
                    <a:pt x="3087" y="726"/>
                    <a:pt x="3101" y="707"/>
                    <a:pt x="3102" y="685"/>
                  </a:cubicBezTo>
                  <a:cubicBezTo>
                    <a:pt x="3103" y="672"/>
                    <a:pt x="3100" y="660"/>
                    <a:pt x="3094" y="650"/>
                  </a:cubicBezTo>
                  <a:cubicBezTo>
                    <a:pt x="3118" y="627"/>
                    <a:pt x="3139" y="601"/>
                    <a:pt x="3157" y="573"/>
                  </a:cubicBezTo>
                  <a:cubicBezTo>
                    <a:pt x="3194" y="513"/>
                    <a:pt x="3213" y="444"/>
                    <a:pt x="3213" y="374"/>
                  </a:cubicBezTo>
                  <a:cubicBezTo>
                    <a:pt x="3212" y="168"/>
                    <a:pt x="3043" y="0"/>
                    <a:pt x="2837" y="1"/>
                  </a:cubicBezTo>
                  <a:cubicBezTo>
                    <a:pt x="2707" y="2"/>
                    <a:pt x="2588" y="68"/>
                    <a:pt x="2520" y="179"/>
                  </a:cubicBezTo>
                  <a:cubicBezTo>
                    <a:pt x="2483" y="239"/>
                    <a:pt x="2464" y="307"/>
                    <a:pt x="2464" y="378"/>
                  </a:cubicBezTo>
                  <a:cubicBezTo>
                    <a:pt x="2464" y="391"/>
                    <a:pt x="2465" y="405"/>
                    <a:pt x="2467" y="418"/>
                  </a:cubicBezTo>
                  <a:cubicBezTo>
                    <a:pt x="2445" y="426"/>
                    <a:pt x="2429" y="446"/>
                    <a:pt x="2427" y="471"/>
                  </a:cubicBezTo>
                  <a:cubicBezTo>
                    <a:pt x="2427" y="476"/>
                    <a:pt x="2427" y="480"/>
                    <a:pt x="2428" y="484"/>
                  </a:cubicBezTo>
                  <a:lnTo>
                    <a:pt x="1611" y="714"/>
                  </a:lnTo>
                  <a:cubicBezTo>
                    <a:pt x="1601" y="684"/>
                    <a:pt x="1581" y="659"/>
                    <a:pt x="1554" y="643"/>
                  </a:cubicBezTo>
                  <a:cubicBezTo>
                    <a:pt x="1492" y="606"/>
                    <a:pt x="1410" y="626"/>
                    <a:pt x="1372" y="687"/>
                  </a:cubicBezTo>
                  <a:lnTo>
                    <a:pt x="1371" y="689"/>
                  </a:lnTo>
                  <a:cubicBezTo>
                    <a:pt x="1353" y="720"/>
                    <a:pt x="1348" y="756"/>
                    <a:pt x="1356" y="790"/>
                  </a:cubicBezTo>
                  <a:cubicBezTo>
                    <a:pt x="1358" y="795"/>
                    <a:pt x="1360" y="800"/>
                    <a:pt x="1361" y="805"/>
                  </a:cubicBezTo>
                  <a:lnTo>
                    <a:pt x="864" y="1044"/>
                  </a:lnTo>
                  <a:cubicBezTo>
                    <a:pt x="854" y="1027"/>
                    <a:pt x="838" y="1013"/>
                    <a:pt x="819" y="1006"/>
                  </a:cubicBezTo>
                  <a:lnTo>
                    <a:pt x="967" y="488"/>
                  </a:lnTo>
                  <a:lnTo>
                    <a:pt x="971" y="488"/>
                  </a:lnTo>
                  <a:cubicBezTo>
                    <a:pt x="1004" y="490"/>
                    <a:pt x="1032" y="465"/>
                    <a:pt x="1035" y="432"/>
                  </a:cubicBezTo>
                  <a:cubicBezTo>
                    <a:pt x="1037" y="399"/>
                    <a:pt x="1012" y="370"/>
                    <a:pt x="978" y="368"/>
                  </a:cubicBezTo>
                  <a:cubicBezTo>
                    <a:pt x="945" y="366"/>
                    <a:pt x="916" y="391"/>
                    <a:pt x="914" y="424"/>
                  </a:cubicBezTo>
                  <a:cubicBezTo>
                    <a:pt x="912" y="451"/>
                    <a:pt x="929" y="475"/>
                    <a:pt x="953" y="484"/>
                  </a:cubicBezTo>
                  <a:lnTo>
                    <a:pt x="805" y="1002"/>
                  </a:lnTo>
                  <a:cubicBezTo>
                    <a:pt x="802" y="1002"/>
                    <a:pt x="798" y="1001"/>
                    <a:pt x="794" y="1001"/>
                  </a:cubicBezTo>
                  <a:cubicBezTo>
                    <a:pt x="747" y="998"/>
                    <a:pt x="707" y="1032"/>
                    <a:pt x="701" y="1078"/>
                  </a:cubicBezTo>
                  <a:lnTo>
                    <a:pt x="137" y="1051"/>
                  </a:lnTo>
                  <a:cubicBezTo>
                    <a:pt x="137" y="1046"/>
                    <a:pt x="136" y="1042"/>
                    <a:pt x="135" y="1037"/>
                  </a:cubicBezTo>
                  <a:cubicBezTo>
                    <a:pt x="127" y="1001"/>
                    <a:pt x="90" y="978"/>
                    <a:pt x="54" y="987"/>
                  </a:cubicBezTo>
                  <a:cubicBezTo>
                    <a:pt x="37" y="991"/>
                    <a:pt x="22" y="1002"/>
                    <a:pt x="12" y="1017"/>
                  </a:cubicBezTo>
                  <a:cubicBezTo>
                    <a:pt x="3" y="1032"/>
                    <a:pt x="0" y="1051"/>
                    <a:pt x="4" y="1068"/>
                  </a:cubicBezTo>
                  <a:cubicBezTo>
                    <a:pt x="12" y="1104"/>
                    <a:pt x="49" y="1127"/>
                    <a:pt x="85" y="1118"/>
                  </a:cubicBezTo>
                  <a:cubicBezTo>
                    <a:pt x="103" y="1114"/>
                    <a:pt x="117" y="1104"/>
                    <a:pt x="127" y="1088"/>
                  </a:cubicBezTo>
                  <a:cubicBezTo>
                    <a:pt x="131" y="1081"/>
                    <a:pt x="134" y="1073"/>
                    <a:pt x="136" y="1065"/>
                  </a:cubicBezTo>
                  <a:lnTo>
                    <a:pt x="700" y="1092"/>
                  </a:lnTo>
                  <a:cubicBezTo>
                    <a:pt x="701" y="1137"/>
                    <a:pt x="737" y="1174"/>
                    <a:pt x="783" y="1177"/>
                  </a:cubicBezTo>
                  <a:cubicBezTo>
                    <a:pt x="831" y="1180"/>
                    <a:pt x="873" y="1143"/>
                    <a:pt x="876" y="1095"/>
                  </a:cubicBezTo>
                  <a:cubicBezTo>
                    <a:pt x="877" y="1082"/>
                    <a:pt x="875" y="1069"/>
                    <a:pt x="871" y="1057"/>
                  </a:cubicBezTo>
                  <a:lnTo>
                    <a:pt x="1367" y="818"/>
                  </a:lnTo>
                  <a:cubicBezTo>
                    <a:pt x="1379" y="840"/>
                    <a:pt x="1396" y="859"/>
                    <a:pt x="1417" y="872"/>
                  </a:cubicBezTo>
                  <a:cubicBezTo>
                    <a:pt x="1427" y="878"/>
                    <a:pt x="1438" y="882"/>
                    <a:pt x="1448" y="885"/>
                  </a:cubicBezTo>
                  <a:lnTo>
                    <a:pt x="1338" y="1305"/>
                  </a:lnTo>
                  <a:cubicBezTo>
                    <a:pt x="1330" y="1303"/>
                    <a:pt x="1321" y="1302"/>
                    <a:pt x="1312" y="1302"/>
                  </a:cubicBezTo>
                  <a:cubicBezTo>
                    <a:pt x="1242" y="1302"/>
                    <a:pt x="1186" y="1359"/>
                    <a:pt x="1187" y="1428"/>
                  </a:cubicBezTo>
                  <a:cubicBezTo>
                    <a:pt x="1187" y="1449"/>
                    <a:pt x="1192" y="1468"/>
                    <a:pt x="1201" y="1485"/>
                  </a:cubicBezTo>
                  <a:lnTo>
                    <a:pt x="523" y="1885"/>
                  </a:lnTo>
                  <a:lnTo>
                    <a:pt x="522" y="1882"/>
                  </a:lnTo>
                  <a:cubicBezTo>
                    <a:pt x="511" y="1868"/>
                    <a:pt x="496" y="1859"/>
                    <a:pt x="478" y="1856"/>
                  </a:cubicBezTo>
                  <a:cubicBezTo>
                    <a:pt x="451" y="1852"/>
                    <a:pt x="425" y="1865"/>
                    <a:pt x="411" y="1887"/>
                  </a:cubicBezTo>
                  <a:cubicBezTo>
                    <a:pt x="406" y="1895"/>
                    <a:pt x="403" y="1904"/>
                    <a:pt x="401" y="1913"/>
                  </a:cubicBezTo>
                  <a:cubicBezTo>
                    <a:pt x="396" y="1950"/>
                    <a:pt x="422" y="1984"/>
                    <a:pt x="458" y="1990"/>
                  </a:cubicBezTo>
                  <a:cubicBezTo>
                    <a:pt x="485" y="1994"/>
                    <a:pt x="511" y="1981"/>
                    <a:pt x="526" y="1958"/>
                  </a:cubicBezTo>
                  <a:cubicBezTo>
                    <a:pt x="530" y="1950"/>
                    <a:pt x="534" y="1942"/>
                    <a:pt x="535" y="1933"/>
                  </a:cubicBezTo>
                  <a:cubicBezTo>
                    <a:pt x="537" y="1920"/>
                    <a:pt x="535" y="1908"/>
                    <a:pt x="530" y="1897"/>
                  </a:cubicBezTo>
                  <a:lnTo>
                    <a:pt x="1208" y="1498"/>
                  </a:lnTo>
                  <a:cubicBezTo>
                    <a:pt x="1230" y="1531"/>
                    <a:pt x="1267" y="1553"/>
                    <a:pt x="1309" y="1554"/>
                  </a:cubicBezTo>
                  <a:lnTo>
                    <a:pt x="1315" y="1764"/>
                  </a:lnTo>
                  <a:cubicBezTo>
                    <a:pt x="1289" y="1769"/>
                    <a:pt x="1268" y="1791"/>
                    <a:pt x="1266" y="1819"/>
                  </a:cubicBezTo>
                  <a:lnTo>
                    <a:pt x="1266" y="1822"/>
                  </a:lnTo>
                  <a:cubicBezTo>
                    <a:pt x="1159" y="1839"/>
                    <a:pt x="1065" y="1901"/>
                    <a:pt x="1007" y="1994"/>
                  </a:cubicBezTo>
                  <a:cubicBezTo>
                    <a:pt x="971" y="2054"/>
                    <a:pt x="951" y="2123"/>
                    <a:pt x="952" y="2193"/>
                  </a:cubicBezTo>
                  <a:cubicBezTo>
                    <a:pt x="953" y="2399"/>
                    <a:pt x="1121" y="2567"/>
                    <a:pt x="1328" y="2566"/>
                  </a:cubicBezTo>
                  <a:cubicBezTo>
                    <a:pt x="1354" y="2565"/>
                    <a:pt x="1379" y="2563"/>
                    <a:pt x="1403" y="2558"/>
                  </a:cubicBezTo>
                  <a:cubicBezTo>
                    <a:pt x="1411" y="2579"/>
                    <a:pt x="1431" y="2595"/>
                    <a:pt x="1455" y="2596"/>
                  </a:cubicBezTo>
                  <a:cubicBezTo>
                    <a:pt x="1462" y="2597"/>
                    <a:pt x="1468" y="2596"/>
                    <a:pt x="1474" y="2594"/>
                  </a:cubicBezTo>
                  <a:lnTo>
                    <a:pt x="1596" y="2920"/>
                  </a:lnTo>
                  <a:cubicBezTo>
                    <a:pt x="1573" y="2931"/>
                    <a:pt x="1553" y="2949"/>
                    <a:pt x="1539" y="2971"/>
                  </a:cubicBezTo>
                  <a:cubicBezTo>
                    <a:pt x="1519" y="3004"/>
                    <a:pt x="1514" y="3043"/>
                    <a:pt x="1525" y="3080"/>
                  </a:cubicBezTo>
                  <a:cubicBezTo>
                    <a:pt x="1535" y="3114"/>
                    <a:pt x="1559" y="3142"/>
                    <a:pt x="1590" y="3159"/>
                  </a:cubicBezTo>
                  <a:cubicBezTo>
                    <a:pt x="1621" y="3175"/>
                    <a:pt x="1657" y="3179"/>
                    <a:pt x="1691" y="3168"/>
                  </a:cubicBezTo>
                  <a:cubicBezTo>
                    <a:pt x="1722" y="3159"/>
                    <a:pt x="1748" y="3138"/>
                    <a:pt x="1765" y="3111"/>
                  </a:cubicBezTo>
                  <a:cubicBezTo>
                    <a:pt x="1784" y="3080"/>
                    <a:pt x="1790" y="3043"/>
                    <a:pt x="1781" y="3008"/>
                  </a:cubicBezTo>
                  <a:lnTo>
                    <a:pt x="2058" y="2908"/>
                  </a:lnTo>
                  <a:cubicBezTo>
                    <a:pt x="2071" y="2937"/>
                    <a:pt x="2099" y="2958"/>
                    <a:pt x="2132" y="2960"/>
                  </a:cubicBezTo>
                  <a:cubicBezTo>
                    <a:pt x="2157" y="2961"/>
                    <a:pt x="2179" y="2953"/>
                    <a:pt x="2196" y="2938"/>
                  </a:cubicBezTo>
                  <a:lnTo>
                    <a:pt x="2372" y="3117"/>
                  </a:lnTo>
                  <a:cubicBezTo>
                    <a:pt x="2361" y="3131"/>
                    <a:pt x="2356" y="3149"/>
                    <a:pt x="2360" y="3168"/>
                  </a:cubicBezTo>
                  <a:cubicBezTo>
                    <a:pt x="2368" y="3200"/>
                    <a:pt x="2400" y="3221"/>
                    <a:pt x="2432" y="3213"/>
                  </a:cubicBezTo>
                  <a:cubicBezTo>
                    <a:pt x="2465" y="3205"/>
                    <a:pt x="2485" y="3173"/>
                    <a:pt x="2477" y="3140"/>
                  </a:cubicBezTo>
                  <a:cubicBezTo>
                    <a:pt x="2470" y="3108"/>
                    <a:pt x="2437" y="3088"/>
                    <a:pt x="2405" y="3095"/>
                  </a:cubicBezTo>
                  <a:cubicBezTo>
                    <a:pt x="2396" y="3098"/>
                    <a:pt x="2389" y="3101"/>
                    <a:pt x="2382" y="3107"/>
                  </a:cubicBezTo>
                  <a:lnTo>
                    <a:pt x="2206" y="2928"/>
                  </a:lnTo>
                  <a:cubicBezTo>
                    <a:pt x="2218" y="2914"/>
                    <a:pt x="2225" y="2896"/>
                    <a:pt x="2226" y="2877"/>
                  </a:cubicBezTo>
                  <a:cubicBezTo>
                    <a:pt x="2229" y="2828"/>
                    <a:pt x="2192" y="2787"/>
                    <a:pt x="2144" y="2783"/>
                  </a:cubicBezTo>
                  <a:cubicBezTo>
                    <a:pt x="2095" y="2780"/>
                    <a:pt x="2053" y="2817"/>
                    <a:pt x="2050" y="2866"/>
                  </a:cubicBezTo>
                  <a:cubicBezTo>
                    <a:pt x="2049" y="2876"/>
                    <a:pt x="2050" y="2886"/>
                    <a:pt x="2053" y="2895"/>
                  </a:cubicBezTo>
                  <a:lnTo>
                    <a:pt x="1777" y="2995"/>
                  </a:lnTo>
                  <a:cubicBezTo>
                    <a:pt x="1752" y="2929"/>
                    <a:pt x="1681" y="2893"/>
                    <a:pt x="1613" y="2914"/>
                  </a:cubicBezTo>
                  <a:lnTo>
                    <a:pt x="1610" y="2915"/>
                  </a:lnTo>
                  <a:lnTo>
                    <a:pt x="1488" y="2589"/>
                  </a:lnTo>
                  <a:cubicBezTo>
                    <a:pt x="1505" y="2579"/>
                    <a:pt x="1518" y="2561"/>
                    <a:pt x="1520" y="2540"/>
                  </a:cubicBezTo>
                  <a:cubicBezTo>
                    <a:pt x="1520" y="2531"/>
                    <a:pt x="1519" y="2522"/>
                    <a:pt x="1515" y="2514"/>
                  </a:cubicBezTo>
                  <a:cubicBezTo>
                    <a:pt x="1567" y="2484"/>
                    <a:pt x="1612" y="2441"/>
                    <a:pt x="1645" y="2388"/>
                  </a:cubicBezTo>
                  <a:cubicBezTo>
                    <a:pt x="1681" y="2328"/>
                    <a:pt x="1701" y="2260"/>
                    <a:pt x="1700" y="2189"/>
                  </a:cubicBezTo>
                  <a:cubicBezTo>
                    <a:pt x="1700" y="2169"/>
                    <a:pt x="1698" y="2148"/>
                    <a:pt x="1695" y="2128"/>
                  </a:cubicBezTo>
                  <a:cubicBezTo>
                    <a:pt x="1718" y="2121"/>
                    <a:pt x="1735" y="2100"/>
                    <a:pt x="1737" y="2075"/>
                  </a:cubicBezTo>
                  <a:cubicBezTo>
                    <a:pt x="1738" y="2069"/>
                    <a:pt x="1737" y="2063"/>
                    <a:pt x="1735" y="2057"/>
                  </a:cubicBezTo>
                  <a:lnTo>
                    <a:pt x="1983" y="1972"/>
                  </a:lnTo>
                  <a:cubicBezTo>
                    <a:pt x="2001" y="2018"/>
                    <a:pt x="2047" y="2051"/>
                    <a:pt x="2100" y="2051"/>
                  </a:cubicBezTo>
                  <a:cubicBezTo>
                    <a:pt x="2140" y="2050"/>
                    <a:pt x="2176" y="2031"/>
                    <a:pt x="2199" y="2001"/>
                  </a:cubicBezTo>
                  <a:lnTo>
                    <a:pt x="2417" y="2164"/>
                  </a:lnTo>
                  <a:lnTo>
                    <a:pt x="2415" y="2166"/>
                  </a:lnTo>
                  <a:cubicBezTo>
                    <a:pt x="2402" y="2187"/>
                    <a:pt x="2398" y="2212"/>
                    <a:pt x="2404" y="2237"/>
                  </a:cubicBezTo>
                  <a:cubicBezTo>
                    <a:pt x="2409" y="2262"/>
                    <a:pt x="2424" y="2283"/>
                    <a:pt x="2446" y="2297"/>
                  </a:cubicBezTo>
                  <a:cubicBezTo>
                    <a:pt x="2467" y="2310"/>
                    <a:pt x="2493" y="2315"/>
                    <a:pt x="2518" y="2309"/>
                  </a:cubicBezTo>
                  <a:cubicBezTo>
                    <a:pt x="2524" y="2308"/>
                    <a:pt x="2529" y="2306"/>
                    <a:pt x="2534" y="2304"/>
                  </a:cubicBezTo>
                  <a:lnTo>
                    <a:pt x="2670" y="2569"/>
                  </a:lnTo>
                  <a:cubicBezTo>
                    <a:pt x="2649" y="2582"/>
                    <a:pt x="2638" y="2607"/>
                    <a:pt x="2644" y="2633"/>
                  </a:cubicBezTo>
                  <a:cubicBezTo>
                    <a:pt x="2652" y="2665"/>
                    <a:pt x="2684" y="2685"/>
                    <a:pt x="2717" y="2678"/>
                  </a:cubicBezTo>
                  <a:cubicBezTo>
                    <a:pt x="2749" y="2670"/>
                    <a:pt x="2769" y="2638"/>
                    <a:pt x="2762" y="2605"/>
                  </a:cubicBezTo>
                  <a:cubicBezTo>
                    <a:pt x="2754" y="2573"/>
                    <a:pt x="2721" y="2553"/>
                    <a:pt x="2689" y="2560"/>
                  </a:cubicBezTo>
                  <a:cubicBezTo>
                    <a:pt x="2687" y="2561"/>
                    <a:pt x="2685" y="2562"/>
                    <a:pt x="2683" y="2562"/>
                  </a:cubicBezTo>
                  <a:lnTo>
                    <a:pt x="2547" y="2297"/>
                  </a:lnTo>
                  <a:cubicBezTo>
                    <a:pt x="2559" y="2289"/>
                    <a:pt x="2570" y="2279"/>
                    <a:pt x="2578" y="2266"/>
                  </a:cubicBezTo>
                  <a:cubicBezTo>
                    <a:pt x="2590" y="2246"/>
                    <a:pt x="2595" y="2224"/>
                    <a:pt x="2591" y="2201"/>
                  </a:cubicBezTo>
                  <a:lnTo>
                    <a:pt x="2957" y="2116"/>
                  </a:lnTo>
                  <a:cubicBezTo>
                    <a:pt x="2966" y="2145"/>
                    <a:pt x="2997" y="2163"/>
                    <a:pt x="3028" y="2156"/>
                  </a:cubicBezTo>
                  <a:cubicBezTo>
                    <a:pt x="3060" y="2148"/>
                    <a:pt x="3080" y="2116"/>
                    <a:pt x="3072" y="2084"/>
                  </a:cubicBezTo>
                  <a:cubicBezTo>
                    <a:pt x="3065" y="2051"/>
                    <a:pt x="3032" y="2031"/>
                    <a:pt x="3000" y="2039"/>
                  </a:cubicBezTo>
                  <a:cubicBezTo>
                    <a:pt x="2971" y="2045"/>
                    <a:pt x="2952" y="2073"/>
                    <a:pt x="2954" y="2102"/>
                  </a:cubicBezTo>
                  <a:lnTo>
                    <a:pt x="2588" y="2187"/>
                  </a:lnTo>
                  <a:cubicBezTo>
                    <a:pt x="2573" y="2140"/>
                    <a:pt x="2524" y="2112"/>
                    <a:pt x="2476" y="2123"/>
                  </a:cubicBezTo>
                  <a:cubicBezTo>
                    <a:pt x="2456" y="2127"/>
                    <a:pt x="2439" y="2138"/>
                    <a:pt x="2425" y="2152"/>
                  </a:cubicBezTo>
                  <a:lnTo>
                    <a:pt x="2207" y="1989"/>
                  </a:lnTo>
                  <a:cubicBezTo>
                    <a:pt x="2219" y="1970"/>
                    <a:pt x="2225" y="1948"/>
                    <a:pt x="2225" y="1924"/>
                  </a:cubicBezTo>
                  <a:cubicBezTo>
                    <a:pt x="2225" y="1854"/>
                    <a:pt x="2168" y="1798"/>
                    <a:pt x="2098" y="1799"/>
                  </a:cubicBezTo>
                  <a:cubicBezTo>
                    <a:pt x="2084" y="1799"/>
                    <a:pt x="2071" y="1801"/>
                    <a:pt x="2058" y="1806"/>
                  </a:cubicBezTo>
                  <a:lnTo>
                    <a:pt x="1897" y="1409"/>
                  </a:lnTo>
                  <a:cubicBezTo>
                    <a:pt x="1915" y="1402"/>
                    <a:pt x="1931" y="1389"/>
                    <a:pt x="1942" y="1372"/>
                  </a:cubicBezTo>
                  <a:cubicBezTo>
                    <a:pt x="1943" y="1368"/>
                    <a:pt x="1945" y="1365"/>
                    <a:pt x="1947" y="1362"/>
                  </a:cubicBezTo>
                  <a:cubicBezTo>
                    <a:pt x="1948" y="1360"/>
                    <a:pt x="1948" y="1358"/>
                    <a:pt x="1949" y="1357"/>
                  </a:cubicBezTo>
                  <a:lnTo>
                    <a:pt x="2728" y="1702"/>
                  </a:lnTo>
                  <a:cubicBezTo>
                    <a:pt x="2727" y="1706"/>
                    <a:pt x="2726" y="1710"/>
                    <a:pt x="2726" y="1713"/>
                  </a:cubicBezTo>
                  <a:cubicBezTo>
                    <a:pt x="2724" y="1747"/>
                    <a:pt x="2749" y="1776"/>
                    <a:pt x="2782" y="1778"/>
                  </a:cubicBezTo>
                  <a:cubicBezTo>
                    <a:pt x="2815" y="1780"/>
                    <a:pt x="2844" y="1755"/>
                    <a:pt x="2847" y="1722"/>
                  </a:cubicBezTo>
                  <a:cubicBezTo>
                    <a:pt x="2849" y="1689"/>
                    <a:pt x="2824" y="1660"/>
                    <a:pt x="2791" y="1658"/>
                  </a:cubicBezTo>
                  <a:cubicBezTo>
                    <a:pt x="2766" y="1656"/>
                    <a:pt x="2745" y="1669"/>
                    <a:pt x="2734" y="1689"/>
                  </a:cubicBezTo>
                  <a:lnTo>
                    <a:pt x="1953" y="1343"/>
                  </a:lnTo>
                  <a:cubicBezTo>
                    <a:pt x="1963" y="1300"/>
                    <a:pt x="1942" y="1254"/>
                    <a:pt x="1901" y="1235"/>
                  </a:cubicBezTo>
                  <a:cubicBezTo>
                    <a:pt x="1854" y="1213"/>
                    <a:pt x="1797" y="1232"/>
                    <a:pt x="1774" y="1281"/>
                  </a:cubicBezTo>
                  <a:cubicBezTo>
                    <a:pt x="1769" y="1290"/>
                    <a:pt x="1766" y="1301"/>
                    <a:pt x="1765" y="1311"/>
                  </a:cubicBezTo>
                  <a:lnTo>
                    <a:pt x="1434" y="1393"/>
                  </a:lnTo>
                  <a:cubicBezTo>
                    <a:pt x="1422" y="1353"/>
                    <a:pt x="1392" y="1322"/>
                    <a:pt x="1352" y="1308"/>
                  </a:cubicBezTo>
                  <a:lnTo>
                    <a:pt x="1462" y="888"/>
                  </a:lnTo>
                  <a:cubicBezTo>
                    <a:pt x="1514" y="897"/>
                    <a:pt x="1570" y="875"/>
                    <a:pt x="1599" y="827"/>
                  </a:cubicBezTo>
                  <a:lnTo>
                    <a:pt x="1600" y="826"/>
                  </a:lnTo>
                  <a:cubicBezTo>
                    <a:pt x="1618" y="796"/>
                    <a:pt x="1623" y="762"/>
                    <a:pt x="1615" y="728"/>
                  </a:cubicBezTo>
                  <a:lnTo>
                    <a:pt x="2432" y="498"/>
                  </a:lnTo>
                  <a:cubicBezTo>
                    <a:pt x="2440" y="519"/>
                    <a:pt x="2460" y="534"/>
                    <a:pt x="2483" y="535"/>
                  </a:cubicBezTo>
                  <a:cubicBezTo>
                    <a:pt x="2489" y="536"/>
                    <a:pt x="2494" y="535"/>
                    <a:pt x="2499" y="534"/>
                  </a:cubicBezTo>
                  <a:cubicBezTo>
                    <a:pt x="2518" y="574"/>
                    <a:pt x="2543" y="610"/>
                    <a:pt x="2575" y="642"/>
                  </a:cubicBezTo>
                  <a:cubicBezTo>
                    <a:pt x="2646" y="712"/>
                    <a:pt x="2740" y="751"/>
                    <a:pt x="2840" y="750"/>
                  </a:cubicBezTo>
                  <a:cubicBezTo>
                    <a:pt x="2895" y="750"/>
                    <a:pt x="2947" y="738"/>
                    <a:pt x="2994" y="717"/>
                  </a:cubicBezTo>
                  <a:cubicBezTo>
                    <a:pt x="3004" y="730"/>
                    <a:pt x="3020" y="740"/>
                    <a:pt x="3038" y="741"/>
                  </a:cubicBezTo>
                  <a:cubicBezTo>
                    <a:pt x="3044" y="741"/>
                    <a:pt x="3049" y="741"/>
                    <a:pt x="3054" y="740"/>
                  </a:cubicBezTo>
                  <a:lnTo>
                    <a:pt x="3197" y="1238"/>
                  </a:lnTo>
                  <a:cubicBezTo>
                    <a:pt x="3161" y="1244"/>
                    <a:pt x="3129" y="1266"/>
                    <a:pt x="3109" y="1298"/>
                  </a:cubicBezTo>
                  <a:cubicBezTo>
                    <a:pt x="3099" y="1313"/>
                    <a:pt x="3093" y="1329"/>
                    <a:pt x="3091" y="1346"/>
                  </a:cubicBezTo>
                  <a:cubicBezTo>
                    <a:pt x="3085" y="1382"/>
                    <a:pt x="3093" y="1417"/>
                    <a:pt x="3114" y="1446"/>
                  </a:cubicBezTo>
                  <a:cubicBezTo>
                    <a:pt x="3134" y="1475"/>
                    <a:pt x="3165" y="1494"/>
                    <a:pt x="3200" y="1500"/>
                  </a:cubicBezTo>
                  <a:cubicBezTo>
                    <a:pt x="3254" y="1508"/>
                    <a:pt x="3307" y="1484"/>
                    <a:pt x="3335" y="1438"/>
                  </a:cubicBezTo>
                  <a:cubicBezTo>
                    <a:pt x="3344" y="1424"/>
                    <a:pt x="3350" y="1407"/>
                    <a:pt x="3353" y="1390"/>
                  </a:cubicBezTo>
                  <a:cubicBezTo>
                    <a:pt x="3359" y="1355"/>
                    <a:pt x="3351" y="1320"/>
                    <a:pt x="3330" y="1291"/>
                  </a:cubicBezTo>
                  <a:cubicBezTo>
                    <a:pt x="3313" y="1267"/>
                    <a:pt x="3289" y="1250"/>
                    <a:pt x="3262" y="1241"/>
                  </a:cubicBezTo>
                  <a:lnTo>
                    <a:pt x="3378" y="741"/>
                  </a:lnTo>
                  <a:cubicBezTo>
                    <a:pt x="3380" y="741"/>
                    <a:pt x="3383" y="742"/>
                    <a:pt x="3385" y="742"/>
                  </a:cubicBezTo>
                  <a:cubicBezTo>
                    <a:pt x="3407" y="743"/>
                    <a:pt x="3428" y="736"/>
                    <a:pt x="3444" y="724"/>
                  </a:cubicBezTo>
                  <a:lnTo>
                    <a:pt x="3748" y="1062"/>
                  </a:lnTo>
                  <a:cubicBezTo>
                    <a:pt x="3735" y="1077"/>
                    <a:pt x="3730" y="1099"/>
                    <a:pt x="3736" y="1120"/>
                  </a:cubicBezTo>
                  <a:cubicBezTo>
                    <a:pt x="3746" y="1151"/>
                    <a:pt x="3780" y="1169"/>
                    <a:pt x="3812" y="1159"/>
                  </a:cubicBezTo>
                  <a:cubicBezTo>
                    <a:pt x="3844" y="1149"/>
                    <a:pt x="3861" y="1115"/>
                    <a:pt x="3851" y="1083"/>
                  </a:cubicBezTo>
                  <a:cubicBezTo>
                    <a:pt x="3841" y="1051"/>
                    <a:pt x="3807" y="1034"/>
                    <a:pt x="3775" y="1044"/>
                  </a:cubicBezTo>
                  <a:cubicBezTo>
                    <a:pt x="3769" y="1046"/>
                    <a:pt x="3764" y="1049"/>
                    <a:pt x="3759" y="1052"/>
                  </a:cubicBezTo>
                  <a:lnTo>
                    <a:pt x="3455" y="714"/>
                  </a:lnTo>
                  <a:cubicBezTo>
                    <a:pt x="3469" y="700"/>
                    <a:pt x="3478" y="681"/>
                    <a:pt x="3479" y="660"/>
                  </a:cubicBezTo>
                  <a:cubicBezTo>
                    <a:pt x="3480" y="648"/>
                    <a:pt x="3478" y="637"/>
                    <a:pt x="3475" y="626"/>
                  </a:cubicBezTo>
                  <a:lnTo>
                    <a:pt x="3857" y="459"/>
                  </a:lnTo>
                  <a:cubicBezTo>
                    <a:pt x="3872" y="485"/>
                    <a:pt x="3904" y="498"/>
                    <a:pt x="3934" y="488"/>
                  </a:cubicBezTo>
                  <a:cubicBezTo>
                    <a:pt x="3949" y="484"/>
                    <a:pt x="3962" y="473"/>
                    <a:pt x="3971" y="459"/>
                  </a:cubicBezTo>
                  <a:cubicBezTo>
                    <a:pt x="3981" y="443"/>
                    <a:pt x="3984" y="422"/>
                    <a:pt x="3978" y="404"/>
                  </a:cubicBezTo>
                  <a:cubicBezTo>
                    <a:pt x="3967" y="368"/>
                    <a:pt x="3929" y="348"/>
                    <a:pt x="3893" y="359"/>
                  </a:cubicBezTo>
                  <a:moveTo>
                    <a:pt x="82" y="1104"/>
                  </a:moveTo>
                  <a:cubicBezTo>
                    <a:pt x="53" y="1111"/>
                    <a:pt x="25" y="1093"/>
                    <a:pt x="18" y="1065"/>
                  </a:cubicBezTo>
                  <a:cubicBezTo>
                    <a:pt x="15" y="1051"/>
                    <a:pt x="17" y="1037"/>
                    <a:pt x="24" y="1025"/>
                  </a:cubicBezTo>
                  <a:cubicBezTo>
                    <a:pt x="32" y="1013"/>
                    <a:pt x="44" y="1004"/>
                    <a:pt x="57" y="1001"/>
                  </a:cubicBezTo>
                  <a:cubicBezTo>
                    <a:pt x="86" y="994"/>
                    <a:pt x="115" y="1012"/>
                    <a:pt x="121" y="1041"/>
                  </a:cubicBezTo>
                  <a:cubicBezTo>
                    <a:pt x="128" y="1068"/>
                    <a:pt x="109" y="1098"/>
                    <a:pt x="82" y="1104"/>
                  </a:cubicBezTo>
                  <a:moveTo>
                    <a:pt x="521" y="1930"/>
                  </a:moveTo>
                  <a:cubicBezTo>
                    <a:pt x="520" y="1938"/>
                    <a:pt x="517" y="1945"/>
                    <a:pt x="513" y="1951"/>
                  </a:cubicBezTo>
                  <a:cubicBezTo>
                    <a:pt x="502" y="1969"/>
                    <a:pt x="481" y="1978"/>
                    <a:pt x="461" y="1975"/>
                  </a:cubicBezTo>
                  <a:cubicBezTo>
                    <a:pt x="432" y="1971"/>
                    <a:pt x="411" y="1944"/>
                    <a:pt x="416" y="1915"/>
                  </a:cubicBezTo>
                  <a:cubicBezTo>
                    <a:pt x="417" y="1908"/>
                    <a:pt x="419" y="1901"/>
                    <a:pt x="423" y="1895"/>
                  </a:cubicBezTo>
                  <a:cubicBezTo>
                    <a:pt x="434" y="1877"/>
                    <a:pt x="455" y="1867"/>
                    <a:pt x="476" y="1870"/>
                  </a:cubicBezTo>
                  <a:cubicBezTo>
                    <a:pt x="490" y="1872"/>
                    <a:pt x="502" y="1880"/>
                    <a:pt x="511" y="1891"/>
                  </a:cubicBezTo>
                  <a:cubicBezTo>
                    <a:pt x="519" y="1902"/>
                    <a:pt x="523" y="1916"/>
                    <a:pt x="521" y="1930"/>
                  </a:cubicBezTo>
                  <a:close/>
                  <a:moveTo>
                    <a:pt x="1766" y="3006"/>
                  </a:moveTo>
                  <a:cubicBezTo>
                    <a:pt x="1776" y="3039"/>
                    <a:pt x="1771" y="3074"/>
                    <a:pt x="1753" y="3104"/>
                  </a:cubicBezTo>
                  <a:cubicBezTo>
                    <a:pt x="1738" y="3128"/>
                    <a:pt x="1715" y="3146"/>
                    <a:pt x="1687" y="3155"/>
                  </a:cubicBezTo>
                  <a:cubicBezTo>
                    <a:pt x="1657" y="3164"/>
                    <a:pt x="1625" y="3161"/>
                    <a:pt x="1597" y="3146"/>
                  </a:cubicBezTo>
                  <a:cubicBezTo>
                    <a:pt x="1569" y="3131"/>
                    <a:pt x="1548" y="3106"/>
                    <a:pt x="1539" y="3076"/>
                  </a:cubicBezTo>
                  <a:cubicBezTo>
                    <a:pt x="1529" y="3043"/>
                    <a:pt x="1533" y="3008"/>
                    <a:pt x="1551" y="2978"/>
                  </a:cubicBezTo>
                  <a:cubicBezTo>
                    <a:pt x="1566" y="2954"/>
                    <a:pt x="1590" y="2936"/>
                    <a:pt x="1617" y="2928"/>
                  </a:cubicBezTo>
                  <a:cubicBezTo>
                    <a:pt x="1680" y="2908"/>
                    <a:pt x="1746" y="2943"/>
                    <a:pt x="1766" y="3006"/>
                  </a:cubicBezTo>
                  <a:moveTo>
                    <a:pt x="2576" y="2198"/>
                  </a:moveTo>
                  <a:cubicBezTo>
                    <a:pt x="2581" y="2219"/>
                    <a:pt x="2577" y="2240"/>
                    <a:pt x="2566" y="2258"/>
                  </a:cubicBezTo>
                  <a:cubicBezTo>
                    <a:pt x="2554" y="2277"/>
                    <a:pt x="2536" y="2290"/>
                    <a:pt x="2515" y="2295"/>
                  </a:cubicBezTo>
                  <a:cubicBezTo>
                    <a:pt x="2494" y="2300"/>
                    <a:pt x="2472" y="2296"/>
                    <a:pt x="2453" y="2284"/>
                  </a:cubicBezTo>
                  <a:cubicBezTo>
                    <a:pt x="2435" y="2273"/>
                    <a:pt x="2422" y="2255"/>
                    <a:pt x="2418" y="2234"/>
                  </a:cubicBezTo>
                  <a:cubicBezTo>
                    <a:pt x="2413" y="2213"/>
                    <a:pt x="2416" y="2191"/>
                    <a:pt x="2428" y="2173"/>
                  </a:cubicBezTo>
                  <a:cubicBezTo>
                    <a:pt x="2439" y="2154"/>
                    <a:pt x="2457" y="2142"/>
                    <a:pt x="2479" y="2137"/>
                  </a:cubicBezTo>
                  <a:cubicBezTo>
                    <a:pt x="2522" y="2127"/>
                    <a:pt x="2566" y="2154"/>
                    <a:pt x="2576" y="2198"/>
                  </a:cubicBezTo>
                  <a:close/>
                  <a:moveTo>
                    <a:pt x="1686" y="2189"/>
                  </a:moveTo>
                  <a:cubicBezTo>
                    <a:pt x="1686" y="2257"/>
                    <a:pt x="1668" y="2323"/>
                    <a:pt x="1632" y="2380"/>
                  </a:cubicBezTo>
                  <a:cubicBezTo>
                    <a:pt x="1601" y="2431"/>
                    <a:pt x="1558" y="2472"/>
                    <a:pt x="1509" y="2502"/>
                  </a:cubicBezTo>
                  <a:cubicBezTo>
                    <a:pt x="1498" y="2487"/>
                    <a:pt x="1482" y="2477"/>
                    <a:pt x="1463" y="2476"/>
                  </a:cubicBezTo>
                  <a:cubicBezTo>
                    <a:pt x="1430" y="2474"/>
                    <a:pt x="1401" y="2499"/>
                    <a:pt x="1399" y="2532"/>
                  </a:cubicBezTo>
                  <a:cubicBezTo>
                    <a:pt x="1399" y="2536"/>
                    <a:pt x="1399" y="2540"/>
                    <a:pt x="1400" y="2544"/>
                  </a:cubicBezTo>
                  <a:cubicBezTo>
                    <a:pt x="1376" y="2548"/>
                    <a:pt x="1352" y="2551"/>
                    <a:pt x="1328" y="2551"/>
                  </a:cubicBezTo>
                  <a:cubicBezTo>
                    <a:pt x="1129" y="2552"/>
                    <a:pt x="967" y="2391"/>
                    <a:pt x="966" y="2193"/>
                  </a:cubicBezTo>
                  <a:cubicBezTo>
                    <a:pt x="966" y="2125"/>
                    <a:pt x="984" y="2059"/>
                    <a:pt x="1020" y="2002"/>
                  </a:cubicBezTo>
                  <a:cubicBezTo>
                    <a:pt x="1075" y="1912"/>
                    <a:pt x="1165" y="1853"/>
                    <a:pt x="1267" y="1836"/>
                  </a:cubicBezTo>
                  <a:cubicBezTo>
                    <a:pt x="1273" y="1862"/>
                    <a:pt x="1295" y="1882"/>
                    <a:pt x="1322" y="1883"/>
                  </a:cubicBezTo>
                  <a:cubicBezTo>
                    <a:pt x="1352" y="1885"/>
                    <a:pt x="1379" y="1865"/>
                    <a:pt x="1385" y="1836"/>
                  </a:cubicBezTo>
                  <a:cubicBezTo>
                    <a:pt x="1497" y="1854"/>
                    <a:pt x="1591" y="1925"/>
                    <a:pt x="1643" y="2021"/>
                  </a:cubicBezTo>
                  <a:cubicBezTo>
                    <a:pt x="1628" y="2031"/>
                    <a:pt x="1618" y="2048"/>
                    <a:pt x="1617" y="2067"/>
                  </a:cubicBezTo>
                  <a:cubicBezTo>
                    <a:pt x="1615" y="2100"/>
                    <a:pt x="1640" y="2129"/>
                    <a:pt x="1673" y="2131"/>
                  </a:cubicBezTo>
                  <a:cubicBezTo>
                    <a:pt x="1676" y="2131"/>
                    <a:pt x="1678" y="2131"/>
                    <a:pt x="1681" y="2131"/>
                  </a:cubicBezTo>
                  <a:cubicBezTo>
                    <a:pt x="1684" y="2150"/>
                    <a:pt x="1686" y="2169"/>
                    <a:pt x="1686" y="2189"/>
                  </a:cubicBezTo>
                  <a:moveTo>
                    <a:pt x="1787" y="1287"/>
                  </a:moveTo>
                  <a:cubicBezTo>
                    <a:pt x="1788" y="1284"/>
                    <a:pt x="1790" y="1281"/>
                    <a:pt x="1791" y="1278"/>
                  </a:cubicBezTo>
                  <a:cubicBezTo>
                    <a:pt x="1813" y="1243"/>
                    <a:pt x="1857" y="1230"/>
                    <a:pt x="1895" y="1248"/>
                  </a:cubicBezTo>
                  <a:cubicBezTo>
                    <a:pt x="1935" y="1267"/>
                    <a:pt x="1953" y="1315"/>
                    <a:pt x="1934" y="1356"/>
                  </a:cubicBezTo>
                  <a:cubicBezTo>
                    <a:pt x="1915" y="1397"/>
                    <a:pt x="1866" y="1413"/>
                    <a:pt x="1826" y="1395"/>
                  </a:cubicBezTo>
                  <a:cubicBezTo>
                    <a:pt x="1806" y="1385"/>
                    <a:pt x="1791" y="1369"/>
                    <a:pt x="1784" y="1349"/>
                  </a:cubicBezTo>
                  <a:cubicBezTo>
                    <a:pt x="1777" y="1328"/>
                    <a:pt x="1778" y="1306"/>
                    <a:pt x="1787" y="1287"/>
                  </a:cubicBezTo>
                  <a:moveTo>
                    <a:pt x="1771" y="1354"/>
                  </a:moveTo>
                  <a:cubicBezTo>
                    <a:pt x="1779" y="1378"/>
                    <a:pt x="1797" y="1397"/>
                    <a:pt x="1820" y="1408"/>
                  </a:cubicBezTo>
                  <a:cubicBezTo>
                    <a:pt x="1840" y="1417"/>
                    <a:pt x="1863" y="1419"/>
                    <a:pt x="1883" y="1414"/>
                  </a:cubicBezTo>
                  <a:lnTo>
                    <a:pt x="2045" y="1811"/>
                  </a:lnTo>
                  <a:cubicBezTo>
                    <a:pt x="2002" y="1831"/>
                    <a:pt x="1973" y="1875"/>
                    <a:pt x="1973" y="1925"/>
                  </a:cubicBezTo>
                  <a:cubicBezTo>
                    <a:pt x="1973" y="1937"/>
                    <a:pt x="1975" y="1948"/>
                    <a:pt x="1978" y="1959"/>
                  </a:cubicBezTo>
                  <a:lnTo>
                    <a:pt x="1730" y="2044"/>
                  </a:lnTo>
                  <a:cubicBezTo>
                    <a:pt x="1721" y="2025"/>
                    <a:pt x="1703" y="2012"/>
                    <a:pt x="1681" y="2011"/>
                  </a:cubicBezTo>
                  <a:cubicBezTo>
                    <a:pt x="1672" y="2010"/>
                    <a:pt x="1664" y="2012"/>
                    <a:pt x="1656" y="2014"/>
                  </a:cubicBezTo>
                  <a:cubicBezTo>
                    <a:pt x="1602" y="1914"/>
                    <a:pt x="1503" y="1841"/>
                    <a:pt x="1386" y="1822"/>
                  </a:cubicBezTo>
                  <a:cubicBezTo>
                    <a:pt x="1385" y="1791"/>
                    <a:pt x="1361" y="1765"/>
                    <a:pt x="1330" y="1763"/>
                  </a:cubicBezTo>
                  <a:lnTo>
                    <a:pt x="1330" y="1763"/>
                  </a:lnTo>
                  <a:lnTo>
                    <a:pt x="1323" y="1553"/>
                  </a:lnTo>
                  <a:cubicBezTo>
                    <a:pt x="1388" y="1548"/>
                    <a:pt x="1439" y="1493"/>
                    <a:pt x="1438" y="1427"/>
                  </a:cubicBezTo>
                  <a:cubicBezTo>
                    <a:pt x="1438" y="1420"/>
                    <a:pt x="1438" y="1414"/>
                    <a:pt x="1437" y="1407"/>
                  </a:cubicBezTo>
                  <a:lnTo>
                    <a:pt x="1765" y="1326"/>
                  </a:lnTo>
                  <a:cubicBezTo>
                    <a:pt x="1765" y="1335"/>
                    <a:pt x="1767" y="1345"/>
                    <a:pt x="1771" y="1354"/>
                  </a:cubicBezTo>
                  <a:close/>
                  <a:moveTo>
                    <a:pt x="1588" y="818"/>
                  </a:moveTo>
                  <a:lnTo>
                    <a:pt x="1587" y="820"/>
                  </a:lnTo>
                  <a:cubicBezTo>
                    <a:pt x="1553" y="875"/>
                    <a:pt x="1480" y="892"/>
                    <a:pt x="1425" y="859"/>
                  </a:cubicBezTo>
                  <a:cubicBezTo>
                    <a:pt x="1397" y="843"/>
                    <a:pt x="1378" y="817"/>
                    <a:pt x="1370" y="786"/>
                  </a:cubicBezTo>
                  <a:cubicBezTo>
                    <a:pt x="1363" y="756"/>
                    <a:pt x="1367" y="724"/>
                    <a:pt x="1384" y="697"/>
                  </a:cubicBezTo>
                  <a:lnTo>
                    <a:pt x="1385" y="695"/>
                  </a:lnTo>
                  <a:cubicBezTo>
                    <a:pt x="1419" y="640"/>
                    <a:pt x="1491" y="622"/>
                    <a:pt x="1546" y="655"/>
                  </a:cubicBezTo>
                  <a:cubicBezTo>
                    <a:pt x="1574" y="672"/>
                    <a:pt x="1593" y="698"/>
                    <a:pt x="1601" y="728"/>
                  </a:cubicBezTo>
                  <a:cubicBezTo>
                    <a:pt x="1609" y="759"/>
                    <a:pt x="1604" y="791"/>
                    <a:pt x="1588" y="818"/>
                  </a:cubicBezTo>
                  <a:moveTo>
                    <a:pt x="2840" y="736"/>
                  </a:moveTo>
                  <a:cubicBezTo>
                    <a:pt x="2744" y="736"/>
                    <a:pt x="2654" y="699"/>
                    <a:pt x="2585" y="632"/>
                  </a:cubicBezTo>
                  <a:cubicBezTo>
                    <a:pt x="2555" y="602"/>
                    <a:pt x="2530" y="567"/>
                    <a:pt x="2513" y="529"/>
                  </a:cubicBezTo>
                  <a:cubicBezTo>
                    <a:pt x="2532" y="520"/>
                    <a:pt x="2546" y="502"/>
                    <a:pt x="2547" y="479"/>
                  </a:cubicBezTo>
                  <a:cubicBezTo>
                    <a:pt x="2550" y="446"/>
                    <a:pt x="2524" y="417"/>
                    <a:pt x="2491" y="415"/>
                  </a:cubicBezTo>
                  <a:cubicBezTo>
                    <a:pt x="2488" y="415"/>
                    <a:pt x="2484" y="415"/>
                    <a:pt x="2481" y="415"/>
                  </a:cubicBezTo>
                  <a:cubicBezTo>
                    <a:pt x="2479" y="403"/>
                    <a:pt x="2479" y="390"/>
                    <a:pt x="2479" y="378"/>
                  </a:cubicBezTo>
                  <a:cubicBezTo>
                    <a:pt x="2478" y="310"/>
                    <a:pt x="2497" y="244"/>
                    <a:pt x="2532" y="187"/>
                  </a:cubicBezTo>
                  <a:cubicBezTo>
                    <a:pt x="2598" y="80"/>
                    <a:pt x="2712" y="16"/>
                    <a:pt x="2837" y="16"/>
                  </a:cubicBezTo>
                  <a:cubicBezTo>
                    <a:pt x="3035" y="15"/>
                    <a:pt x="3198" y="176"/>
                    <a:pt x="3199" y="374"/>
                  </a:cubicBezTo>
                  <a:cubicBezTo>
                    <a:pt x="3199" y="442"/>
                    <a:pt x="3180" y="508"/>
                    <a:pt x="3145" y="565"/>
                  </a:cubicBezTo>
                  <a:cubicBezTo>
                    <a:pt x="3128" y="592"/>
                    <a:pt x="3108" y="617"/>
                    <a:pt x="3085" y="638"/>
                  </a:cubicBezTo>
                  <a:cubicBezTo>
                    <a:pt x="3075" y="628"/>
                    <a:pt x="3061" y="622"/>
                    <a:pt x="3046" y="621"/>
                  </a:cubicBezTo>
                  <a:cubicBezTo>
                    <a:pt x="3013" y="618"/>
                    <a:pt x="2984" y="644"/>
                    <a:pt x="2982" y="677"/>
                  </a:cubicBezTo>
                  <a:cubicBezTo>
                    <a:pt x="2981" y="687"/>
                    <a:pt x="2983" y="696"/>
                    <a:pt x="2987" y="704"/>
                  </a:cubicBezTo>
                  <a:cubicBezTo>
                    <a:pt x="2942" y="724"/>
                    <a:pt x="2892" y="736"/>
                    <a:pt x="2840" y="736"/>
                  </a:cubicBezTo>
                  <a:moveTo>
                    <a:pt x="3318" y="1299"/>
                  </a:moveTo>
                  <a:cubicBezTo>
                    <a:pt x="3337" y="1325"/>
                    <a:pt x="3344" y="1356"/>
                    <a:pt x="3339" y="1388"/>
                  </a:cubicBezTo>
                  <a:cubicBezTo>
                    <a:pt x="3336" y="1403"/>
                    <a:pt x="3331" y="1418"/>
                    <a:pt x="3323" y="1431"/>
                  </a:cubicBezTo>
                  <a:cubicBezTo>
                    <a:pt x="3297" y="1472"/>
                    <a:pt x="3250" y="1493"/>
                    <a:pt x="3202" y="1485"/>
                  </a:cubicBezTo>
                  <a:cubicBezTo>
                    <a:pt x="3171" y="1480"/>
                    <a:pt x="3144" y="1463"/>
                    <a:pt x="3125" y="1437"/>
                  </a:cubicBezTo>
                  <a:cubicBezTo>
                    <a:pt x="3107" y="1412"/>
                    <a:pt x="3100" y="1380"/>
                    <a:pt x="3105" y="1349"/>
                  </a:cubicBezTo>
                  <a:cubicBezTo>
                    <a:pt x="3107" y="1333"/>
                    <a:pt x="3113" y="1319"/>
                    <a:pt x="3121" y="1306"/>
                  </a:cubicBezTo>
                  <a:cubicBezTo>
                    <a:pt x="3146" y="1265"/>
                    <a:pt x="3194" y="1243"/>
                    <a:pt x="3241" y="1251"/>
                  </a:cubicBezTo>
                  <a:cubicBezTo>
                    <a:pt x="3273" y="1256"/>
                    <a:pt x="3300" y="1273"/>
                    <a:pt x="3318" y="1299"/>
                  </a:cubicBezTo>
                  <a:moveTo>
                    <a:pt x="3964" y="408"/>
                  </a:moveTo>
                  <a:cubicBezTo>
                    <a:pt x="3969" y="423"/>
                    <a:pt x="3967" y="439"/>
                    <a:pt x="3959" y="452"/>
                  </a:cubicBezTo>
                  <a:cubicBezTo>
                    <a:pt x="3952" y="463"/>
                    <a:pt x="3942" y="471"/>
                    <a:pt x="3929" y="475"/>
                  </a:cubicBezTo>
                  <a:cubicBezTo>
                    <a:pt x="3901" y="483"/>
                    <a:pt x="3872" y="468"/>
                    <a:pt x="3863" y="440"/>
                  </a:cubicBezTo>
                  <a:cubicBezTo>
                    <a:pt x="3858" y="425"/>
                    <a:pt x="3860" y="409"/>
                    <a:pt x="3868" y="396"/>
                  </a:cubicBezTo>
                  <a:cubicBezTo>
                    <a:pt x="3875" y="385"/>
                    <a:pt x="3886" y="377"/>
                    <a:pt x="3898" y="373"/>
                  </a:cubicBezTo>
                  <a:cubicBezTo>
                    <a:pt x="3926" y="364"/>
                    <a:pt x="3956" y="380"/>
                    <a:pt x="3964" y="408"/>
                  </a:cubicBezTo>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grpSp>
      <p:pic>
        <p:nvPicPr>
          <p:cNvPr id="32" name="Google Shape;32;p16"/>
          <p:cNvPicPr preferRelativeResize="0"/>
          <p:nvPr/>
        </p:nvPicPr>
        <p:blipFill rotWithShape="1">
          <a:blip r:embed="rId2">
            <a:alphaModFix/>
          </a:blip>
          <a:srcRect/>
          <a:stretch/>
        </p:blipFill>
        <p:spPr>
          <a:xfrm>
            <a:off x="8126524" y="267547"/>
            <a:ext cx="3708945" cy="1569168"/>
          </a:xfrm>
          <a:prstGeom prst="rect">
            <a:avLst/>
          </a:prstGeom>
          <a:noFill/>
          <a:ln>
            <a:noFill/>
          </a:ln>
        </p:spPr>
      </p:pic>
    </p:spTree>
    <p:extLst>
      <p:ext uri="{BB962C8B-B14F-4D97-AF65-F5344CB8AC3E}">
        <p14:creationId xmlns:p14="http://schemas.microsoft.com/office/powerpoint/2010/main" val="73365237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03-10-24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03-10-24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03-10-24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23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p:txBody>
          <a:bodyPr/>
          <a:lstStyle/>
          <a:p>
            <a:fld id="{5B872FB7-52F7-47EC-87D7-765A0F918F4F}" type="datetimeFigureOut">
              <a:rPr lang="fr-BE" smtClean="0"/>
              <a:t>03-10-24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5B872FB7-52F7-47EC-87D7-765A0F918F4F}" type="datetimeFigureOut">
              <a:rPr lang="fr-BE" smtClean="0"/>
              <a:t>03-10-24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03-10-24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03-10-24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03-10-24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03-10-24</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www.edf-fep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inclusion.eu/"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Transdev_Yellow_Buses_271.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Class_83_KTM_Komuter_train,_Kuala_Lumpur.jpg" TargetMode="External"/><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xhere.com/en/photo/117902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simple.wikipedia.org/wiki/Tax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body" idx="1"/>
          </p:nvPr>
        </p:nvSpPr>
        <p:spPr>
          <a:xfrm>
            <a:off x="604630" y="5759720"/>
            <a:ext cx="3998383" cy="781593"/>
          </a:xfrm>
          <a:prstGeom prst="rect">
            <a:avLst/>
          </a:prstGeom>
          <a:noFill/>
          <a:ln>
            <a:noFill/>
          </a:ln>
        </p:spPr>
        <p:txBody>
          <a:bodyPr spcFirstLastPara="1" vert="horz" wrap="square" lIns="290100" tIns="145033" rIns="290100" bIns="145033" rtlCol="0" anchor="t" anchorCtr="0">
            <a:noAutofit/>
          </a:bodyPr>
          <a:lstStyle/>
          <a:p>
            <a:pPr marL="0" indent="0">
              <a:spcBef>
                <a:spcPts val="0"/>
              </a:spcBef>
            </a:pPr>
            <a:r>
              <a:rPr lang="en-GB" dirty="0"/>
              <a:t>Online training</a:t>
            </a:r>
            <a:br>
              <a:rPr lang="en-GB" dirty="0"/>
            </a:br>
            <a:r>
              <a:rPr lang="en-GB" dirty="0"/>
              <a:t>Zoom | 26 June 2024</a:t>
            </a:r>
            <a:endParaRPr dirty="0"/>
          </a:p>
          <a:p>
            <a:pPr marL="0" indent="0"/>
            <a:endParaRPr dirty="0"/>
          </a:p>
        </p:txBody>
      </p:sp>
      <p:sp>
        <p:nvSpPr>
          <p:cNvPr id="111" name="Google Shape;111;p1"/>
          <p:cNvSpPr txBox="1">
            <a:spLocks noGrp="1"/>
          </p:cNvSpPr>
          <p:nvPr>
            <p:ph type="body" idx="3"/>
          </p:nvPr>
        </p:nvSpPr>
        <p:spPr>
          <a:xfrm>
            <a:off x="6662955" y="5756134"/>
            <a:ext cx="5356263" cy="781593"/>
          </a:xfrm>
          <a:prstGeom prst="rect">
            <a:avLst/>
          </a:prstGeom>
          <a:noFill/>
          <a:ln>
            <a:noFill/>
          </a:ln>
        </p:spPr>
        <p:txBody>
          <a:bodyPr spcFirstLastPara="1" vert="horz" wrap="square" lIns="290100" tIns="145033" rIns="290100" bIns="145033" rtlCol="0" anchor="t" anchorCtr="0">
            <a:noAutofit/>
          </a:bodyPr>
          <a:lstStyle/>
          <a:p>
            <a:pPr marL="0" indent="0">
              <a:spcBef>
                <a:spcPts val="0"/>
              </a:spcBef>
            </a:pPr>
            <a:r>
              <a:rPr lang="en-GB" b="1"/>
              <a:t>European </a:t>
            </a:r>
            <a:r>
              <a:rPr lang="en-GB" b="1" dirty="0"/>
              <a:t>Disability Forum</a:t>
            </a:r>
            <a:endParaRPr dirty="0"/>
          </a:p>
          <a:p>
            <a:pPr marL="0" indent="0"/>
            <a:endParaRPr dirty="0"/>
          </a:p>
        </p:txBody>
      </p:sp>
      <p:pic>
        <p:nvPicPr>
          <p:cNvPr id="112" name="Google Shape;112;p1" descr="logo project Intterreg Central Europe - CE-Spaces for All"/>
          <p:cNvPicPr preferRelativeResize="0"/>
          <p:nvPr/>
        </p:nvPicPr>
        <p:blipFill rotWithShape="1">
          <a:blip r:embed="rId3">
            <a:alphaModFix/>
          </a:blip>
          <a:srcRect/>
          <a:stretch/>
        </p:blipFill>
        <p:spPr>
          <a:xfrm>
            <a:off x="8095770" y="266806"/>
            <a:ext cx="3741189" cy="1586629"/>
          </a:xfrm>
          <a:prstGeom prst="rect">
            <a:avLst/>
          </a:prstGeom>
          <a:noFill/>
          <a:ln>
            <a:noFill/>
          </a:ln>
        </p:spPr>
      </p:pic>
      <p:sp>
        <p:nvSpPr>
          <p:cNvPr id="113" name="Google Shape;113;p1"/>
          <p:cNvSpPr txBox="1">
            <a:spLocks noGrp="1"/>
          </p:cNvSpPr>
          <p:nvPr>
            <p:ph type="body" idx="2"/>
          </p:nvPr>
        </p:nvSpPr>
        <p:spPr>
          <a:xfrm>
            <a:off x="282684" y="1199385"/>
            <a:ext cx="8699500" cy="1308100"/>
          </a:xfrm>
          <a:prstGeom prst="rect">
            <a:avLst/>
          </a:prstGeom>
          <a:noFill/>
          <a:ln>
            <a:noFill/>
          </a:ln>
        </p:spPr>
        <p:txBody>
          <a:bodyPr spcFirstLastPara="1" vert="horz" wrap="square" lIns="290100" tIns="145033" rIns="290100" bIns="145033" rtlCol="0" anchor="t" anchorCtr="0">
            <a:normAutofit fontScale="70000" lnSpcReduction="20000"/>
          </a:bodyPr>
          <a:lstStyle/>
          <a:p>
            <a:pPr marL="0" indent="0">
              <a:lnSpc>
                <a:spcPct val="160000"/>
              </a:lnSpc>
              <a:spcBef>
                <a:spcPts val="0"/>
              </a:spcBef>
            </a:pPr>
            <a:r>
              <a:rPr lang="de-DE" sz="4400" b="1" dirty="0">
                <a:solidFill>
                  <a:srgbClr val="0070C0"/>
                </a:solidFill>
              </a:rPr>
              <a:t>Good practices in accessible tourism</a:t>
            </a:r>
            <a:endParaRPr sz="4400" b="1" dirty="0">
              <a:solidFill>
                <a:srgbClr val="0070C0"/>
              </a:solidFill>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4"/>
          <p:cNvPicPr preferRelativeResize="0"/>
          <p:nvPr/>
        </p:nvPicPr>
        <p:blipFill rotWithShape="1">
          <a:blip r:embed="rId3">
            <a:alphaModFix/>
          </a:blip>
          <a:srcRect l="729" t="43177" r="41966" b="13670"/>
          <a:stretch/>
        </p:blipFill>
        <p:spPr>
          <a:xfrm>
            <a:off x="1054781" y="-50799"/>
            <a:ext cx="11171087" cy="6976533"/>
          </a:xfrm>
          <a:prstGeom prst="rect">
            <a:avLst/>
          </a:prstGeom>
          <a:noFill/>
          <a:ln>
            <a:noFill/>
          </a:ln>
        </p:spPr>
      </p:pic>
      <p:sp>
        <p:nvSpPr>
          <p:cNvPr id="267" name="Google Shape;267;p14"/>
          <p:cNvSpPr/>
          <p:nvPr/>
        </p:nvSpPr>
        <p:spPr>
          <a:xfrm rot="1963611">
            <a:off x="8651839" y="1775090"/>
            <a:ext cx="1066413" cy="625028"/>
          </a:xfrm>
          <a:custGeom>
            <a:avLst/>
            <a:gdLst/>
            <a:ahLst/>
            <a:cxnLst/>
            <a:rect l="l" t="t" r="r" b="b"/>
            <a:pathLst>
              <a:path w="936" h="547" extrusionOk="0">
                <a:moveTo>
                  <a:pt x="663" y="0"/>
                </a:moveTo>
                <a:cubicBezTo>
                  <a:pt x="514" y="0"/>
                  <a:pt x="393" y="120"/>
                  <a:pt x="390" y="268"/>
                </a:cubicBezTo>
                <a:cubicBezTo>
                  <a:pt x="297" y="268"/>
                  <a:pt x="297" y="268"/>
                  <a:pt x="297" y="268"/>
                </a:cubicBezTo>
                <a:cubicBezTo>
                  <a:pt x="296" y="261"/>
                  <a:pt x="294" y="253"/>
                  <a:pt x="289" y="246"/>
                </a:cubicBezTo>
                <a:cubicBezTo>
                  <a:pt x="278" y="226"/>
                  <a:pt x="255" y="215"/>
                  <a:pt x="232" y="219"/>
                </a:cubicBezTo>
                <a:cubicBezTo>
                  <a:pt x="226" y="220"/>
                  <a:pt x="219" y="222"/>
                  <a:pt x="213" y="225"/>
                </a:cubicBezTo>
                <a:cubicBezTo>
                  <a:pt x="210" y="227"/>
                  <a:pt x="207" y="230"/>
                  <a:pt x="204" y="232"/>
                </a:cubicBezTo>
                <a:cubicBezTo>
                  <a:pt x="110" y="164"/>
                  <a:pt x="110" y="164"/>
                  <a:pt x="110" y="164"/>
                </a:cubicBezTo>
                <a:cubicBezTo>
                  <a:pt x="111" y="161"/>
                  <a:pt x="112" y="158"/>
                  <a:pt x="113" y="156"/>
                </a:cubicBezTo>
                <a:cubicBezTo>
                  <a:pt x="119" y="134"/>
                  <a:pt x="107" y="111"/>
                  <a:pt x="85" y="104"/>
                </a:cubicBezTo>
                <a:cubicBezTo>
                  <a:pt x="63" y="98"/>
                  <a:pt x="40" y="111"/>
                  <a:pt x="33" y="132"/>
                </a:cubicBezTo>
                <a:cubicBezTo>
                  <a:pt x="27" y="154"/>
                  <a:pt x="40" y="178"/>
                  <a:pt x="62" y="184"/>
                </a:cubicBezTo>
                <a:cubicBezTo>
                  <a:pt x="77" y="188"/>
                  <a:pt x="94" y="183"/>
                  <a:pt x="104" y="172"/>
                </a:cubicBezTo>
                <a:cubicBezTo>
                  <a:pt x="198" y="240"/>
                  <a:pt x="198" y="240"/>
                  <a:pt x="198" y="240"/>
                </a:cubicBezTo>
                <a:cubicBezTo>
                  <a:pt x="193" y="246"/>
                  <a:pt x="190" y="252"/>
                  <a:pt x="188" y="260"/>
                </a:cubicBezTo>
                <a:cubicBezTo>
                  <a:pt x="184" y="274"/>
                  <a:pt x="186" y="289"/>
                  <a:pt x="194" y="302"/>
                </a:cubicBezTo>
                <a:cubicBezTo>
                  <a:pt x="196" y="306"/>
                  <a:pt x="199" y="309"/>
                  <a:pt x="202" y="313"/>
                </a:cubicBezTo>
                <a:cubicBezTo>
                  <a:pt x="71" y="444"/>
                  <a:pt x="71" y="444"/>
                  <a:pt x="71" y="444"/>
                </a:cubicBezTo>
                <a:cubicBezTo>
                  <a:pt x="67" y="441"/>
                  <a:pt x="63" y="440"/>
                  <a:pt x="58" y="438"/>
                </a:cubicBezTo>
                <a:cubicBezTo>
                  <a:pt x="36" y="431"/>
                  <a:pt x="13" y="445"/>
                  <a:pt x="7" y="466"/>
                </a:cubicBezTo>
                <a:cubicBezTo>
                  <a:pt x="0" y="488"/>
                  <a:pt x="13" y="511"/>
                  <a:pt x="35" y="517"/>
                </a:cubicBezTo>
                <a:cubicBezTo>
                  <a:pt x="57" y="524"/>
                  <a:pt x="80" y="511"/>
                  <a:pt x="86" y="489"/>
                </a:cubicBezTo>
                <a:cubicBezTo>
                  <a:pt x="90" y="476"/>
                  <a:pt x="87" y="461"/>
                  <a:pt x="78" y="451"/>
                </a:cubicBezTo>
                <a:cubicBezTo>
                  <a:pt x="210" y="319"/>
                  <a:pt x="210" y="319"/>
                  <a:pt x="210" y="319"/>
                </a:cubicBezTo>
                <a:cubicBezTo>
                  <a:pt x="221" y="327"/>
                  <a:pt x="236" y="331"/>
                  <a:pt x="251" y="329"/>
                </a:cubicBezTo>
                <a:cubicBezTo>
                  <a:pt x="257" y="327"/>
                  <a:pt x="264" y="325"/>
                  <a:pt x="270" y="322"/>
                </a:cubicBezTo>
                <a:cubicBezTo>
                  <a:pt x="286" y="312"/>
                  <a:pt x="296" y="296"/>
                  <a:pt x="297" y="278"/>
                </a:cubicBezTo>
                <a:cubicBezTo>
                  <a:pt x="390" y="278"/>
                  <a:pt x="390" y="278"/>
                  <a:pt x="390" y="278"/>
                </a:cubicBezTo>
                <a:cubicBezTo>
                  <a:pt x="392" y="427"/>
                  <a:pt x="514" y="547"/>
                  <a:pt x="663" y="547"/>
                </a:cubicBezTo>
                <a:cubicBezTo>
                  <a:pt x="814" y="547"/>
                  <a:pt x="936" y="425"/>
                  <a:pt x="936" y="274"/>
                </a:cubicBezTo>
                <a:cubicBezTo>
                  <a:pt x="936" y="123"/>
                  <a:pt x="814" y="0"/>
                  <a:pt x="663" y="0"/>
                </a:cubicBezTo>
                <a:close/>
                <a:moveTo>
                  <a:pt x="265" y="313"/>
                </a:moveTo>
                <a:cubicBezTo>
                  <a:pt x="260" y="316"/>
                  <a:pt x="254" y="318"/>
                  <a:pt x="249" y="319"/>
                </a:cubicBezTo>
                <a:cubicBezTo>
                  <a:pt x="230" y="322"/>
                  <a:pt x="212" y="313"/>
                  <a:pt x="202" y="297"/>
                </a:cubicBezTo>
                <a:cubicBezTo>
                  <a:pt x="196" y="286"/>
                  <a:pt x="194" y="274"/>
                  <a:pt x="197" y="262"/>
                </a:cubicBezTo>
                <a:cubicBezTo>
                  <a:pt x="199" y="256"/>
                  <a:pt x="202" y="250"/>
                  <a:pt x="206" y="246"/>
                </a:cubicBezTo>
                <a:cubicBezTo>
                  <a:pt x="206" y="244"/>
                  <a:pt x="206" y="244"/>
                  <a:pt x="206" y="244"/>
                </a:cubicBezTo>
                <a:cubicBezTo>
                  <a:pt x="209" y="241"/>
                  <a:pt x="214" y="237"/>
                  <a:pt x="219" y="234"/>
                </a:cubicBezTo>
                <a:cubicBezTo>
                  <a:pt x="223" y="231"/>
                  <a:pt x="229" y="229"/>
                  <a:pt x="234" y="228"/>
                </a:cubicBezTo>
                <a:cubicBezTo>
                  <a:pt x="253" y="226"/>
                  <a:pt x="272" y="235"/>
                  <a:pt x="281" y="251"/>
                </a:cubicBezTo>
                <a:cubicBezTo>
                  <a:pt x="294" y="273"/>
                  <a:pt x="287" y="301"/>
                  <a:pt x="265" y="313"/>
                </a:cubicBezTo>
                <a:close/>
              </a:path>
            </a:pathLst>
          </a:custGeom>
          <a:noFill/>
          <a:ln w="25400" cap="flat" cmpd="sng">
            <a:solidFill>
              <a:schemeClr val="accent6"/>
            </a:solidFill>
            <a:prstDash val="solid"/>
            <a:round/>
            <a:headEnd type="none" w="sm" len="sm"/>
            <a:tailEnd type="none" w="sm" len="sm"/>
          </a:ln>
          <a:effectLst>
            <a:outerShdw blurRad="139700" dist="88900" dir="2700000" algn="tl" rotWithShape="0">
              <a:srgbClr val="000000">
                <a:alpha val="35686"/>
              </a:srgbClr>
            </a:outerShdw>
          </a:effectLst>
        </p:spPr>
        <p:txBody>
          <a:bodyPr spcFirstLastPara="1" wrap="square" lIns="121900" tIns="60933" rIns="121900" bIns="60933" anchor="t" anchorCtr="0">
            <a:noAutofit/>
          </a:bodyPr>
          <a:lstStyle/>
          <a:p>
            <a:endParaRPr sz="2000">
              <a:solidFill>
                <a:schemeClr val="accent6"/>
              </a:solidFill>
              <a:latin typeface="Trebuchet MS"/>
              <a:ea typeface="Trebuchet MS"/>
              <a:cs typeface="Trebuchet MS"/>
              <a:sym typeface="Trebuchet MS"/>
            </a:endParaRPr>
          </a:p>
        </p:txBody>
      </p:sp>
      <p:sp>
        <p:nvSpPr>
          <p:cNvPr id="268" name="Google Shape;268;p14"/>
          <p:cNvSpPr/>
          <p:nvPr/>
        </p:nvSpPr>
        <p:spPr>
          <a:xfrm>
            <a:off x="9383185" y="3602567"/>
            <a:ext cx="156633" cy="122767"/>
          </a:xfrm>
          <a:custGeom>
            <a:avLst/>
            <a:gdLst/>
            <a:ahLst/>
            <a:cxnLst/>
            <a:rect l="l" t="t" r="r" b="b"/>
            <a:pathLst>
              <a:path w="74" h="58" extrusionOk="0">
                <a:moveTo>
                  <a:pt x="34" y="2"/>
                </a:moveTo>
                <a:lnTo>
                  <a:pt x="36" y="2"/>
                </a:lnTo>
                <a:lnTo>
                  <a:pt x="36" y="2"/>
                </a:lnTo>
                <a:lnTo>
                  <a:pt x="38" y="0"/>
                </a:lnTo>
                <a:lnTo>
                  <a:pt x="40" y="2"/>
                </a:lnTo>
                <a:lnTo>
                  <a:pt x="44" y="2"/>
                </a:lnTo>
                <a:lnTo>
                  <a:pt x="44" y="8"/>
                </a:lnTo>
                <a:lnTo>
                  <a:pt x="49" y="12"/>
                </a:lnTo>
                <a:lnTo>
                  <a:pt x="51" y="12"/>
                </a:lnTo>
                <a:lnTo>
                  <a:pt x="51" y="12"/>
                </a:lnTo>
                <a:lnTo>
                  <a:pt x="51" y="10"/>
                </a:lnTo>
                <a:lnTo>
                  <a:pt x="51" y="8"/>
                </a:lnTo>
                <a:lnTo>
                  <a:pt x="53" y="8"/>
                </a:lnTo>
                <a:lnTo>
                  <a:pt x="55" y="8"/>
                </a:lnTo>
                <a:lnTo>
                  <a:pt x="57" y="8"/>
                </a:lnTo>
                <a:lnTo>
                  <a:pt x="57" y="12"/>
                </a:lnTo>
                <a:lnTo>
                  <a:pt x="57" y="14"/>
                </a:lnTo>
                <a:lnTo>
                  <a:pt x="59" y="14"/>
                </a:lnTo>
                <a:lnTo>
                  <a:pt x="61" y="16"/>
                </a:lnTo>
                <a:lnTo>
                  <a:pt x="61" y="14"/>
                </a:lnTo>
                <a:lnTo>
                  <a:pt x="63" y="14"/>
                </a:lnTo>
                <a:lnTo>
                  <a:pt x="63" y="19"/>
                </a:lnTo>
                <a:lnTo>
                  <a:pt x="65" y="19"/>
                </a:lnTo>
                <a:lnTo>
                  <a:pt x="65" y="19"/>
                </a:lnTo>
                <a:lnTo>
                  <a:pt x="65" y="27"/>
                </a:lnTo>
                <a:lnTo>
                  <a:pt x="65" y="31"/>
                </a:lnTo>
                <a:lnTo>
                  <a:pt x="65" y="37"/>
                </a:lnTo>
                <a:lnTo>
                  <a:pt x="65" y="37"/>
                </a:lnTo>
                <a:lnTo>
                  <a:pt x="68" y="41"/>
                </a:lnTo>
                <a:lnTo>
                  <a:pt x="70" y="41"/>
                </a:lnTo>
                <a:lnTo>
                  <a:pt x="70" y="41"/>
                </a:lnTo>
                <a:lnTo>
                  <a:pt x="70" y="41"/>
                </a:lnTo>
                <a:lnTo>
                  <a:pt x="72" y="41"/>
                </a:lnTo>
                <a:lnTo>
                  <a:pt x="72" y="45"/>
                </a:lnTo>
                <a:lnTo>
                  <a:pt x="74" y="45"/>
                </a:lnTo>
                <a:lnTo>
                  <a:pt x="74" y="48"/>
                </a:lnTo>
                <a:lnTo>
                  <a:pt x="66" y="46"/>
                </a:lnTo>
                <a:lnTo>
                  <a:pt x="63" y="43"/>
                </a:lnTo>
                <a:lnTo>
                  <a:pt x="61" y="43"/>
                </a:lnTo>
                <a:lnTo>
                  <a:pt x="59" y="43"/>
                </a:lnTo>
                <a:lnTo>
                  <a:pt x="57" y="45"/>
                </a:lnTo>
                <a:lnTo>
                  <a:pt x="55" y="45"/>
                </a:lnTo>
                <a:lnTo>
                  <a:pt x="51" y="48"/>
                </a:lnTo>
                <a:lnTo>
                  <a:pt x="47" y="50"/>
                </a:lnTo>
                <a:lnTo>
                  <a:pt x="47" y="54"/>
                </a:lnTo>
                <a:lnTo>
                  <a:pt x="47" y="56"/>
                </a:lnTo>
                <a:lnTo>
                  <a:pt x="46" y="56"/>
                </a:lnTo>
                <a:lnTo>
                  <a:pt x="44" y="56"/>
                </a:lnTo>
                <a:lnTo>
                  <a:pt x="44" y="56"/>
                </a:lnTo>
                <a:lnTo>
                  <a:pt x="40" y="54"/>
                </a:lnTo>
                <a:lnTo>
                  <a:pt x="36" y="54"/>
                </a:lnTo>
                <a:lnTo>
                  <a:pt x="34" y="54"/>
                </a:lnTo>
                <a:lnTo>
                  <a:pt x="28" y="52"/>
                </a:lnTo>
                <a:lnTo>
                  <a:pt x="27" y="56"/>
                </a:lnTo>
                <a:lnTo>
                  <a:pt x="27" y="56"/>
                </a:lnTo>
                <a:lnTo>
                  <a:pt x="27" y="58"/>
                </a:lnTo>
                <a:lnTo>
                  <a:pt x="25" y="56"/>
                </a:lnTo>
                <a:lnTo>
                  <a:pt x="25" y="56"/>
                </a:lnTo>
                <a:lnTo>
                  <a:pt x="19" y="54"/>
                </a:lnTo>
                <a:lnTo>
                  <a:pt x="17" y="56"/>
                </a:lnTo>
                <a:lnTo>
                  <a:pt x="15" y="56"/>
                </a:lnTo>
                <a:lnTo>
                  <a:pt x="13" y="56"/>
                </a:lnTo>
                <a:lnTo>
                  <a:pt x="9" y="58"/>
                </a:lnTo>
                <a:lnTo>
                  <a:pt x="9" y="58"/>
                </a:lnTo>
                <a:lnTo>
                  <a:pt x="13" y="56"/>
                </a:lnTo>
                <a:lnTo>
                  <a:pt x="13" y="56"/>
                </a:lnTo>
                <a:lnTo>
                  <a:pt x="13" y="54"/>
                </a:lnTo>
                <a:lnTo>
                  <a:pt x="9" y="56"/>
                </a:lnTo>
                <a:lnTo>
                  <a:pt x="8" y="52"/>
                </a:lnTo>
                <a:lnTo>
                  <a:pt x="8" y="52"/>
                </a:lnTo>
                <a:lnTo>
                  <a:pt x="9" y="52"/>
                </a:lnTo>
                <a:lnTo>
                  <a:pt x="9" y="50"/>
                </a:lnTo>
                <a:lnTo>
                  <a:pt x="6" y="50"/>
                </a:lnTo>
                <a:lnTo>
                  <a:pt x="6" y="50"/>
                </a:lnTo>
                <a:lnTo>
                  <a:pt x="4" y="48"/>
                </a:lnTo>
                <a:lnTo>
                  <a:pt x="4" y="48"/>
                </a:lnTo>
                <a:lnTo>
                  <a:pt x="2" y="46"/>
                </a:lnTo>
                <a:lnTo>
                  <a:pt x="2" y="46"/>
                </a:lnTo>
                <a:lnTo>
                  <a:pt x="4" y="43"/>
                </a:lnTo>
                <a:lnTo>
                  <a:pt x="6" y="39"/>
                </a:lnTo>
                <a:lnTo>
                  <a:pt x="6" y="35"/>
                </a:lnTo>
                <a:lnTo>
                  <a:pt x="4" y="33"/>
                </a:lnTo>
                <a:lnTo>
                  <a:pt x="0" y="33"/>
                </a:lnTo>
                <a:lnTo>
                  <a:pt x="2" y="31"/>
                </a:lnTo>
                <a:lnTo>
                  <a:pt x="2" y="29"/>
                </a:lnTo>
                <a:lnTo>
                  <a:pt x="2" y="27"/>
                </a:lnTo>
                <a:lnTo>
                  <a:pt x="2" y="25"/>
                </a:lnTo>
                <a:lnTo>
                  <a:pt x="2" y="21"/>
                </a:lnTo>
                <a:lnTo>
                  <a:pt x="4" y="21"/>
                </a:lnTo>
                <a:lnTo>
                  <a:pt x="4" y="23"/>
                </a:lnTo>
                <a:lnTo>
                  <a:pt x="9" y="23"/>
                </a:lnTo>
                <a:lnTo>
                  <a:pt x="9" y="27"/>
                </a:lnTo>
                <a:lnTo>
                  <a:pt x="9" y="27"/>
                </a:lnTo>
                <a:lnTo>
                  <a:pt x="13" y="27"/>
                </a:lnTo>
                <a:lnTo>
                  <a:pt x="19" y="19"/>
                </a:lnTo>
                <a:lnTo>
                  <a:pt x="19" y="17"/>
                </a:lnTo>
                <a:lnTo>
                  <a:pt x="21" y="17"/>
                </a:lnTo>
                <a:lnTo>
                  <a:pt x="23" y="16"/>
                </a:lnTo>
                <a:lnTo>
                  <a:pt x="23" y="14"/>
                </a:lnTo>
                <a:lnTo>
                  <a:pt x="27" y="12"/>
                </a:lnTo>
                <a:lnTo>
                  <a:pt x="28" y="12"/>
                </a:lnTo>
                <a:lnTo>
                  <a:pt x="30" y="12"/>
                </a:lnTo>
                <a:lnTo>
                  <a:pt x="30" y="14"/>
                </a:lnTo>
                <a:lnTo>
                  <a:pt x="32" y="12"/>
                </a:lnTo>
                <a:lnTo>
                  <a:pt x="32" y="10"/>
                </a:lnTo>
                <a:lnTo>
                  <a:pt x="32" y="10"/>
                </a:lnTo>
                <a:lnTo>
                  <a:pt x="32" y="8"/>
                </a:lnTo>
                <a:lnTo>
                  <a:pt x="32" y="4"/>
                </a:lnTo>
                <a:lnTo>
                  <a:pt x="32" y="2"/>
                </a:lnTo>
                <a:lnTo>
                  <a:pt x="32" y="2"/>
                </a:lnTo>
                <a:lnTo>
                  <a:pt x="34" y="2"/>
                </a:lnTo>
                <a:lnTo>
                  <a:pt x="34" y="2"/>
                </a:lnTo>
              </a:path>
            </a:pathLst>
          </a:custGeom>
          <a:no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69" name="Google Shape;269;p14"/>
          <p:cNvSpPr txBox="1"/>
          <p:nvPr/>
        </p:nvSpPr>
        <p:spPr>
          <a:xfrm>
            <a:off x="1628622" y="2236056"/>
            <a:ext cx="5738623" cy="1107996"/>
          </a:xfrm>
          <a:prstGeom prst="rect">
            <a:avLst/>
          </a:prstGeom>
          <a:noFill/>
          <a:ln>
            <a:noFill/>
          </a:ln>
        </p:spPr>
        <p:txBody>
          <a:bodyPr spcFirstLastPara="1" wrap="square" lIns="0" tIns="0" rIns="0" bIns="0" anchor="t" anchorCtr="0">
            <a:spAutoFit/>
          </a:bodyPr>
          <a:lstStyle/>
          <a:p>
            <a:r>
              <a:rPr lang="de-DE" sz="2400" dirty="0">
                <a:latin typeface="Trebuchet MS" panose="020B0603020202020204" pitchFamily="34" charset="0"/>
              </a:rPr>
              <a:t>European Disability Forum</a:t>
            </a:r>
          </a:p>
          <a:p>
            <a:r>
              <a:rPr lang="de-DE" sz="2400" dirty="0">
                <a:latin typeface="Trebuchet MS" panose="020B0603020202020204" pitchFamily="34" charset="0"/>
              </a:rPr>
              <a:t>7-9 Avenu des Arts</a:t>
            </a:r>
          </a:p>
          <a:p>
            <a:r>
              <a:rPr lang="de-DE" sz="2400" dirty="0">
                <a:latin typeface="Trebuchet MS" panose="020B0603020202020204" pitchFamily="34" charset="0"/>
              </a:rPr>
              <a:t>1210 Brussels, Belgium</a:t>
            </a:r>
            <a:endParaRPr lang="en-GB" sz="2400" dirty="0">
              <a:latin typeface="Trebuchet MS" panose="020B0603020202020204" pitchFamily="34" charset="0"/>
            </a:endParaRPr>
          </a:p>
        </p:txBody>
      </p:sp>
      <p:sp>
        <p:nvSpPr>
          <p:cNvPr id="271" name="Google Shape;271;p14"/>
          <p:cNvSpPr txBox="1"/>
          <p:nvPr/>
        </p:nvSpPr>
        <p:spPr>
          <a:xfrm>
            <a:off x="1592117" y="3596023"/>
            <a:ext cx="4503883" cy="328231"/>
          </a:xfrm>
          <a:prstGeom prst="rect">
            <a:avLst/>
          </a:prstGeom>
          <a:noFill/>
          <a:ln>
            <a:noFill/>
          </a:ln>
        </p:spPr>
        <p:txBody>
          <a:bodyPr spcFirstLastPara="1" wrap="square" lIns="0" tIns="0" rIns="0" bIns="0" anchor="t" anchorCtr="0">
            <a:spAutoFit/>
          </a:bodyPr>
          <a:lstStyle/>
          <a:p>
            <a:r>
              <a:rPr lang="de-DE" sz="2133" dirty="0">
                <a:solidFill>
                  <a:schemeClr val="dk1"/>
                </a:solidFill>
                <a:latin typeface="Trebuchet MS"/>
                <a:ea typeface="Trebuchet MS"/>
                <a:cs typeface="Trebuchet MS"/>
                <a:sym typeface="Trebuchet MS"/>
              </a:rPr>
              <a:t>Ansofie.Leenknecht@edf-feph.org</a:t>
            </a:r>
            <a:endParaRPr sz="2133" dirty="0">
              <a:solidFill>
                <a:schemeClr val="dk1"/>
              </a:solidFill>
              <a:latin typeface="Trebuchet MS"/>
              <a:ea typeface="Trebuchet MS"/>
              <a:cs typeface="Trebuchet MS"/>
              <a:sym typeface="Trebuchet MS"/>
            </a:endParaRPr>
          </a:p>
        </p:txBody>
      </p:sp>
      <p:sp>
        <p:nvSpPr>
          <p:cNvPr id="272" name="Google Shape;272;p14"/>
          <p:cNvSpPr/>
          <p:nvPr/>
        </p:nvSpPr>
        <p:spPr>
          <a:xfrm>
            <a:off x="876562" y="3671012"/>
            <a:ext cx="224685" cy="136243"/>
          </a:xfrm>
          <a:custGeom>
            <a:avLst/>
            <a:gdLst/>
            <a:ahLst/>
            <a:cxnLst/>
            <a:rect l="l" t="t" r="r" b="b"/>
            <a:pathLst>
              <a:path w="229" h="137" extrusionOk="0">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lt2"/>
          </a:solidFill>
          <a:ln>
            <a:noFill/>
          </a:ln>
        </p:spPr>
        <p:txBody>
          <a:bodyPr spcFirstLastPara="1" wrap="square" lIns="102367" tIns="51167" rIns="102367" bIns="51167" anchor="t" anchorCtr="0">
            <a:noAutofit/>
          </a:bodyPr>
          <a:lstStyle/>
          <a:p>
            <a:endParaRPr sz="2000">
              <a:solidFill>
                <a:schemeClr val="dk2"/>
              </a:solidFill>
              <a:latin typeface="Trebuchet MS"/>
              <a:ea typeface="Trebuchet MS"/>
              <a:cs typeface="Trebuchet MS"/>
              <a:sym typeface="Trebuchet MS"/>
            </a:endParaRPr>
          </a:p>
        </p:txBody>
      </p:sp>
      <p:sp>
        <p:nvSpPr>
          <p:cNvPr id="273" name="Google Shape;273;p14"/>
          <p:cNvSpPr/>
          <p:nvPr/>
        </p:nvSpPr>
        <p:spPr>
          <a:xfrm>
            <a:off x="852172" y="3236735"/>
            <a:ext cx="256121" cy="259595"/>
          </a:xfrm>
          <a:custGeom>
            <a:avLst/>
            <a:gdLst/>
            <a:ahLst/>
            <a:cxnLst/>
            <a:rect l="l" t="t" r="r" b="b"/>
            <a:pathLst>
              <a:path w="67" h="67" extrusionOk="0">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lt2"/>
          </a:solidFill>
          <a:ln>
            <a:noFill/>
          </a:ln>
        </p:spPr>
        <p:txBody>
          <a:bodyPr spcFirstLastPara="1" wrap="square" lIns="102367" tIns="51167" rIns="102367" bIns="51167" anchor="t" anchorCtr="0">
            <a:noAutofit/>
          </a:bodyPr>
          <a:lstStyle/>
          <a:p>
            <a:endParaRPr sz="2000">
              <a:solidFill>
                <a:schemeClr val="dk2"/>
              </a:solidFill>
              <a:latin typeface="Trebuchet MS"/>
              <a:ea typeface="Trebuchet MS"/>
              <a:cs typeface="Trebuchet MS"/>
              <a:sym typeface="Trebuchet MS"/>
            </a:endParaRPr>
          </a:p>
        </p:txBody>
      </p:sp>
      <p:sp>
        <p:nvSpPr>
          <p:cNvPr id="274" name="Google Shape;274;p14"/>
          <p:cNvSpPr txBox="1"/>
          <p:nvPr/>
        </p:nvSpPr>
        <p:spPr>
          <a:xfrm>
            <a:off x="1618112" y="3288871"/>
            <a:ext cx="6227353" cy="328231"/>
          </a:xfrm>
          <a:prstGeom prst="rect">
            <a:avLst/>
          </a:prstGeom>
          <a:noFill/>
          <a:ln>
            <a:noFill/>
          </a:ln>
        </p:spPr>
        <p:txBody>
          <a:bodyPr spcFirstLastPara="1" wrap="square" lIns="0" tIns="0" rIns="0" bIns="0" anchor="t" anchorCtr="0">
            <a:spAutoFit/>
          </a:bodyPr>
          <a:lstStyle/>
          <a:p>
            <a:r>
              <a:rPr lang="de-DE" sz="2133" dirty="0">
                <a:solidFill>
                  <a:schemeClr val="dk1"/>
                </a:solidFill>
                <a:latin typeface="Trebuchet MS"/>
                <a:ea typeface="Trebuchet MS"/>
                <a:cs typeface="Trebuchet MS"/>
                <a:sym typeface="Trebuchet MS"/>
                <a:hlinkClick r:id="rId4"/>
              </a:rPr>
              <a:t>www.edf-feph.org</a:t>
            </a:r>
            <a:r>
              <a:rPr lang="de-DE" sz="2133" dirty="0">
                <a:solidFill>
                  <a:schemeClr val="dk1"/>
                </a:solidFill>
                <a:latin typeface="Trebuchet MS"/>
                <a:ea typeface="Trebuchet MS"/>
                <a:cs typeface="Trebuchet MS"/>
                <a:sym typeface="Trebuchet MS"/>
              </a:rPr>
              <a:t> </a:t>
            </a:r>
            <a:endParaRPr sz="2133" dirty="0">
              <a:solidFill>
                <a:schemeClr val="dk1"/>
              </a:solidFill>
              <a:latin typeface="Trebuchet MS"/>
              <a:ea typeface="Trebuchet MS"/>
              <a:cs typeface="Trebuchet MS"/>
              <a:sym typeface="Trebuchet MS"/>
            </a:endParaRPr>
          </a:p>
        </p:txBody>
      </p:sp>
      <p:sp>
        <p:nvSpPr>
          <p:cNvPr id="275" name="Google Shape;275;p14"/>
          <p:cNvSpPr/>
          <p:nvPr/>
        </p:nvSpPr>
        <p:spPr>
          <a:xfrm>
            <a:off x="804231" y="2375492"/>
            <a:ext cx="356472" cy="361313"/>
          </a:xfrm>
          <a:custGeom>
            <a:avLst/>
            <a:gdLst/>
            <a:ahLst/>
            <a:cxnLst/>
            <a:rect l="l" t="t" r="r" b="b"/>
            <a:pathLst>
              <a:path w="1500" h="1500" extrusionOk="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lt2"/>
          </a:solidFill>
          <a:ln>
            <a:noFill/>
          </a:ln>
        </p:spPr>
        <p:txBody>
          <a:bodyPr spcFirstLastPara="1" wrap="square" lIns="51200" tIns="25600" rIns="51200" bIns="25600" anchor="t" anchorCtr="0">
            <a:noAutofit/>
          </a:bodyPr>
          <a:lstStyle/>
          <a:p>
            <a:endParaRPr sz="2000">
              <a:solidFill>
                <a:schemeClr val="dk1"/>
              </a:solidFill>
              <a:latin typeface="Trebuchet MS"/>
              <a:ea typeface="Trebuchet MS"/>
              <a:cs typeface="Trebuchet MS"/>
              <a:sym typeface="Trebuchet MS"/>
            </a:endParaRPr>
          </a:p>
        </p:txBody>
      </p:sp>
      <p:sp>
        <p:nvSpPr>
          <p:cNvPr id="277" name="Google Shape;277;p14"/>
          <p:cNvSpPr txBox="1"/>
          <p:nvPr/>
        </p:nvSpPr>
        <p:spPr>
          <a:xfrm>
            <a:off x="1618112" y="5049532"/>
            <a:ext cx="6588569" cy="266676"/>
          </a:xfrm>
          <a:prstGeom prst="rect">
            <a:avLst/>
          </a:prstGeom>
          <a:noFill/>
          <a:ln>
            <a:noFill/>
          </a:ln>
        </p:spPr>
        <p:txBody>
          <a:bodyPr spcFirstLastPara="1" wrap="square" lIns="0" tIns="0" rIns="0" bIns="0" anchor="t" anchorCtr="0">
            <a:spAutoFit/>
          </a:bodyPr>
          <a:lstStyle/>
          <a:p>
            <a:r>
              <a:rPr lang="en-GB" sz="1733" dirty="0">
                <a:solidFill>
                  <a:schemeClr val="dk1"/>
                </a:solidFill>
                <a:latin typeface="Trebuchet MS"/>
                <a:ea typeface="Trebuchet MS"/>
                <a:cs typeface="Trebuchet MS"/>
                <a:sym typeface="Trebuchet MS"/>
              </a:rPr>
              <a:t>Facebook.com/CESpaces4All</a:t>
            </a:r>
            <a:endParaRPr sz="2400" dirty="0"/>
          </a:p>
        </p:txBody>
      </p:sp>
      <p:sp>
        <p:nvSpPr>
          <p:cNvPr id="278" name="Google Shape;278;p14"/>
          <p:cNvSpPr txBox="1"/>
          <p:nvPr/>
        </p:nvSpPr>
        <p:spPr>
          <a:xfrm>
            <a:off x="1628621" y="5457777"/>
            <a:ext cx="6588569" cy="266676"/>
          </a:xfrm>
          <a:prstGeom prst="rect">
            <a:avLst/>
          </a:prstGeom>
          <a:noFill/>
          <a:ln>
            <a:noFill/>
          </a:ln>
        </p:spPr>
        <p:txBody>
          <a:bodyPr spcFirstLastPara="1" wrap="square" lIns="0" tIns="0" rIns="0" bIns="0" anchor="t" anchorCtr="0">
            <a:spAutoFit/>
          </a:bodyPr>
          <a:lstStyle/>
          <a:p>
            <a:r>
              <a:rPr lang="en-GB" sz="1733" dirty="0">
                <a:solidFill>
                  <a:schemeClr val="dk1"/>
                </a:solidFill>
                <a:latin typeface="Trebuchet MS"/>
                <a:ea typeface="Trebuchet MS"/>
                <a:cs typeface="Trebuchet MS"/>
                <a:sym typeface="Trebuchet MS"/>
              </a:rPr>
              <a:t>Linkedin.com/company/ce-spaces4all/</a:t>
            </a:r>
            <a:endParaRPr sz="2400" dirty="0"/>
          </a:p>
        </p:txBody>
      </p:sp>
      <p:sp>
        <p:nvSpPr>
          <p:cNvPr id="279" name="Google Shape;279;p14"/>
          <p:cNvSpPr txBox="1"/>
          <p:nvPr/>
        </p:nvSpPr>
        <p:spPr>
          <a:xfrm>
            <a:off x="1628621" y="5863691"/>
            <a:ext cx="6588569" cy="266676"/>
          </a:xfrm>
          <a:prstGeom prst="rect">
            <a:avLst/>
          </a:prstGeom>
          <a:noFill/>
          <a:ln>
            <a:noFill/>
          </a:ln>
        </p:spPr>
        <p:txBody>
          <a:bodyPr spcFirstLastPara="1" wrap="square" lIns="0" tIns="0" rIns="0" bIns="0" anchor="t" anchorCtr="0">
            <a:spAutoFit/>
          </a:bodyPr>
          <a:lstStyle/>
          <a:p>
            <a:r>
              <a:rPr lang="en-GB" sz="1733" dirty="0">
                <a:solidFill>
                  <a:schemeClr val="dk1"/>
                </a:solidFill>
                <a:latin typeface="Trebuchet MS"/>
                <a:ea typeface="Trebuchet MS"/>
                <a:cs typeface="Trebuchet MS"/>
                <a:sym typeface="Trebuchet MS"/>
              </a:rPr>
              <a:t>Youtube.com/@CE-Spaces4All</a:t>
            </a:r>
            <a:endParaRPr sz="2400" dirty="0"/>
          </a:p>
        </p:txBody>
      </p:sp>
      <p:sp>
        <p:nvSpPr>
          <p:cNvPr id="280" name="Google Shape;280;p14"/>
          <p:cNvSpPr txBox="1"/>
          <p:nvPr/>
        </p:nvSpPr>
        <p:spPr>
          <a:xfrm>
            <a:off x="1628621" y="6267980"/>
            <a:ext cx="6588569" cy="266676"/>
          </a:xfrm>
          <a:prstGeom prst="rect">
            <a:avLst/>
          </a:prstGeom>
          <a:noFill/>
          <a:ln>
            <a:noFill/>
          </a:ln>
        </p:spPr>
        <p:txBody>
          <a:bodyPr spcFirstLastPara="1" wrap="square" lIns="0" tIns="0" rIns="0" bIns="0" anchor="t" anchorCtr="0">
            <a:spAutoFit/>
          </a:bodyPr>
          <a:lstStyle/>
          <a:p>
            <a:r>
              <a:rPr lang="en-GB" sz="1733" dirty="0">
                <a:solidFill>
                  <a:schemeClr val="dk1"/>
                </a:solidFill>
                <a:latin typeface="Trebuchet MS"/>
                <a:ea typeface="Trebuchet MS"/>
                <a:cs typeface="Trebuchet MS"/>
                <a:sym typeface="Trebuchet MS"/>
              </a:rPr>
              <a:t>Instagram.com/ce_spaces4all/</a:t>
            </a:r>
            <a:endParaRPr sz="2400" dirty="0"/>
          </a:p>
        </p:txBody>
      </p:sp>
      <p:sp>
        <p:nvSpPr>
          <p:cNvPr id="281" name="Google Shape;281;p14"/>
          <p:cNvSpPr/>
          <p:nvPr/>
        </p:nvSpPr>
        <p:spPr>
          <a:xfrm>
            <a:off x="946151" y="5052155"/>
            <a:ext cx="133351" cy="266700"/>
          </a:xfrm>
          <a:custGeom>
            <a:avLst/>
            <a:gdLst/>
            <a:ahLst/>
            <a:cxnLst/>
            <a:rect l="l" t="t" r="r" b="b"/>
            <a:pathLst>
              <a:path w="33" h="68" extrusionOk="0">
                <a:moveTo>
                  <a:pt x="0" y="22"/>
                </a:moveTo>
                <a:cubicBezTo>
                  <a:pt x="7" y="22"/>
                  <a:pt x="7" y="22"/>
                  <a:pt x="7" y="22"/>
                </a:cubicBezTo>
                <a:cubicBezTo>
                  <a:pt x="7" y="15"/>
                  <a:pt x="7" y="15"/>
                  <a:pt x="7" y="15"/>
                </a:cubicBezTo>
                <a:cubicBezTo>
                  <a:pt x="7" y="12"/>
                  <a:pt x="7" y="8"/>
                  <a:pt x="9" y="5"/>
                </a:cubicBezTo>
                <a:cubicBezTo>
                  <a:pt x="11" y="2"/>
                  <a:pt x="15" y="0"/>
                  <a:pt x="20" y="0"/>
                </a:cubicBezTo>
                <a:cubicBezTo>
                  <a:pt x="29" y="0"/>
                  <a:pt x="33" y="1"/>
                  <a:pt x="33" y="1"/>
                </a:cubicBezTo>
                <a:cubicBezTo>
                  <a:pt x="31" y="11"/>
                  <a:pt x="31" y="11"/>
                  <a:pt x="31" y="11"/>
                </a:cubicBezTo>
                <a:cubicBezTo>
                  <a:pt x="31" y="11"/>
                  <a:pt x="28" y="11"/>
                  <a:pt x="25" y="11"/>
                </a:cubicBezTo>
                <a:cubicBezTo>
                  <a:pt x="22" y="11"/>
                  <a:pt x="20" y="11"/>
                  <a:pt x="20" y="14"/>
                </a:cubicBezTo>
                <a:cubicBezTo>
                  <a:pt x="20" y="22"/>
                  <a:pt x="20" y="22"/>
                  <a:pt x="20" y="22"/>
                </a:cubicBezTo>
                <a:cubicBezTo>
                  <a:pt x="31" y="22"/>
                  <a:pt x="31" y="22"/>
                  <a:pt x="31" y="22"/>
                </a:cubicBezTo>
                <a:cubicBezTo>
                  <a:pt x="30" y="32"/>
                  <a:pt x="30" y="32"/>
                  <a:pt x="30" y="32"/>
                </a:cubicBezTo>
                <a:cubicBezTo>
                  <a:pt x="20" y="32"/>
                  <a:pt x="20" y="32"/>
                  <a:pt x="20" y="32"/>
                </a:cubicBezTo>
                <a:cubicBezTo>
                  <a:pt x="20" y="68"/>
                  <a:pt x="20" y="68"/>
                  <a:pt x="20" y="68"/>
                </a:cubicBezTo>
                <a:cubicBezTo>
                  <a:pt x="7" y="68"/>
                  <a:pt x="7" y="68"/>
                  <a:pt x="7" y="68"/>
                </a:cubicBezTo>
                <a:cubicBezTo>
                  <a:pt x="7" y="32"/>
                  <a:pt x="7" y="32"/>
                  <a:pt x="7" y="32"/>
                </a:cubicBezTo>
                <a:cubicBezTo>
                  <a:pt x="0" y="32"/>
                  <a:pt x="0" y="32"/>
                  <a:pt x="0" y="32"/>
                </a:cubicBezTo>
                <a:lnTo>
                  <a:pt x="0" y="22"/>
                </a:lnTo>
                <a:close/>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2" name="Google Shape;282;p14"/>
          <p:cNvSpPr/>
          <p:nvPr/>
        </p:nvSpPr>
        <p:spPr>
          <a:xfrm>
            <a:off x="865718" y="5472716"/>
            <a:ext cx="266700" cy="243416"/>
          </a:xfrm>
          <a:custGeom>
            <a:avLst/>
            <a:gdLst/>
            <a:ahLst/>
            <a:cxnLst/>
            <a:rect l="l" t="t" r="r" b="b"/>
            <a:pathLst>
              <a:path w="68" h="62" extrusionOk="0">
                <a:moveTo>
                  <a:pt x="15" y="62"/>
                </a:moveTo>
                <a:cubicBezTo>
                  <a:pt x="2" y="62"/>
                  <a:pt x="2" y="62"/>
                  <a:pt x="2" y="62"/>
                </a:cubicBezTo>
                <a:cubicBezTo>
                  <a:pt x="2" y="20"/>
                  <a:pt x="2" y="20"/>
                  <a:pt x="2" y="20"/>
                </a:cubicBezTo>
                <a:cubicBezTo>
                  <a:pt x="15" y="20"/>
                  <a:pt x="15" y="20"/>
                  <a:pt x="15" y="20"/>
                </a:cubicBezTo>
                <a:lnTo>
                  <a:pt x="15" y="62"/>
                </a:lnTo>
                <a:close/>
                <a:moveTo>
                  <a:pt x="8" y="14"/>
                </a:moveTo>
                <a:cubicBezTo>
                  <a:pt x="8" y="14"/>
                  <a:pt x="8" y="14"/>
                  <a:pt x="8" y="14"/>
                </a:cubicBezTo>
                <a:cubicBezTo>
                  <a:pt x="3" y="14"/>
                  <a:pt x="0" y="11"/>
                  <a:pt x="0" y="7"/>
                </a:cubicBezTo>
                <a:cubicBezTo>
                  <a:pt x="0" y="3"/>
                  <a:pt x="3" y="0"/>
                  <a:pt x="8" y="0"/>
                </a:cubicBezTo>
                <a:cubicBezTo>
                  <a:pt x="13" y="0"/>
                  <a:pt x="16" y="3"/>
                  <a:pt x="16" y="7"/>
                </a:cubicBezTo>
                <a:cubicBezTo>
                  <a:pt x="16" y="11"/>
                  <a:pt x="13" y="14"/>
                  <a:pt x="8" y="14"/>
                </a:cubicBezTo>
                <a:close/>
                <a:moveTo>
                  <a:pt x="68" y="62"/>
                </a:moveTo>
                <a:cubicBezTo>
                  <a:pt x="53" y="62"/>
                  <a:pt x="53" y="62"/>
                  <a:pt x="53" y="62"/>
                </a:cubicBezTo>
                <a:cubicBezTo>
                  <a:pt x="53" y="40"/>
                  <a:pt x="53" y="40"/>
                  <a:pt x="53" y="40"/>
                </a:cubicBezTo>
                <a:cubicBezTo>
                  <a:pt x="53" y="34"/>
                  <a:pt x="51" y="30"/>
                  <a:pt x="46" y="30"/>
                </a:cubicBezTo>
                <a:cubicBezTo>
                  <a:pt x="42" y="30"/>
                  <a:pt x="40" y="33"/>
                  <a:pt x="39" y="36"/>
                </a:cubicBezTo>
                <a:cubicBezTo>
                  <a:pt x="38" y="36"/>
                  <a:pt x="38" y="38"/>
                  <a:pt x="38" y="39"/>
                </a:cubicBezTo>
                <a:cubicBezTo>
                  <a:pt x="38" y="62"/>
                  <a:pt x="38" y="62"/>
                  <a:pt x="38" y="62"/>
                </a:cubicBezTo>
                <a:cubicBezTo>
                  <a:pt x="23" y="62"/>
                  <a:pt x="23" y="62"/>
                  <a:pt x="23" y="62"/>
                </a:cubicBezTo>
                <a:cubicBezTo>
                  <a:pt x="23" y="62"/>
                  <a:pt x="23" y="23"/>
                  <a:pt x="23" y="20"/>
                </a:cubicBezTo>
                <a:cubicBezTo>
                  <a:pt x="38" y="20"/>
                  <a:pt x="38" y="20"/>
                  <a:pt x="38" y="20"/>
                </a:cubicBezTo>
                <a:cubicBezTo>
                  <a:pt x="38" y="26"/>
                  <a:pt x="38" y="26"/>
                  <a:pt x="38" y="26"/>
                </a:cubicBezTo>
                <a:cubicBezTo>
                  <a:pt x="39" y="23"/>
                  <a:pt x="44" y="19"/>
                  <a:pt x="51" y="19"/>
                </a:cubicBezTo>
                <a:cubicBezTo>
                  <a:pt x="61" y="19"/>
                  <a:pt x="68" y="25"/>
                  <a:pt x="68" y="38"/>
                </a:cubicBezTo>
                <a:lnTo>
                  <a:pt x="68" y="62"/>
                </a:lnTo>
                <a:close/>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3" name="Google Shape;283;p14"/>
          <p:cNvSpPr/>
          <p:nvPr/>
        </p:nvSpPr>
        <p:spPr>
          <a:xfrm>
            <a:off x="863601" y="5851599"/>
            <a:ext cx="292100" cy="287867"/>
          </a:xfrm>
          <a:custGeom>
            <a:avLst/>
            <a:gdLst/>
            <a:ahLst/>
            <a:cxnLst/>
            <a:rect l="l" t="t" r="r" b="b"/>
            <a:pathLst>
              <a:path w="58" h="58" extrusionOk="0">
                <a:moveTo>
                  <a:pt x="52" y="0"/>
                </a:moveTo>
                <a:cubicBezTo>
                  <a:pt x="6" y="0"/>
                  <a:pt x="6" y="0"/>
                  <a:pt x="6" y="0"/>
                </a:cubicBezTo>
                <a:cubicBezTo>
                  <a:pt x="3" y="0"/>
                  <a:pt x="0" y="3"/>
                  <a:pt x="0" y="6"/>
                </a:cubicBezTo>
                <a:cubicBezTo>
                  <a:pt x="0" y="52"/>
                  <a:pt x="0" y="52"/>
                  <a:pt x="0" y="52"/>
                </a:cubicBezTo>
                <a:cubicBezTo>
                  <a:pt x="0" y="55"/>
                  <a:pt x="3" y="58"/>
                  <a:pt x="6" y="58"/>
                </a:cubicBezTo>
                <a:cubicBezTo>
                  <a:pt x="52" y="58"/>
                  <a:pt x="52" y="58"/>
                  <a:pt x="52" y="58"/>
                </a:cubicBezTo>
                <a:cubicBezTo>
                  <a:pt x="55" y="58"/>
                  <a:pt x="58" y="55"/>
                  <a:pt x="58" y="52"/>
                </a:cubicBezTo>
                <a:cubicBezTo>
                  <a:pt x="58" y="6"/>
                  <a:pt x="58" y="6"/>
                  <a:pt x="58" y="6"/>
                </a:cubicBezTo>
                <a:cubicBezTo>
                  <a:pt x="58" y="3"/>
                  <a:pt x="55" y="0"/>
                  <a:pt x="52" y="0"/>
                </a:cubicBezTo>
                <a:close/>
                <a:moveTo>
                  <a:pt x="33" y="10"/>
                </a:moveTo>
                <a:cubicBezTo>
                  <a:pt x="36" y="10"/>
                  <a:pt x="36" y="10"/>
                  <a:pt x="36" y="10"/>
                </a:cubicBezTo>
                <a:cubicBezTo>
                  <a:pt x="36" y="19"/>
                  <a:pt x="36" y="19"/>
                  <a:pt x="36" y="19"/>
                </a:cubicBezTo>
                <a:cubicBezTo>
                  <a:pt x="36" y="20"/>
                  <a:pt x="36" y="20"/>
                  <a:pt x="36" y="21"/>
                </a:cubicBezTo>
                <a:cubicBezTo>
                  <a:pt x="36" y="21"/>
                  <a:pt x="37" y="21"/>
                  <a:pt x="37" y="21"/>
                </a:cubicBezTo>
                <a:cubicBezTo>
                  <a:pt x="38" y="21"/>
                  <a:pt x="38" y="21"/>
                  <a:pt x="38" y="21"/>
                </a:cubicBezTo>
                <a:cubicBezTo>
                  <a:pt x="38" y="20"/>
                  <a:pt x="38" y="20"/>
                  <a:pt x="38" y="19"/>
                </a:cubicBezTo>
                <a:cubicBezTo>
                  <a:pt x="38" y="10"/>
                  <a:pt x="38" y="10"/>
                  <a:pt x="38" y="10"/>
                </a:cubicBezTo>
                <a:cubicBezTo>
                  <a:pt x="41" y="10"/>
                  <a:pt x="41" y="10"/>
                  <a:pt x="41" y="10"/>
                </a:cubicBezTo>
                <a:cubicBezTo>
                  <a:pt x="41" y="23"/>
                  <a:pt x="41" y="23"/>
                  <a:pt x="41" y="23"/>
                </a:cubicBezTo>
                <a:cubicBezTo>
                  <a:pt x="38" y="23"/>
                  <a:pt x="38" y="23"/>
                  <a:pt x="38" y="23"/>
                </a:cubicBezTo>
                <a:cubicBezTo>
                  <a:pt x="38" y="22"/>
                  <a:pt x="38" y="22"/>
                  <a:pt x="38" y="22"/>
                </a:cubicBezTo>
                <a:cubicBezTo>
                  <a:pt x="37" y="22"/>
                  <a:pt x="37" y="22"/>
                  <a:pt x="37" y="22"/>
                </a:cubicBezTo>
                <a:cubicBezTo>
                  <a:pt x="37" y="23"/>
                  <a:pt x="37" y="23"/>
                  <a:pt x="37" y="23"/>
                </a:cubicBezTo>
                <a:cubicBezTo>
                  <a:pt x="36" y="23"/>
                  <a:pt x="36" y="23"/>
                  <a:pt x="36" y="23"/>
                </a:cubicBezTo>
                <a:cubicBezTo>
                  <a:pt x="35" y="23"/>
                  <a:pt x="35" y="23"/>
                  <a:pt x="34" y="23"/>
                </a:cubicBezTo>
                <a:cubicBezTo>
                  <a:pt x="34" y="23"/>
                  <a:pt x="34" y="23"/>
                  <a:pt x="34" y="22"/>
                </a:cubicBezTo>
                <a:cubicBezTo>
                  <a:pt x="34" y="22"/>
                  <a:pt x="34" y="22"/>
                  <a:pt x="34" y="21"/>
                </a:cubicBezTo>
                <a:cubicBezTo>
                  <a:pt x="33" y="21"/>
                  <a:pt x="33" y="20"/>
                  <a:pt x="33" y="19"/>
                </a:cubicBezTo>
                <a:lnTo>
                  <a:pt x="33" y="10"/>
                </a:lnTo>
                <a:close/>
                <a:moveTo>
                  <a:pt x="24" y="15"/>
                </a:moveTo>
                <a:cubicBezTo>
                  <a:pt x="24" y="14"/>
                  <a:pt x="24" y="13"/>
                  <a:pt x="24" y="12"/>
                </a:cubicBezTo>
                <a:cubicBezTo>
                  <a:pt x="24" y="11"/>
                  <a:pt x="25" y="11"/>
                  <a:pt x="25" y="10"/>
                </a:cubicBezTo>
                <a:cubicBezTo>
                  <a:pt x="26" y="10"/>
                  <a:pt x="26" y="10"/>
                  <a:pt x="27" y="10"/>
                </a:cubicBezTo>
                <a:cubicBezTo>
                  <a:pt x="28" y="10"/>
                  <a:pt x="29" y="10"/>
                  <a:pt x="29" y="10"/>
                </a:cubicBezTo>
                <a:cubicBezTo>
                  <a:pt x="30" y="10"/>
                  <a:pt x="30" y="11"/>
                  <a:pt x="31" y="11"/>
                </a:cubicBezTo>
                <a:cubicBezTo>
                  <a:pt x="31" y="12"/>
                  <a:pt x="31" y="12"/>
                  <a:pt x="31" y="13"/>
                </a:cubicBezTo>
                <a:cubicBezTo>
                  <a:pt x="31" y="13"/>
                  <a:pt x="31" y="14"/>
                  <a:pt x="31" y="15"/>
                </a:cubicBezTo>
                <a:cubicBezTo>
                  <a:pt x="31" y="17"/>
                  <a:pt x="31" y="17"/>
                  <a:pt x="31" y="17"/>
                </a:cubicBezTo>
                <a:cubicBezTo>
                  <a:pt x="31" y="19"/>
                  <a:pt x="31" y="20"/>
                  <a:pt x="31" y="20"/>
                </a:cubicBezTo>
                <a:cubicBezTo>
                  <a:pt x="31" y="21"/>
                  <a:pt x="31" y="21"/>
                  <a:pt x="31" y="22"/>
                </a:cubicBezTo>
                <a:cubicBezTo>
                  <a:pt x="30" y="22"/>
                  <a:pt x="30" y="23"/>
                  <a:pt x="29" y="23"/>
                </a:cubicBezTo>
                <a:cubicBezTo>
                  <a:pt x="29" y="23"/>
                  <a:pt x="28" y="23"/>
                  <a:pt x="28" y="23"/>
                </a:cubicBezTo>
                <a:cubicBezTo>
                  <a:pt x="27" y="23"/>
                  <a:pt x="26" y="23"/>
                  <a:pt x="26" y="23"/>
                </a:cubicBezTo>
                <a:cubicBezTo>
                  <a:pt x="25" y="23"/>
                  <a:pt x="25" y="23"/>
                  <a:pt x="24" y="22"/>
                </a:cubicBezTo>
                <a:cubicBezTo>
                  <a:pt x="24" y="22"/>
                  <a:pt x="24" y="21"/>
                  <a:pt x="24" y="21"/>
                </a:cubicBezTo>
                <a:cubicBezTo>
                  <a:pt x="24" y="20"/>
                  <a:pt x="24" y="19"/>
                  <a:pt x="24" y="18"/>
                </a:cubicBezTo>
                <a:lnTo>
                  <a:pt x="24" y="15"/>
                </a:lnTo>
                <a:close/>
                <a:moveTo>
                  <a:pt x="17" y="5"/>
                </a:moveTo>
                <a:cubicBezTo>
                  <a:pt x="19" y="12"/>
                  <a:pt x="19" y="12"/>
                  <a:pt x="19" y="12"/>
                </a:cubicBezTo>
                <a:cubicBezTo>
                  <a:pt x="20" y="10"/>
                  <a:pt x="20" y="8"/>
                  <a:pt x="21" y="5"/>
                </a:cubicBezTo>
                <a:cubicBezTo>
                  <a:pt x="23" y="5"/>
                  <a:pt x="23" y="5"/>
                  <a:pt x="23" y="5"/>
                </a:cubicBezTo>
                <a:cubicBezTo>
                  <a:pt x="20" y="16"/>
                  <a:pt x="20" y="16"/>
                  <a:pt x="20" y="16"/>
                </a:cubicBezTo>
                <a:cubicBezTo>
                  <a:pt x="20" y="16"/>
                  <a:pt x="20" y="16"/>
                  <a:pt x="20" y="16"/>
                </a:cubicBezTo>
                <a:cubicBezTo>
                  <a:pt x="20" y="23"/>
                  <a:pt x="20" y="23"/>
                  <a:pt x="20" y="23"/>
                </a:cubicBezTo>
                <a:cubicBezTo>
                  <a:pt x="18" y="23"/>
                  <a:pt x="18" y="23"/>
                  <a:pt x="18" y="23"/>
                </a:cubicBezTo>
                <a:cubicBezTo>
                  <a:pt x="18" y="16"/>
                  <a:pt x="18" y="16"/>
                  <a:pt x="18" y="16"/>
                </a:cubicBezTo>
                <a:cubicBezTo>
                  <a:pt x="18" y="16"/>
                  <a:pt x="18" y="16"/>
                  <a:pt x="18" y="16"/>
                </a:cubicBezTo>
                <a:cubicBezTo>
                  <a:pt x="15" y="5"/>
                  <a:pt x="15" y="5"/>
                  <a:pt x="15" y="5"/>
                </a:cubicBezTo>
                <a:lnTo>
                  <a:pt x="17" y="5"/>
                </a:lnTo>
                <a:close/>
                <a:moveTo>
                  <a:pt x="50" y="46"/>
                </a:moveTo>
                <a:cubicBezTo>
                  <a:pt x="50" y="50"/>
                  <a:pt x="47" y="52"/>
                  <a:pt x="44" y="53"/>
                </a:cubicBezTo>
                <a:cubicBezTo>
                  <a:pt x="34" y="53"/>
                  <a:pt x="24" y="53"/>
                  <a:pt x="14" y="53"/>
                </a:cubicBezTo>
                <a:cubicBezTo>
                  <a:pt x="11" y="52"/>
                  <a:pt x="8" y="50"/>
                  <a:pt x="8" y="46"/>
                </a:cubicBezTo>
                <a:cubicBezTo>
                  <a:pt x="7" y="41"/>
                  <a:pt x="7" y="36"/>
                  <a:pt x="8" y="31"/>
                </a:cubicBezTo>
                <a:cubicBezTo>
                  <a:pt x="8" y="27"/>
                  <a:pt x="11" y="25"/>
                  <a:pt x="14" y="24"/>
                </a:cubicBezTo>
                <a:cubicBezTo>
                  <a:pt x="24" y="24"/>
                  <a:pt x="34" y="24"/>
                  <a:pt x="44" y="24"/>
                </a:cubicBezTo>
                <a:cubicBezTo>
                  <a:pt x="47" y="25"/>
                  <a:pt x="50" y="27"/>
                  <a:pt x="50" y="31"/>
                </a:cubicBezTo>
                <a:cubicBezTo>
                  <a:pt x="51" y="36"/>
                  <a:pt x="51" y="41"/>
                  <a:pt x="50" y="46"/>
                </a:cubicBezTo>
                <a:close/>
                <a:moveTo>
                  <a:pt x="27" y="22"/>
                </a:moveTo>
                <a:cubicBezTo>
                  <a:pt x="28" y="22"/>
                  <a:pt x="28" y="22"/>
                  <a:pt x="28" y="21"/>
                </a:cubicBezTo>
                <a:cubicBezTo>
                  <a:pt x="28" y="21"/>
                  <a:pt x="28" y="21"/>
                  <a:pt x="28" y="20"/>
                </a:cubicBezTo>
                <a:cubicBezTo>
                  <a:pt x="28" y="14"/>
                  <a:pt x="28" y="14"/>
                  <a:pt x="28" y="14"/>
                </a:cubicBezTo>
                <a:cubicBezTo>
                  <a:pt x="28" y="13"/>
                  <a:pt x="28" y="12"/>
                  <a:pt x="28" y="12"/>
                </a:cubicBezTo>
                <a:cubicBezTo>
                  <a:pt x="28" y="12"/>
                  <a:pt x="28" y="11"/>
                  <a:pt x="27" y="11"/>
                </a:cubicBezTo>
                <a:cubicBezTo>
                  <a:pt x="27" y="11"/>
                  <a:pt x="27" y="12"/>
                  <a:pt x="27" y="12"/>
                </a:cubicBezTo>
                <a:cubicBezTo>
                  <a:pt x="27" y="12"/>
                  <a:pt x="26" y="13"/>
                  <a:pt x="26" y="14"/>
                </a:cubicBezTo>
                <a:cubicBezTo>
                  <a:pt x="26" y="19"/>
                  <a:pt x="26" y="19"/>
                  <a:pt x="26" y="19"/>
                </a:cubicBezTo>
                <a:cubicBezTo>
                  <a:pt x="26" y="21"/>
                  <a:pt x="27" y="21"/>
                  <a:pt x="27" y="21"/>
                </a:cubicBezTo>
                <a:cubicBezTo>
                  <a:pt x="27" y="22"/>
                  <a:pt x="27" y="22"/>
                  <a:pt x="27" y="22"/>
                </a:cubicBezTo>
                <a:close/>
                <a:moveTo>
                  <a:pt x="12" y="32"/>
                </a:moveTo>
                <a:cubicBezTo>
                  <a:pt x="14" y="32"/>
                  <a:pt x="14" y="32"/>
                  <a:pt x="14" y="32"/>
                </a:cubicBezTo>
                <a:cubicBezTo>
                  <a:pt x="14" y="47"/>
                  <a:pt x="14" y="47"/>
                  <a:pt x="14" y="47"/>
                </a:cubicBezTo>
                <a:cubicBezTo>
                  <a:pt x="17" y="47"/>
                  <a:pt x="17" y="47"/>
                  <a:pt x="17" y="47"/>
                </a:cubicBezTo>
                <a:cubicBezTo>
                  <a:pt x="17" y="32"/>
                  <a:pt x="17" y="32"/>
                  <a:pt x="17" y="32"/>
                </a:cubicBezTo>
                <a:cubicBezTo>
                  <a:pt x="20" y="32"/>
                  <a:pt x="20" y="32"/>
                  <a:pt x="20" y="32"/>
                </a:cubicBezTo>
                <a:cubicBezTo>
                  <a:pt x="20" y="29"/>
                  <a:pt x="20" y="29"/>
                  <a:pt x="20" y="29"/>
                </a:cubicBezTo>
                <a:cubicBezTo>
                  <a:pt x="12" y="29"/>
                  <a:pt x="12" y="29"/>
                  <a:pt x="12" y="29"/>
                </a:cubicBezTo>
                <a:lnTo>
                  <a:pt x="12" y="32"/>
                </a:lnTo>
                <a:close/>
                <a:moveTo>
                  <a:pt x="25" y="42"/>
                </a:moveTo>
                <a:cubicBezTo>
                  <a:pt x="25" y="44"/>
                  <a:pt x="25" y="44"/>
                  <a:pt x="25" y="44"/>
                </a:cubicBezTo>
                <a:cubicBezTo>
                  <a:pt x="25" y="45"/>
                  <a:pt x="25" y="45"/>
                  <a:pt x="24" y="45"/>
                </a:cubicBezTo>
                <a:cubicBezTo>
                  <a:pt x="24" y="45"/>
                  <a:pt x="23" y="45"/>
                  <a:pt x="23" y="44"/>
                </a:cubicBezTo>
                <a:cubicBezTo>
                  <a:pt x="23" y="44"/>
                  <a:pt x="23" y="44"/>
                  <a:pt x="23" y="42"/>
                </a:cubicBezTo>
                <a:cubicBezTo>
                  <a:pt x="23" y="33"/>
                  <a:pt x="23" y="33"/>
                  <a:pt x="23" y="33"/>
                </a:cubicBezTo>
                <a:cubicBezTo>
                  <a:pt x="20" y="33"/>
                  <a:pt x="20" y="33"/>
                  <a:pt x="20" y="33"/>
                </a:cubicBezTo>
                <a:cubicBezTo>
                  <a:pt x="20" y="43"/>
                  <a:pt x="20" y="43"/>
                  <a:pt x="20" y="43"/>
                </a:cubicBezTo>
                <a:cubicBezTo>
                  <a:pt x="20" y="44"/>
                  <a:pt x="21" y="45"/>
                  <a:pt x="21" y="45"/>
                </a:cubicBezTo>
                <a:cubicBezTo>
                  <a:pt x="21" y="46"/>
                  <a:pt x="21" y="46"/>
                  <a:pt x="21" y="46"/>
                </a:cubicBezTo>
                <a:cubicBezTo>
                  <a:pt x="21" y="47"/>
                  <a:pt x="21" y="47"/>
                  <a:pt x="21" y="47"/>
                </a:cubicBezTo>
                <a:cubicBezTo>
                  <a:pt x="22" y="47"/>
                  <a:pt x="22" y="48"/>
                  <a:pt x="23" y="48"/>
                </a:cubicBezTo>
                <a:cubicBezTo>
                  <a:pt x="23" y="48"/>
                  <a:pt x="23" y="47"/>
                  <a:pt x="24" y="47"/>
                </a:cubicBezTo>
                <a:cubicBezTo>
                  <a:pt x="24" y="47"/>
                  <a:pt x="24" y="47"/>
                  <a:pt x="24" y="46"/>
                </a:cubicBezTo>
                <a:cubicBezTo>
                  <a:pt x="25" y="46"/>
                  <a:pt x="25" y="46"/>
                  <a:pt x="25" y="46"/>
                </a:cubicBezTo>
                <a:cubicBezTo>
                  <a:pt x="25" y="47"/>
                  <a:pt x="25" y="47"/>
                  <a:pt x="25" y="47"/>
                </a:cubicBezTo>
                <a:cubicBezTo>
                  <a:pt x="28" y="47"/>
                  <a:pt x="28" y="47"/>
                  <a:pt x="28" y="47"/>
                </a:cubicBezTo>
                <a:cubicBezTo>
                  <a:pt x="28" y="33"/>
                  <a:pt x="28" y="33"/>
                  <a:pt x="28" y="33"/>
                </a:cubicBezTo>
                <a:cubicBezTo>
                  <a:pt x="25" y="33"/>
                  <a:pt x="25" y="33"/>
                  <a:pt x="25" y="33"/>
                </a:cubicBezTo>
                <a:lnTo>
                  <a:pt x="25" y="42"/>
                </a:lnTo>
                <a:close/>
                <a:moveTo>
                  <a:pt x="37" y="34"/>
                </a:moveTo>
                <a:cubicBezTo>
                  <a:pt x="37" y="34"/>
                  <a:pt x="37" y="33"/>
                  <a:pt x="37" y="33"/>
                </a:cubicBezTo>
                <a:cubicBezTo>
                  <a:pt x="36" y="33"/>
                  <a:pt x="36" y="33"/>
                  <a:pt x="36" y="33"/>
                </a:cubicBezTo>
                <a:cubicBezTo>
                  <a:pt x="35" y="33"/>
                  <a:pt x="35" y="33"/>
                  <a:pt x="35" y="33"/>
                </a:cubicBezTo>
                <a:cubicBezTo>
                  <a:pt x="34" y="33"/>
                  <a:pt x="34" y="34"/>
                  <a:pt x="34" y="34"/>
                </a:cubicBezTo>
                <a:cubicBezTo>
                  <a:pt x="33" y="35"/>
                  <a:pt x="33" y="35"/>
                  <a:pt x="33" y="35"/>
                </a:cubicBezTo>
                <a:cubicBezTo>
                  <a:pt x="33" y="29"/>
                  <a:pt x="33" y="29"/>
                  <a:pt x="33" y="29"/>
                </a:cubicBezTo>
                <a:cubicBezTo>
                  <a:pt x="30" y="29"/>
                  <a:pt x="30" y="29"/>
                  <a:pt x="30" y="29"/>
                </a:cubicBezTo>
                <a:cubicBezTo>
                  <a:pt x="30" y="47"/>
                  <a:pt x="30" y="47"/>
                  <a:pt x="30" y="47"/>
                </a:cubicBezTo>
                <a:cubicBezTo>
                  <a:pt x="33" y="47"/>
                  <a:pt x="33" y="47"/>
                  <a:pt x="33" y="47"/>
                </a:cubicBezTo>
                <a:cubicBezTo>
                  <a:pt x="33" y="46"/>
                  <a:pt x="33" y="46"/>
                  <a:pt x="33" y="46"/>
                </a:cubicBezTo>
                <a:cubicBezTo>
                  <a:pt x="33" y="45"/>
                  <a:pt x="33" y="45"/>
                  <a:pt x="33" y="45"/>
                </a:cubicBezTo>
                <a:cubicBezTo>
                  <a:pt x="34" y="46"/>
                  <a:pt x="34" y="46"/>
                  <a:pt x="34" y="46"/>
                </a:cubicBezTo>
                <a:cubicBezTo>
                  <a:pt x="34" y="47"/>
                  <a:pt x="34" y="47"/>
                  <a:pt x="35" y="47"/>
                </a:cubicBezTo>
                <a:cubicBezTo>
                  <a:pt x="35" y="47"/>
                  <a:pt x="35" y="48"/>
                  <a:pt x="36" y="48"/>
                </a:cubicBezTo>
                <a:cubicBezTo>
                  <a:pt x="36" y="48"/>
                  <a:pt x="37" y="47"/>
                  <a:pt x="37" y="47"/>
                </a:cubicBezTo>
                <a:cubicBezTo>
                  <a:pt x="37" y="47"/>
                  <a:pt x="37" y="46"/>
                  <a:pt x="38" y="46"/>
                </a:cubicBezTo>
                <a:cubicBezTo>
                  <a:pt x="38" y="45"/>
                  <a:pt x="38" y="44"/>
                  <a:pt x="38" y="44"/>
                </a:cubicBezTo>
                <a:cubicBezTo>
                  <a:pt x="38" y="37"/>
                  <a:pt x="38" y="37"/>
                  <a:pt x="38" y="37"/>
                </a:cubicBezTo>
                <a:cubicBezTo>
                  <a:pt x="38" y="37"/>
                  <a:pt x="38" y="36"/>
                  <a:pt x="38" y="35"/>
                </a:cubicBezTo>
                <a:cubicBezTo>
                  <a:pt x="38" y="35"/>
                  <a:pt x="38" y="34"/>
                  <a:pt x="37" y="34"/>
                </a:cubicBezTo>
                <a:close/>
                <a:moveTo>
                  <a:pt x="35" y="42"/>
                </a:moveTo>
                <a:cubicBezTo>
                  <a:pt x="35" y="43"/>
                  <a:pt x="35" y="44"/>
                  <a:pt x="35" y="44"/>
                </a:cubicBezTo>
                <a:cubicBezTo>
                  <a:pt x="35" y="44"/>
                  <a:pt x="34" y="45"/>
                  <a:pt x="34" y="45"/>
                </a:cubicBezTo>
                <a:cubicBezTo>
                  <a:pt x="34" y="45"/>
                  <a:pt x="33" y="44"/>
                  <a:pt x="33" y="44"/>
                </a:cubicBezTo>
                <a:cubicBezTo>
                  <a:pt x="33" y="44"/>
                  <a:pt x="33" y="43"/>
                  <a:pt x="33" y="42"/>
                </a:cubicBezTo>
                <a:cubicBezTo>
                  <a:pt x="33" y="39"/>
                  <a:pt x="33" y="39"/>
                  <a:pt x="33" y="39"/>
                </a:cubicBezTo>
                <a:cubicBezTo>
                  <a:pt x="33" y="37"/>
                  <a:pt x="33" y="37"/>
                  <a:pt x="33" y="37"/>
                </a:cubicBezTo>
                <a:cubicBezTo>
                  <a:pt x="33" y="36"/>
                  <a:pt x="34" y="36"/>
                  <a:pt x="34" y="36"/>
                </a:cubicBezTo>
                <a:cubicBezTo>
                  <a:pt x="34" y="36"/>
                  <a:pt x="35" y="36"/>
                  <a:pt x="35" y="37"/>
                </a:cubicBezTo>
                <a:cubicBezTo>
                  <a:pt x="35" y="37"/>
                  <a:pt x="35" y="37"/>
                  <a:pt x="35" y="39"/>
                </a:cubicBezTo>
                <a:lnTo>
                  <a:pt x="35" y="42"/>
                </a:lnTo>
                <a:close/>
                <a:moveTo>
                  <a:pt x="42" y="41"/>
                </a:moveTo>
                <a:cubicBezTo>
                  <a:pt x="47" y="41"/>
                  <a:pt x="47" y="41"/>
                  <a:pt x="47" y="41"/>
                </a:cubicBezTo>
                <a:cubicBezTo>
                  <a:pt x="47" y="39"/>
                  <a:pt x="47" y="39"/>
                  <a:pt x="47" y="39"/>
                </a:cubicBezTo>
                <a:cubicBezTo>
                  <a:pt x="47" y="38"/>
                  <a:pt x="47" y="36"/>
                  <a:pt x="47" y="35"/>
                </a:cubicBezTo>
                <a:cubicBezTo>
                  <a:pt x="47" y="35"/>
                  <a:pt x="46" y="34"/>
                  <a:pt x="46" y="34"/>
                </a:cubicBezTo>
                <a:cubicBezTo>
                  <a:pt x="45" y="33"/>
                  <a:pt x="44" y="33"/>
                  <a:pt x="43" y="33"/>
                </a:cubicBezTo>
                <a:cubicBezTo>
                  <a:pt x="43" y="33"/>
                  <a:pt x="42" y="33"/>
                  <a:pt x="41" y="34"/>
                </a:cubicBezTo>
                <a:cubicBezTo>
                  <a:pt x="41" y="34"/>
                  <a:pt x="40" y="34"/>
                  <a:pt x="40" y="35"/>
                </a:cubicBezTo>
                <a:cubicBezTo>
                  <a:pt x="40" y="36"/>
                  <a:pt x="40" y="37"/>
                  <a:pt x="40" y="39"/>
                </a:cubicBezTo>
                <a:cubicBezTo>
                  <a:pt x="40" y="43"/>
                  <a:pt x="40" y="43"/>
                  <a:pt x="40" y="43"/>
                </a:cubicBezTo>
                <a:cubicBezTo>
                  <a:pt x="40" y="43"/>
                  <a:pt x="40" y="44"/>
                  <a:pt x="40" y="45"/>
                </a:cubicBezTo>
                <a:cubicBezTo>
                  <a:pt x="40" y="45"/>
                  <a:pt x="40" y="46"/>
                  <a:pt x="41" y="46"/>
                </a:cubicBezTo>
                <a:cubicBezTo>
                  <a:pt x="41" y="47"/>
                  <a:pt x="41" y="47"/>
                  <a:pt x="42" y="47"/>
                </a:cubicBezTo>
                <a:cubicBezTo>
                  <a:pt x="42" y="47"/>
                  <a:pt x="43" y="48"/>
                  <a:pt x="44" y="48"/>
                </a:cubicBezTo>
                <a:cubicBezTo>
                  <a:pt x="44" y="48"/>
                  <a:pt x="45" y="47"/>
                  <a:pt x="45" y="47"/>
                </a:cubicBezTo>
                <a:cubicBezTo>
                  <a:pt x="46" y="47"/>
                  <a:pt x="46" y="47"/>
                  <a:pt x="46" y="46"/>
                </a:cubicBezTo>
                <a:cubicBezTo>
                  <a:pt x="47" y="46"/>
                  <a:pt x="47" y="45"/>
                  <a:pt x="47" y="45"/>
                </a:cubicBezTo>
                <a:cubicBezTo>
                  <a:pt x="47" y="44"/>
                  <a:pt x="47" y="43"/>
                  <a:pt x="47" y="43"/>
                </a:cubicBezTo>
                <a:cubicBezTo>
                  <a:pt x="47" y="42"/>
                  <a:pt x="47" y="42"/>
                  <a:pt x="47" y="42"/>
                </a:cubicBezTo>
                <a:cubicBezTo>
                  <a:pt x="45" y="42"/>
                  <a:pt x="45" y="42"/>
                  <a:pt x="45" y="42"/>
                </a:cubicBezTo>
                <a:cubicBezTo>
                  <a:pt x="45" y="43"/>
                  <a:pt x="45" y="43"/>
                  <a:pt x="45" y="43"/>
                </a:cubicBezTo>
                <a:cubicBezTo>
                  <a:pt x="45" y="44"/>
                  <a:pt x="45" y="45"/>
                  <a:pt x="44" y="45"/>
                </a:cubicBezTo>
                <a:cubicBezTo>
                  <a:pt x="44" y="46"/>
                  <a:pt x="44" y="46"/>
                  <a:pt x="43" y="46"/>
                </a:cubicBezTo>
                <a:cubicBezTo>
                  <a:pt x="43" y="46"/>
                  <a:pt x="43" y="46"/>
                  <a:pt x="43" y="45"/>
                </a:cubicBezTo>
                <a:cubicBezTo>
                  <a:pt x="43" y="45"/>
                  <a:pt x="42" y="45"/>
                  <a:pt x="42" y="44"/>
                </a:cubicBezTo>
                <a:lnTo>
                  <a:pt x="42" y="41"/>
                </a:lnTo>
                <a:close/>
                <a:moveTo>
                  <a:pt x="42" y="39"/>
                </a:moveTo>
                <a:cubicBezTo>
                  <a:pt x="42" y="37"/>
                  <a:pt x="42" y="37"/>
                  <a:pt x="42" y="37"/>
                </a:cubicBezTo>
                <a:cubicBezTo>
                  <a:pt x="42" y="36"/>
                  <a:pt x="43" y="36"/>
                  <a:pt x="43" y="36"/>
                </a:cubicBezTo>
                <a:cubicBezTo>
                  <a:pt x="43" y="36"/>
                  <a:pt x="43" y="35"/>
                  <a:pt x="43" y="35"/>
                </a:cubicBezTo>
                <a:cubicBezTo>
                  <a:pt x="44" y="35"/>
                  <a:pt x="44" y="36"/>
                  <a:pt x="44" y="36"/>
                </a:cubicBezTo>
                <a:cubicBezTo>
                  <a:pt x="44" y="36"/>
                  <a:pt x="44" y="36"/>
                  <a:pt x="44" y="37"/>
                </a:cubicBezTo>
                <a:cubicBezTo>
                  <a:pt x="44" y="39"/>
                  <a:pt x="44" y="39"/>
                  <a:pt x="44" y="39"/>
                </a:cubicBezTo>
                <a:cubicBezTo>
                  <a:pt x="42" y="39"/>
                  <a:pt x="42" y="39"/>
                  <a:pt x="42" y="39"/>
                </a:cubicBezTo>
                <a:close/>
                <a:moveTo>
                  <a:pt x="42" y="39"/>
                </a:moveTo>
                <a:cubicBezTo>
                  <a:pt x="42" y="39"/>
                  <a:pt x="42" y="39"/>
                  <a:pt x="42" y="39"/>
                </a:cubicBezTo>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4" name="Google Shape;284;p14"/>
          <p:cNvSpPr/>
          <p:nvPr/>
        </p:nvSpPr>
        <p:spPr>
          <a:xfrm>
            <a:off x="872067" y="6257999"/>
            <a:ext cx="302684" cy="300567"/>
          </a:xfrm>
          <a:custGeom>
            <a:avLst/>
            <a:gdLst/>
            <a:ahLst/>
            <a:cxnLst/>
            <a:rect l="l" t="t" r="r" b="b"/>
            <a:pathLst>
              <a:path w="2016" h="2016" extrusionOk="0">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5" name="Google Shape;285;p14"/>
          <p:cNvSpPr/>
          <p:nvPr/>
        </p:nvSpPr>
        <p:spPr>
          <a:xfrm>
            <a:off x="946151" y="6332083"/>
            <a:ext cx="154517" cy="152400"/>
          </a:xfrm>
          <a:custGeom>
            <a:avLst/>
            <a:gdLst/>
            <a:ahLst/>
            <a:cxnLst/>
            <a:rect l="l" t="t" r="r" b="b"/>
            <a:pathLst>
              <a:path w="1034" h="1034" extrusionOk="0">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sp>
        <p:nvSpPr>
          <p:cNvPr id="286" name="Google Shape;286;p14"/>
          <p:cNvSpPr/>
          <p:nvPr/>
        </p:nvSpPr>
        <p:spPr>
          <a:xfrm>
            <a:off x="1085851" y="6310916"/>
            <a:ext cx="35984" cy="35984"/>
          </a:xfrm>
          <a:prstGeom prst="ellipse">
            <a:avLst/>
          </a:prstGeom>
          <a:solidFill>
            <a:schemeClr val="lt2"/>
          </a:solidFill>
          <a:ln>
            <a:noFill/>
          </a:ln>
        </p:spPr>
        <p:txBody>
          <a:bodyPr spcFirstLastPara="1" wrap="square" lIns="121900" tIns="60933" rIns="121900" bIns="60933" anchor="t" anchorCtr="0">
            <a:noAutofit/>
          </a:bodyPr>
          <a:lstStyle/>
          <a:p>
            <a:endParaRPr sz="2000">
              <a:solidFill>
                <a:schemeClr val="dk1"/>
              </a:solidFill>
              <a:latin typeface="Trebuchet MS"/>
              <a:ea typeface="Trebuchet MS"/>
              <a:cs typeface="Trebuchet MS"/>
              <a:sym typeface="Trebuchet MS"/>
            </a:endParaRPr>
          </a:p>
        </p:txBody>
      </p:sp>
      <p:pic>
        <p:nvPicPr>
          <p:cNvPr id="287" name="Google Shape;287;p14"/>
          <p:cNvPicPr preferRelativeResize="0"/>
          <p:nvPr/>
        </p:nvPicPr>
        <p:blipFill rotWithShape="1">
          <a:blip r:embed="rId5">
            <a:alphaModFix/>
          </a:blip>
          <a:srcRect/>
          <a:stretch/>
        </p:blipFill>
        <p:spPr>
          <a:xfrm>
            <a:off x="839540" y="267547"/>
            <a:ext cx="3700011" cy="1569167"/>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4CE2-D2AD-4BAC-86BC-5D3E0402F2AA}"/>
              </a:ext>
            </a:extLst>
          </p:cNvPr>
          <p:cNvSpPr>
            <a:spLocks noGrp="1"/>
          </p:cNvSpPr>
          <p:nvPr>
            <p:ph type="title"/>
          </p:nvPr>
        </p:nvSpPr>
        <p:spPr>
          <a:xfrm>
            <a:off x="550190" y="239766"/>
            <a:ext cx="10749366" cy="1325563"/>
          </a:xfrm>
        </p:spPr>
        <p:txBody>
          <a:bodyPr/>
          <a:lstStyle/>
          <a:p>
            <a:r>
              <a:rPr lang="en-GB" dirty="0"/>
              <a:t>Agenda </a:t>
            </a:r>
          </a:p>
        </p:txBody>
      </p:sp>
      <p:sp>
        <p:nvSpPr>
          <p:cNvPr id="3" name="Content Placeholder 2">
            <a:extLst>
              <a:ext uri="{FF2B5EF4-FFF2-40B4-BE49-F238E27FC236}">
                <a16:creationId xmlns:a16="http://schemas.microsoft.com/office/drawing/2014/main" id="{91807828-E7FA-42DB-A4E7-0446BF36DF74}"/>
              </a:ext>
            </a:extLst>
          </p:cNvPr>
          <p:cNvSpPr>
            <a:spLocks noGrp="1"/>
          </p:cNvSpPr>
          <p:nvPr>
            <p:ph idx="1"/>
          </p:nvPr>
        </p:nvSpPr>
        <p:spPr>
          <a:xfrm>
            <a:off x="495946" y="1565329"/>
            <a:ext cx="10857854" cy="4611634"/>
          </a:xfrm>
        </p:spPr>
        <p:txBody>
          <a:bodyPr>
            <a:normAutofit/>
          </a:bodyPr>
          <a:lstStyle/>
          <a:p>
            <a:pPr>
              <a:lnSpc>
                <a:spcPct val="107000"/>
              </a:lnSpc>
              <a:spcAft>
                <a:spcPts val="800"/>
              </a:spcAft>
            </a:pPr>
            <a:r>
              <a:rPr lang="en-GB" sz="2600" dirty="0">
                <a:cs typeface="Arial" panose="020B0604020202020204" pitchFamily="34" charset="0"/>
              </a:rPr>
              <a:t>Welcoming and moderation by Mateja Softić </a:t>
            </a:r>
          </a:p>
          <a:p>
            <a:pPr>
              <a:lnSpc>
                <a:spcPct val="107000"/>
              </a:lnSpc>
              <a:spcAft>
                <a:spcPts val="800"/>
              </a:spcAft>
            </a:pPr>
            <a:r>
              <a:rPr lang="en-GB" sz="2600" dirty="0">
                <a:cs typeface="Arial" panose="020B0604020202020204" pitchFamily="34" charset="0"/>
              </a:rPr>
              <a:t>Soufiane El </a:t>
            </a:r>
            <a:r>
              <a:rPr lang="en-GB" sz="2600" dirty="0" err="1">
                <a:cs typeface="Arial" panose="020B0604020202020204" pitchFamily="34" charset="0"/>
              </a:rPr>
              <a:t>Amrani</a:t>
            </a:r>
            <a:r>
              <a:rPr lang="en-GB" sz="2600" dirty="0">
                <a:cs typeface="Arial" panose="020B0604020202020204" pitchFamily="34" charset="0"/>
              </a:rPr>
              <a:t>, Accessibility expert, Inclusion Europe </a:t>
            </a:r>
          </a:p>
          <a:p>
            <a:pPr>
              <a:lnSpc>
                <a:spcPct val="107000"/>
              </a:lnSpc>
              <a:spcAft>
                <a:spcPts val="800"/>
              </a:spcAft>
            </a:pPr>
            <a:r>
              <a:rPr lang="en-GB" sz="2600" dirty="0">
                <a:cs typeface="Arial" panose="020B0604020202020204" pitchFamily="34" charset="0"/>
              </a:rPr>
              <a:t>Francesca </a:t>
            </a:r>
            <a:r>
              <a:rPr lang="en-GB" sz="2600" dirty="0" err="1">
                <a:cs typeface="Arial" panose="020B0604020202020204" pitchFamily="34" charset="0"/>
              </a:rPr>
              <a:t>Sbianchi</a:t>
            </a:r>
            <a:r>
              <a:rPr lang="en-GB" sz="2600" dirty="0">
                <a:cs typeface="Arial" panose="020B0604020202020204" pitchFamily="34" charset="0"/>
              </a:rPr>
              <a:t>, Italian Union of the Blind and Partially Sighted </a:t>
            </a:r>
          </a:p>
          <a:p>
            <a:pPr>
              <a:lnSpc>
                <a:spcPct val="107000"/>
              </a:lnSpc>
              <a:spcAft>
                <a:spcPts val="800"/>
              </a:spcAft>
            </a:pPr>
            <a:r>
              <a:rPr lang="en-GB" sz="2600" dirty="0">
                <a:cs typeface="Arial" panose="020B0604020202020204" pitchFamily="34" charset="0"/>
              </a:rPr>
              <a:t>David S. Evangelista, President and Managing Director, Special Olympics Europe Eurasia </a:t>
            </a:r>
          </a:p>
          <a:p>
            <a:pPr>
              <a:lnSpc>
                <a:spcPct val="107000"/>
              </a:lnSpc>
              <a:spcAft>
                <a:spcPts val="800"/>
              </a:spcAft>
            </a:pPr>
            <a:r>
              <a:rPr lang="en-GB" sz="2600" dirty="0">
                <a:cs typeface="Arial" panose="020B0604020202020204" pitchFamily="34" charset="0"/>
              </a:rPr>
              <a:t>Q&amp;A and Discussions with everyone</a:t>
            </a:r>
          </a:p>
          <a:p>
            <a:pPr>
              <a:lnSpc>
                <a:spcPct val="107000"/>
              </a:lnSpc>
              <a:spcAft>
                <a:spcPts val="800"/>
              </a:spcAft>
            </a:pPr>
            <a:r>
              <a:rPr lang="en-GB" sz="2600" dirty="0">
                <a:cs typeface="Arial" panose="020B0604020202020204" pitchFamily="34" charset="0"/>
              </a:rPr>
              <a:t>Closing remarks </a:t>
            </a:r>
          </a:p>
        </p:txBody>
      </p:sp>
      <p:pic>
        <p:nvPicPr>
          <p:cNvPr id="5" name="Picture 4" descr="5 people talking to each other in a meeting ">
            <a:extLst>
              <a:ext uri="{FF2B5EF4-FFF2-40B4-BE49-F238E27FC236}">
                <a16:creationId xmlns:a16="http://schemas.microsoft.com/office/drawing/2014/main" id="{9C3A5233-B97C-4E0A-808E-44DFF6CBD8AD}"/>
              </a:ext>
            </a:extLst>
          </p:cNvPr>
          <p:cNvPicPr>
            <a:picLocks noChangeAspect="1"/>
          </p:cNvPicPr>
          <p:nvPr/>
        </p:nvPicPr>
        <p:blipFill>
          <a:blip r:embed="rId3"/>
          <a:stretch>
            <a:fillRect/>
          </a:stretch>
        </p:blipFill>
        <p:spPr>
          <a:xfrm>
            <a:off x="8991595" y="474374"/>
            <a:ext cx="2903902" cy="1783825"/>
          </a:xfrm>
          <a:prstGeom prst="rect">
            <a:avLst/>
          </a:prstGeom>
        </p:spPr>
      </p:pic>
      <p:pic>
        <p:nvPicPr>
          <p:cNvPr id="6" name="Picture 5" descr="Question mark with 3 people around ">
            <a:extLst>
              <a:ext uri="{FF2B5EF4-FFF2-40B4-BE49-F238E27FC236}">
                <a16:creationId xmlns:a16="http://schemas.microsoft.com/office/drawing/2014/main" id="{33958065-A15E-4696-98C9-2FF6846F556C}"/>
              </a:ext>
            </a:extLst>
          </p:cNvPr>
          <p:cNvPicPr>
            <a:picLocks noChangeAspect="1"/>
          </p:cNvPicPr>
          <p:nvPr/>
        </p:nvPicPr>
        <p:blipFill>
          <a:blip r:embed="rId4"/>
          <a:stretch>
            <a:fillRect/>
          </a:stretch>
        </p:blipFill>
        <p:spPr>
          <a:xfrm>
            <a:off x="7996768" y="4774579"/>
            <a:ext cx="3302788" cy="1609047"/>
          </a:xfrm>
          <a:prstGeom prst="rect">
            <a:avLst/>
          </a:prstGeom>
        </p:spPr>
      </p:pic>
    </p:spTree>
    <p:extLst>
      <p:ext uri="{BB962C8B-B14F-4D97-AF65-F5344CB8AC3E}">
        <p14:creationId xmlns:p14="http://schemas.microsoft.com/office/powerpoint/2010/main" val="224638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desk with a group of people in the background&#10;&#10;Description automatically generated">
            <a:extLst>
              <a:ext uri="{FF2B5EF4-FFF2-40B4-BE49-F238E27FC236}">
                <a16:creationId xmlns:a16="http://schemas.microsoft.com/office/drawing/2014/main" id="{88144BC3-6CEB-39B7-C28B-C1E96E7CCD65}"/>
              </a:ext>
            </a:extLst>
          </p:cNvPr>
          <p:cNvPicPr>
            <a:picLocks noChangeAspect="1"/>
          </p:cNvPicPr>
          <p:nvPr/>
        </p:nvPicPr>
        <p:blipFill rotWithShape="1">
          <a:blip r:embed="rId2"/>
          <a:srcRect l="3794" r="17543"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Subtitle 2">
            <a:extLst>
              <a:ext uri="{FF2B5EF4-FFF2-40B4-BE49-F238E27FC236}">
                <a16:creationId xmlns:a16="http://schemas.microsoft.com/office/drawing/2014/main" id="{2BD34A8C-AC9B-E7F0-70E4-86A543AA3A7B}"/>
              </a:ext>
            </a:extLst>
          </p:cNvPr>
          <p:cNvSpPr>
            <a:spLocks noGrp="1"/>
          </p:cNvSpPr>
          <p:nvPr>
            <p:ph type="subTitle" idx="1"/>
          </p:nvPr>
        </p:nvSpPr>
        <p:spPr>
          <a:xfrm>
            <a:off x="477981" y="4872922"/>
            <a:ext cx="3933306" cy="1208141"/>
          </a:xfrm>
        </p:spPr>
        <p:txBody>
          <a:bodyPr>
            <a:normAutofit/>
          </a:bodyPr>
          <a:lstStyle/>
          <a:p>
            <a:pPr algn="l"/>
            <a:r>
              <a:rPr lang="en-BE" sz="2000" dirty="0"/>
              <a:t>By Soufiane El Amrani</a:t>
            </a:r>
          </a:p>
          <a:p>
            <a:pPr algn="l"/>
            <a:r>
              <a:rPr lang="en-BE" sz="2000" dirty="0"/>
              <a:t>Acessibility Expert at Inclusion Europe</a:t>
            </a:r>
          </a:p>
          <a:p>
            <a:pPr algn="l"/>
            <a:endParaRPr lang="en-BE" sz="2000" dirty="0"/>
          </a:p>
        </p:txBody>
      </p:sp>
      <p:sp>
        <p:nvSpPr>
          <p:cNvPr id="8" name="TextBox 7">
            <a:extLst>
              <a:ext uri="{FF2B5EF4-FFF2-40B4-BE49-F238E27FC236}">
                <a16:creationId xmlns:a16="http://schemas.microsoft.com/office/drawing/2014/main" id="{07E28B10-0B51-AF29-EAEB-FF171A363FC7}"/>
              </a:ext>
            </a:extLst>
          </p:cNvPr>
          <p:cNvSpPr txBox="1"/>
          <p:nvPr/>
        </p:nvSpPr>
        <p:spPr>
          <a:xfrm>
            <a:off x="833073" y="1896784"/>
            <a:ext cx="3745853" cy="2123658"/>
          </a:xfrm>
          <a:prstGeom prst="rect">
            <a:avLst/>
          </a:prstGeom>
          <a:noFill/>
        </p:spPr>
        <p:txBody>
          <a:bodyPr wrap="square" rtlCol="0">
            <a:spAutoFit/>
          </a:bodyPr>
          <a:lstStyle/>
          <a:p>
            <a:r>
              <a:rPr lang="en-BE" sz="4400" b="1" dirty="0"/>
              <a:t>Accessible Transport</a:t>
            </a:r>
            <a:endParaRPr lang="fr-BE" sz="4400" b="1" dirty="0"/>
          </a:p>
          <a:p>
            <a:r>
              <a:rPr lang="fr-BE" sz="4400" b="1" dirty="0"/>
              <a:t>26/06/2024</a:t>
            </a:r>
            <a:endParaRPr lang="en-BE" sz="4400" b="1" dirty="0"/>
          </a:p>
        </p:txBody>
      </p:sp>
      <p:sp>
        <p:nvSpPr>
          <p:cNvPr id="21" name="AutoShape 4" descr="Inclusion Europe logo">
            <a:hlinkClick r:id="rId3"/>
            <a:extLst>
              <a:ext uri="{FF2B5EF4-FFF2-40B4-BE49-F238E27FC236}">
                <a16:creationId xmlns:a16="http://schemas.microsoft.com/office/drawing/2014/main" id="{1CC9DF93-6C55-BC3F-BFB2-EB2A4B549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pic>
        <p:nvPicPr>
          <p:cNvPr id="29" name="Picture 28" descr="Inclusion Europe logo">
            <a:extLst>
              <a:ext uri="{FF2B5EF4-FFF2-40B4-BE49-F238E27FC236}">
                <a16:creationId xmlns:a16="http://schemas.microsoft.com/office/drawing/2014/main" id="{FC149C87-143F-FA18-AB5A-684FCCAFB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184" y="0"/>
            <a:ext cx="3869031" cy="2170035"/>
          </a:xfrm>
          <a:prstGeom prst="rect">
            <a:avLst/>
          </a:prstGeom>
        </p:spPr>
      </p:pic>
    </p:spTree>
    <p:extLst>
      <p:ext uri="{BB962C8B-B14F-4D97-AF65-F5344CB8AC3E}">
        <p14:creationId xmlns:p14="http://schemas.microsoft.com/office/powerpoint/2010/main" val="152944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6DDD-E4F1-9DD8-03F6-6872A93EEDEE}"/>
              </a:ext>
            </a:extLst>
          </p:cNvPr>
          <p:cNvSpPr>
            <a:spLocks noGrp="1"/>
          </p:cNvSpPr>
          <p:nvPr>
            <p:ph type="title"/>
          </p:nvPr>
        </p:nvSpPr>
        <p:spPr>
          <a:xfrm>
            <a:off x="388098" y="100170"/>
            <a:ext cx="2906432" cy="1005177"/>
          </a:xfrm>
        </p:spPr>
        <p:txBody>
          <a:bodyPr/>
          <a:lstStyle/>
          <a:p>
            <a:r>
              <a:rPr lang="en-BE" b="1" dirty="0"/>
              <a:t>B</a:t>
            </a:r>
            <a:r>
              <a:rPr lang="fr-BE" b="1" dirty="0"/>
              <a:t>u</a:t>
            </a:r>
            <a:r>
              <a:rPr lang="en-BE" b="1" dirty="0"/>
              <a:t>s</a:t>
            </a:r>
            <a:endParaRPr lang="en-US" b="1" dirty="0"/>
          </a:p>
        </p:txBody>
      </p:sp>
      <p:sp>
        <p:nvSpPr>
          <p:cNvPr id="3" name="Text Placeholder 2">
            <a:extLst>
              <a:ext uri="{FF2B5EF4-FFF2-40B4-BE49-F238E27FC236}">
                <a16:creationId xmlns:a16="http://schemas.microsoft.com/office/drawing/2014/main" id="{89B1808B-0484-4B2E-C76F-F3A1A6A7DA44}"/>
              </a:ext>
            </a:extLst>
          </p:cNvPr>
          <p:cNvSpPr>
            <a:spLocks noGrp="1"/>
          </p:cNvSpPr>
          <p:nvPr>
            <p:ph type="body" idx="1"/>
          </p:nvPr>
        </p:nvSpPr>
        <p:spPr>
          <a:xfrm>
            <a:off x="388098" y="1186029"/>
            <a:ext cx="7182596" cy="4016430"/>
          </a:xfrm>
        </p:spPr>
        <p:txBody>
          <a:bodyPr vert="horz" lIns="91440" tIns="45720" rIns="91440" bIns="45720" rtlCol="0" anchor="t">
            <a:noAutofit/>
          </a:bodyPr>
          <a:lstStyle/>
          <a:p>
            <a:r>
              <a:rPr lang="fr-BE" sz="2600" dirty="0">
                <a:solidFill>
                  <a:schemeClr val="tx1"/>
                </a:solidFill>
              </a:rPr>
              <a:t>P</a:t>
            </a:r>
            <a:r>
              <a:rPr lang="en-BE" sz="2600" dirty="0">
                <a:solidFill>
                  <a:schemeClr val="tx1"/>
                </a:solidFill>
              </a:rPr>
              <a:t>eople with intellectual disabilities have the right to use public transport like everyone else.</a:t>
            </a:r>
          </a:p>
          <a:p>
            <a:r>
              <a:rPr lang="en-BE" sz="2600" dirty="0">
                <a:solidFill>
                  <a:schemeClr val="tx1"/>
                </a:solidFill>
              </a:rPr>
              <a:t>But that is not easy for all people with intellectual disabilities to use public transport.</a:t>
            </a:r>
          </a:p>
          <a:p>
            <a:r>
              <a:rPr lang="en-BE" sz="2600" dirty="0">
                <a:solidFill>
                  <a:schemeClr val="tx1"/>
                </a:solidFill>
              </a:rPr>
              <a:t>The bus driver does not get out of the cabin </a:t>
            </a:r>
            <a:r>
              <a:rPr lang="fr-BE" sz="2600" dirty="0">
                <a:solidFill>
                  <a:schemeClr val="tx1"/>
                </a:solidFill>
              </a:rPr>
              <a:t>to</a:t>
            </a:r>
            <a:r>
              <a:rPr lang="en-BE" sz="2600" dirty="0">
                <a:solidFill>
                  <a:schemeClr val="tx1"/>
                </a:solidFill>
              </a:rPr>
              <a:t> help a person with intellectual disabilities to get on the bus.</a:t>
            </a:r>
          </a:p>
          <a:p>
            <a:r>
              <a:rPr lang="en-BE" sz="2600" dirty="0">
                <a:solidFill>
                  <a:schemeClr val="tx1"/>
                </a:solidFill>
              </a:rPr>
              <a:t>They often say this will make them late </a:t>
            </a:r>
            <a:br>
              <a:rPr lang="en-BE" sz="2600" dirty="0">
                <a:solidFill>
                  <a:schemeClr val="tx1"/>
                </a:solidFill>
              </a:rPr>
            </a:br>
            <a:r>
              <a:rPr lang="en-BE" sz="2600" dirty="0">
                <a:solidFill>
                  <a:schemeClr val="tx1"/>
                </a:solidFill>
              </a:rPr>
              <a:t>if they use the ramp that comes with the bus. </a:t>
            </a:r>
          </a:p>
        </p:txBody>
      </p:sp>
      <p:pic>
        <p:nvPicPr>
          <p:cNvPr id="5" name="Picture 4" descr="A yellow double decker bus&#10;&#10;Description automatically generated">
            <a:extLst>
              <a:ext uri="{FF2B5EF4-FFF2-40B4-BE49-F238E27FC236}">
                <a16:creationId xmlns:a16="http://schemas.microsoft.com/office/drawing/2014/main" id="{49839981-8B72-01AA-DD08-21B435BD946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00913" y="1186029"/>
            <a:ext cx="4650040" cy="3830033"/>
          </a:xfrm>
          <a:prstGeom prst="rect">
            <a:avLst/>
          </a:prstGeom>
        </p:spPr>
      </p:pic>
      <p:sp>
        <p:nvSpPr>
          <p:cNvPr id="6" name="TextBox 5">
            <a:extLst>
              <a:ext uri="{FF2B5EF4-FFF2-40B4-BE49-F238E27FC236}">
                <a16:creationId xmlns:a16="http://schemas.microsoft.com/office/drawing/2014/main" id="{44B163A0-5304-299D-CD78-B023C8860595}"/>
              </a:ext>
            </a:extLst>
          </p:cNvPr>
          <p:cNvSpPr txBox="1"/>
          <p:nvPr/>
        </p:nvSpPr>
        <p:spPr>
          <a:xfrm>
            <a:off x="9519678" y="5119089"/>
            <a:ext cx="2530712" cy="369332"/>
          </a:xfrm>
          <a:prstGeom prst="rect">
            <a:avLst/>
          </a:prstGeom>
          <a:noFill/>
        </p:spPr>
        <p:txBody>
          <a:bodyPr wrap="square" rtlCol="0">
            <a:spAutoFit/>
          </a:bodyPr>
          <a:lstStyle/>
          <a:p>
            <a:r>
              <a:rPr lang="en-BE" sz="900" dirty="0">
                <a:hlinkClick r:id="rId4" tooltip="https://commons.wikimedia.org/wiki/File:Transdev_Yellow_Buses_271.jpg"/>
              </a:rPr>
              <a:t>This Photo</a:t>
            </a:r>
            <a:r>
              <a:rPr lang="en-BE" sz="900" dirty="0"/>
              <a:t> by Unknown Author is licensed under </a:t>
            </a:r>
            <a:r>
              <a:rPr lang="en-BE" sz="900" dirty="0">
                <a:hlinkClick r:id="rId5" tooltip="https://creativecommons.org/licenses/by-sa/3.0/"/>
              </a:rPr>
              <a:t>CC BY-SA</a:t>
            </a:r>
            <a:endParaRPr lang="en-BE" sz="900" dirty="0"/>
          </a:p>
        </p:txBody>
      </p:sp>
    </p:spTree>
    <p:extLst>
      <p:ext uri="{BB962C8B-B14F-4D97-AF65-F5344CB8AC3E}">
        <p14:creationId xmlns:p14="http://schemas.microsoft.com/office/powerpoint/2010/main" val="224780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F2FF-2AEF-21BC-97B4-A3BC6994C1EF}"/>
              </a:ext>
            </a:extLst>
          </p:cNvPr>
          <p:cNvSpPr>
            <a:spLocks noGrp="1"/>
          </p:cNvSpPr>
          <p:nvPr>
            <p:ph type="title"/>
          </p:nvPr>
        </p:nvSpPr>
        <p:spPr>
          <a:xfrm>
            <a:off x="201033" y="124209"/>
            <a:ext cx="3712061" cy="1139815"/>
          </a:xfrm>
        </p:spPr>
        <p:txBody>
          <a:bodyPr/>
          <a:lstStyle/>
          <a:p>
            <a:r>
              <a:rPr lang="en-BE" b="1" dirty="0"/>
              <a:t>Tra</a:t>
            </a:r>
            <a:r>
              <a:rPr lang="fr-BE" b="1" dirty="0"/>
              <a:t>i</a:t>
            </a:r>
            <a:r>
              <a:rPr lang="en-BE" b="1" dirty="0"/>
              <a:t>ns</a:t>
            </a:r>
            <a:endParaRPr lang="en-US" b="1" dirty="0"/>
          </a:p>
        </p:txBody>
      </p:sp>
      <p:sp>
        <p:nvSpPr>
          <p:cNvPr id="3" name="Text Placeholder 2">
            <a:extLst>
              <a:ext uri="{FF2B5EF4-FFF2-40B4-BE49-F238E27FC236}">
                <a16:creationId xmlns:a16="http://schemas.microsoft.com/office/drawing/2014/main" id="{7CDD1476-1CAD-FCFE-D363-DFF781D2458B}"/>
              </a:ext>
            </a:extLst>
          </p:cNvPr>
          <p:cNvSpPr>
            <a:spLocks noGrp="1"/>
          </p:cNvSpPr>
          <p:nvPr>
            <p:ph type="body" idx="1"/>
          </p:nvPr>
        </p:nvSpPr>
        <p:spPr>
          <a:xfrm>
            <a:off x="201033" y="1554503"/>
            <a:ext cx="7685667" cy="4407392"/>
          </a:xfrm>
        </p:spPr>
        <p:txBody>
          <a:bodyPr vert="horz" lIns="91440" tIns="45720" rIns="91440" bIns="45720" rtlCol="0" anchor="t">
            <a:normAutofit fontScale="92500" lnSpcReduction="20000"/>
          </a:bodyPr>
          <a:lstStyle/>
          <a:p>
            <a:pPr>
              <a:lnSpc>
                <a:spcPct val="120000"/>
              </a:lnSpc>
            </a:pPr>
            <a:r>
              <a:rPr lang="en-BE" dirty="0">
                <a:solidFill>
                  <a:schemeClr val="tx1"/>
                </a:solidFill>
              </a:rPr>
              <a:t>For people with </a:t>
            </a:r>
            <a:r>
              <a:rPr lang="en-GB" dirty="0">
                <a:solidFill>
                  <a:schemeClr val="tx1"/>
                </a:solidFill>
              </a:rPr>
              <a:t>intellectual</a:t>
            </a:r>
            <a:r>
              <a:rPr lang="en-BE" dirty="0">
                <a:solidFill>
                  <a:schemeClr val="tx1"/>
                </a:solidFill>
              </a:rPr>
              <a:t> </a:t>
            </a:r>
            <a:r>
              <a:rPr lang="en-GB" dirty="0">
                <a:solidFill>
                  <a:schemeClr val="tx1"/>
                </a:solidFill>
              </a:rPr>
              <a:t>disabilities,</a:t>
            </a:r>
            <a:r>
              <a:rPr lang="en-BE" dirty="0">
                <a:solidFill>
                  <a:schemeClr val="tx1"/>
                </a:solidFill>
              </a:rPr>
              <a:t> it is a huge nightmare to get a train.</a:t>
            </a:r>
          </a:p>
          <a:p>
            <a:pPr>
              <a:lnSpc>
                <a:spcPct val="120000"/>
              </a:lnSpc>
            </a:pPr>
            <a:r>
              <a:rPr lang="en-GB" dirty="0">
                <a:solidFill>
                  <a:schemeClr val="tx1"/>
                </a:solidFill>
              </a:rPr>
              <a:t>F</a:t>
            </a:r>
            <a:r>
              <a:rPr lang="en-BE" dirty="0">
                <a:solidFill>
                  <a:schemeClr val="tx1"/>
                </a:solidFill>
              </a:rPr>
              <a:t>or a person with </a:t>
            </a:r>
            <a:r>
              <a:rPr lang="en-GB" dirty="0">
                <a:solidFill>
                  <a:schemeClr val="tx1"/>
                </a:solidFill>
              </a:rPr>
              <a:t>intellectual</a:t>
            </a:r>
            <a:r>
              <a:rPr lang="en-BE" dirty="0">
                <a:solidFill>
                  <a:schemeClr val="tx1"/>
                </a:solidFill>
              </a:rPr>
              <a:t> </a:t>
            </a:r>
            <a:r>
              <a:rPr lang="en-GB" dirty="0">
                <a:solidFill>
                  <a:schemeClr val="tx1"/>
                </a:solidFill>
              </a:rPr>
              <a:t>disabilities</a:t>
            </a:r>
            <a:r>
              <a:rPr lang="en-BE" dirty="0">
                <a:solidFill>
                  <a:schemeClr val="tx1"/>
                </a:solidFill>
              </a:rPr>
              <a:t> to get a train they have to call a number and ask to book </a:t>
            </a:r>
            <a:r>
              <a:rPr lang="en-GB" dirty="0">
                <a:solidFill>
                  <a:schemeClr val="tx1"/>
                </a:solidFill>
              </a:rPr>
              <a:t>assistance</a:t>
            </a:r>
            <a:r>
              <a:rPr lang="en-BE" dirty="0">
                <a:solidFill>
                  <a:schemeClr val="tx1"/>
                </a:solidFill>
              </a:rPr>
              <a:t> for 48 hours in advance.</a:t>
            </a:r>
          </a:p>
          <a:p>
            <a:pPr>
              <a:lnSpc>
                <a:spcPct val="120000"/>
              </a:lnSpc>
            </a:pPr>
            <a:r>
              <a:rPr lang="en-BE" dirty="0">
                <a:solidFill>
                  <a:schemeClr val="tx1"/>
                </a:solidFill>
              </a:rPr>
              <a:t>But sometime the assistance never shows up or they don’t even send a text saying that the </a:t>
            </a:r>
            <a:r>
              <a:rPr lang="en-GB" dirty="0">
                <a:solidFill>
                  <a:schemeClr val="tx1"/>
                </a:solidFill>
              </a:rPr>
              <a:t>assistance</a:t>
            </a:r>
            <a:r>
              <a:rPr lang="en-BE" dirty="0">
                <a:solidFill>
                  <a:schemeClr val="tx1"/>
                </a:solidFill>
              </a:rPr>
              <a:t> is not going to be there for that person with </a:t>
            </a:r>
            <a:r>
              <a:rPr lang="en-GB" dirty="0">
                <a:solidFill>
                  <a:schemeClr val="tx1"/>
                </a:solidFill>
              </a:rPr>
              <a:t>intellectual</a:t>
            </a:r>
            <a:r>
              <a:rPr lang="en-BE" dirty="0">
                <a:solidFill>
                  <a:schemeClr val="tx1"/>
                </a:solidFill>
              </a:rPr>
              <a:t> </a:t>
            </a:r>
            <a:r>
              <a:rPr lang="en-GB" dirty="0">
                <a:solidFill>
                  <a:schemeClr val="tx1"/>
                </a:solidFill>
              </a:rPr>
              <a:t>disabilities</a:t>
            </a:r>
            <a:r>
              <a:rPr lang="en-BE" dirty="0">
                <a:solidFill>
                  <a:schemeClr val="tx1"/>
                </a:solidFill>
              </a:rPr>
              <a:t>. </a:t>
            </a:r>
          </a:p>
          <a:p>
            <a:endParaRPr lang="en-BE" dirty="0"/>
          </a:p>
        </p:txBody>
      </p:sp>
      <p:pic>
        <p:nvPicPr>
          <p:cNvPr id="9" name="Picture 8" descr="A train on the tracks&#10;&#10;Description automatically generated">
            <a:extLst>
              <a:ext uri="{FF2B5EF4-FFF2-40B4-BE49-F238E27FC236}">
                <a16:creationId xmlns:a16="http://schemas.microsoft.com/office/drawing/2014/main" id="{FEB64A48-3EB3-0775-5AE7-99BA5D6C2E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72500" y="1602030"/>
            <a:ext cx="3257550" cy="1826970"/>
          </a:xfrm>
          <a:prstGeom prst="rect">
            <a:avLst/>
          </a:prstGeom>
        </p:spPr>
      </p:pic>
      <p:sp>
        <p:nvSpPr>
          <p:cNvPr id="11" name="TextBox 10">
            <a:extLst>
              <a:ext uri="{FF2B5EF4-FFF2-40B4-BE49-F238E27FC236}">
                <a16:creationId xmlns:a16="http://schemas.microsoft.com/office/drawing/2014/main" id="{F931ECBB-8D80-C636-A503-4CB73D0B601E}"/>
              </a:ext>
            </a:extLst>
          </p:cNvPr>
          <p:cNvSpPr txBox="1"/>
          <p:nvPr/>
        </p:nvSpPr>
        <p:spPr>
          <a:xfrm>
            <a:off x="8572500" y="3758199"/>
            <a:ext cx="3257550" cy="230832"/>
          </a:xfrm>
          <a:prstGeom prst="rect">
            <a:avLst/>
          </a:prstGeom>
          <a:noFill/>
        </p:spPr>
        <p:txBody>
          <a:bodyPr wrap="square" rtlCol="0">
            <a:spAutoFit/>
          </a:bodyPr>
          <a:lstStyle/>
          <a:p>
            <a:r>
              <a:rPr lang="en-BE" sz="900" dirty="0">
                <a:hlinkClick r:id="rId3" tooltip="http://commons.wikimedia.org/wiki/File:Class_83_KTM_Komuter_train,_Kuala_Lumpur.jpg"/>
              </a:rPr>
              <a:t>This Photo</a:t>
            </a:r>
            <a:r>
              <a:rPr lang="en-BE" sz="900" dirty="0"/>
              <a:t> by Unknown Author is licensed under </a:t>
            </a:r>
            <a:r>
              <a:rPr lang="en-BE" sz="900" dirty="0">
                <a:hlinkClick r:id="rId4" tooltip="https://creativecommons.org/licenses/by-sa/3.0/"/>
              </a:rPr>
              <a:t>CC BY-SA</a:t>
            </a:r>
            <a:endParaRPr lang="en-BE" sz="900" dirty="0"/>
          </a:p>
        </p:txBody>
      </p:sp>
    </p:spTree>
    <p:extLst>
      <p:ext uri="{BB962C8B-B14F-4D97-AF65-F5344CB8AC3E}">
        <p14:creationId xmlns:p14="http://schemas.microsoft.com/office/powerpoint/2010/main" val="281314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B4AD-D55F-4F9F-EA37-79BA1B455A3F}"/>
              </a:ext>
            </a:extLst>
          </p:cNvPr>
          <p:cNvSpPr>
            <a:spLocks noGrp="1"/>
          </p:cNvSpPr>
          <p:nvPr>
            <p:ph type="title"/>
          </p:nvPr>
        </p:nvSpPr>
        <p:spPr>
          <a:xfrm>
            <a:off x="653174" y="192742"/>
            <a:ext cx="3444778" cy="1020489"/>
          </a:xfrm>
        </p:spPr>
        <p:txBody>
          <a:bodyPr>
            <a:normAutofit fontScale="90000"/>
          </a:bodyPr>
          <a:lstStyle/>
          <a:p>
            <a:r>
              <a:rPr lang="en-BE" b="1" dirty="0"/>
              <a:t>Airplane</a:t>
            </a:r>
            <a:endParaRPr lang="en-US" b="1" dirty="0"/>
          </a:p>
        </p:txBody>
      </p:sp>
      <p:sp>
        <p:nvSpPr>
          <p:cNvPr id="3" name="Text Placeholder 2">
            <a:extLst>
              <a:ext uri="{FF2B5EF4-FFF2-40B4-BE49-F238E27FC236}">
                <a16:creationId xmlns:a16="http://schemas.microsoft.com/office/drawing/2014/main" id="{59FE7C01-400E-58C4-FF57-09933AFF5142}"/>
              </a:ext>
            </a:extLst>
          </p:cNvPr>
          <p:cNvSpPr>
            <a:spLocks noGrp="1"/>
          </p:cNvSpPr>
          <p:nvPr>
            <p:ph type="body" idx="1"/>
          </p:nvPr>
        </p:nvSpPr>
        <p:spPr>
          <a:xfrm>
            <a:off x="653174" y="1551973"/>
            <a:ext cx="5907254" cy="4974951"/>
          </a:xfrm>
        </p:spPr>
        <p:txBody>
          <a:bodyPr vert="horz" lIns="91440" tIns="45720" rIns="91440" bIns="45720" rtlCol="0" anchor="t">
            <a:normAutofit/>
          </a:bodyPr>
          <a:lstStyle/>
          <a:p>
            <a:r>
              <a:rPr lang="en-BE" dirty="0">
                <a:solidFill>
                  <a:schemeClr val="tx1"/>
                </a:solidFill>
              </a:rPr>
              <a:t>Airplanes are a nightmare for all people with </a:t>
            </a:r>
            <a:r>
              <a:rPr lang="en-BE" dirty="0" err="1">
                <a:solidFill>
                  <a:schemeClr val="tx1"/>
                </a:solidFill>
              </a:rPr>
              <a:t>intelle</a:t>
            </a:r>
            <a:r>
              <a:rPr lang="fr-BE" dirty="0" err="1">
                <a:solidFill>
                  <a:schemeClr val="tx1"/>
                </a:solidFill>
              </a:rPr>
              <a:t>ctu</a:t>
            </a:r>
            <a:r>
              <a:rPr lang="en-BE" dirty="0">
                <a:solidFill>
                  <a:schemeClr val="tx1"/>
                </a:solidFill>
              </a:rPr>
              <a:t>al </a:t>
            </a:r>
            <a:r>
              <a:rPr lang="en-BE" dirty="0" err="1">
                <a:solidFill>
                  <a:schemeClr val="tx1"/>
                </a:solidFill>
              </a:rPr>
              <a:t>disa</a:t>
            </a:r>
            <a:r>
              <a:rPr lang="fr-BE" dirty="0">
                <a:solidFill>
                  <a:schemeClr val="tx1"/>
                </a:solidFill>
              </a:rPr>
              <a:t>bi</a:t>
            </a:r>
            <a:r>
              <a:rPr lang="en-BE" dirty="0">
                <a:solidFill>
                  <a:schemeClr val="tx1"/>
                </a:solidFill>
              </a:rPr>
              <a:t>l</a:t>
            </a:r>
            <a:r>
              <a:rPr lang="fr-BE" dirty="0">
                <a:solidFill>
                  <a:schemeClr val="tx1"/>
                </a:solidFill>
              </a:rPr>
              <a:t>i</a:t>
            </a:r>
            <a:r>
              <a:rPr lang="en-BE" dirty="0">
                <a:solidFill>
                  <a:schemeClr val="tx1"/>
                </a:solidFill>
              </a:rPr>
              <a:t>ties to use.</a:t>
            </a:r>
          </a:p>
          <a:p>
            <a:r>
              <a:rPr lang="en-BE" dirty="0">
                <a:solidFill>
                  <a:schemeClr val="tx1"/>
                </a:solidFill>
              </a:rPr>
              <a:t>The reason this is a nightmare is because the airplane company does not take care of people with intellectual disabilities and their wheelchair.</a:t>
            </a:r>
          </a:p>
          <a:p>
            <a:r>
              <a:rPr lang="en-BE" dirty="0">
                <a:solidFill>
                  <a:schemeClr val="tx1"/>
                </a:solidFill>
              </a:rPr>
              <a:t>More often than not, the airplane company does break the person</a:t>
            </a:r>
            <a:r>
              <a:rPr lang="fr-BE" dirty="0">
                <a:solidFill>
                  <a:schemeClr val="tx1"/>
                </a:solidFill>
              </a:rPr>
              <a:t>’s</a:t>
            </a:r>
            <a:r>
              <a:rPr lang="en-BE" dirty="0">
                <a:solidFill>
                  <a:schemeClr val="tx1"/>
                </a:solidFill>
              </a:rPr>
              <a:t> wheelchair.</a:t>
            </a:r>
          </a:p>
        </p:txBody>
      </p:sp>
      <p:pic>
        <p:nvPicPr>
          <p:cNvPr id="5" name="Picture 4" descr="A large airplane flying in the sky&#10;&#10;Description automatically generated">
            <a:extLst>
              <a:ext uri="{FF2B5EF4-FFF2-40B4-BE49-F238E27FC236}">
                <a16:creationId xmlns:a16="http://schemas.microsoft.com/office/drawing/2014/main" id="{BA28A388-1F19-6BDE-9AA4-909FF0C950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60428" y="1630089"/>
            <a:ext cx="4305300" cy="2870200"/>
          </a:xfrm>
          <a:prstGeom prst="rect">
            <a:avLst/>
          </a:prstGeom>
        </p:spPr>
      </p:pic>
    </p:spTree>
    <p:extLst>
      <p:ext uri="{BB962C8B-B14F-4D97-AF65-F5344CB8AC3E}">
        <p14:creationId xmlns:p14="http://schemas.microsoft.com/office/powerpoint/2010/main" val="168827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94EE-B8C9-D816-348D-BFEEB0C92A14}"/>
              </a:ext>
            </a:extLst>
          </p:cNvPr>
          <p:cNvSpPr>
            <a:spLocks noGrp="1"/>
          </p:cNvSpPr>
          <p:nvPr>
            <p:ph type="title"/>
          </p:nvPr>
        </p:nvSpPr>
        <p:spPr>
          <a:xfrm>
            <a:off x="463988" y="352097"/>
            <a:ext cx="2737513" cy="904875"/>
          </a:xfrm>
        </p:spPr>
        <p:txBody>
          <a:bodyPr>
            <a:normAutofit fontScale="90000"/>
          </a:bodyPr>
          <a:lstStyle/>
          <a:p>
            <a:r>
              <a:rPr lang="en-BE" b="1" dirty="0"/>
              <a:t>Taxis</a:t>
            </a:r>
            <a:endParaRPr lang="en-US" b="1" dirty="0"/>
          </a:p>
        </p:txBody>
      </p:sp>
      <p:sp>
        <p:nvSpPr>
          <p:cNvPr id="3" name="Text Placeholder 2">
            <a:extLst>
              <a:ext uri="{FF2B5EF4-FFF2-40B4-BE49-F238E27FC236}">
                <a16:creationId xmlns:a16="http://schemas.microsoft.com/office/drawing/2014/main" id="{59A0B4ED-79A8-A150-27D2-6750B95A3F00}"/>
              </a:ext>
            </a:extLst>
          </p:cNvPr>
          <p:cNvSpPr>
            <a:spLocks noGrp="1"/>
          </p:cNvSpPr>
          <p:nvPr>
            <p:ph type="body" idx="1"/>
          </p:nvPr>
        </p:nvSpPr>
        <p:spPr>
          <a:xfrm>
            <a:off x="578224" y="1385047"/>
            <a:ext cx="6884894" cy="5120856"/>
          </a:xfrm>
        </p:spPr>
        <p:txBody>
          <a:bodyPr vert="horz" lIns="91440" tIns="45720" rIns="91440" bIns="45720" rtlCol="0" anchor="t">
            <a:normAutofit fontScale="85000" lnSpcReduction="10000"/>
          </a:bodyPr>
          <a:lstStyle/>
          <a:p>
            <a:r>
              <a:rPr lang="en-BE" dirty="0">
                <a:solidFill>
                  <a:schemeClr val="tx1"/>
                </a:solidFill>
              </a:rPr>
              <a:t>Booking a taxi for a person with intellectual disabilities is a big nightmare.</a:t>
            </a:r>
          </a:p>
          <a:p>
            <a:r>
              <a:rPr lang="en-BE" dirty="0">
                <a:solidFill>
                  <a:schemeClr val="tx1"/>
                </a:solidFill>
              </a:rPr>
              <a:t>Most of the time, the taxi is never on time or they don’t even contact the person and tell them that their taxi is not coming.</a:t>
            </a:r>
          </a:p>
          <a:p>
            <a:r>
              <a:rPr lang="en-BE" dirty="0">
                <a:solidFill>
                  <a:schemeClr val="tx1"/>
                </a:solidFill>
              </a:rPr>
              <a:t>I have had an experience with a taxi driver where </a:t>
            </a:r>
            <a:r>
              <a:rPr lang="en-GB" dirty="0">
                <a:solidFill>
                  <a:schemeClr val="tx1"/>
                </a:solidFill>
              </a:rPr>
              <a:t>I</a:t>
            </a:r>
            <a:r>
              <a:rPr lang="en-BE" dirty="0">
                <a:solidFill>
                  <a:schemeClr val="tx1"/>
                </a:solidFill>
              </a:rPr>
              <a:t> was put in </a:t>
            </a:r>
            <a:r>
              <a:rPr lang="en-BE" dirty="0" err="1">
                <a:solidFill>
                  <a:schemeClr val="tx1"/>
                </a:solidFill>
              </a:rPr>
              <a:t>th</a:t>
            </a:r>
            <a:r>
              <a:rPr lang="fr-BE" dirty="0">
                <a:solidFill>
                  <a:schemeClr val="tx1"/>
                </a:solidFill>
              </a:rPr>
              <a:t>e</a:t>
            </a:r>
            <a:r>
              <a:rPr lang="en-BE" dirty="0">
                <a:solidFill>
                  <a:schemeClr val="tx1"/>
                </a:solidFill>
              </a:rPr>
              <a:t> back of the taxi and the taxi driver close the door and </a:t>
            </a:r>
            <a:r>
              <a:rPr lang="en-GB" dirty="0">
                <a:solidFill>
                  <a:schemeClr val="tx1"/>
                </a:solidFill>
              </a:rPr>
              <a:t>I</a:t>
            </a:r>
            <a:r>
              <a:rPr lang="en-BE" dirty="0">
                <a:solidFill>
                  <a:schemeClr val="tx1"/>
                </a:solidFill>
              </a:rPr>
              <a:t> tell him what about the seat belt and he says </a:t>
            </a:r>
            <a:r>
              <a:rPr lang="en-GB" dirty="0">
                <a:solidFill>
                  <a:schemeClr val="tx1"/>
                </a:solidFill>
              </a:rPr>
              <a:t>that I don’t need it.</a:t>
            </a:r>
          </a:p>
          <a:p>
            <a:r>
              <a:rPr lang="en-GB" dirty="0">
                <a:solidFill>
                  <a:schemeClr val="tx1"/>
                </a:solidFill>
              </a:rPr>
              <a:t>But then the taxi driver hits the brakes and I hit my head on the door, and I said to the driver that I hit my head and he said to me that it is not his problem.</a:t>
            </a:r>
          </a:p>
          <a:p>
            <a:endParaRPr lang="en-GB" dirty="0"/>
          </a:p>
          <a:p>
            <a:endParaRPr lang="en-BE" dirty="0"/>
          </a:p>
        </p:txBody>
      </p:sp>
      <p:pic>
        <p:nvPicPr>
          <p:cNvPr id="5" name="Picture 4" descr="A yellow taxi cab on the street&#10;&#10;Description automatically generated">
            <a:extLst>
              <a:ext uri="{FF2B5EF4-FFF2-40B4-BE49-F238E27FC236}">
                <a16:creationId xmlns:a16="http://schemas.microsoft.com/office/drawing/2014/main" id="{3B53C1B9-7B14-427E-2111-86F16F7450D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14811" y="1673225"/>
            <a:ext cx="4288012" cy="2609850"/>
          </a:xfrm>
          <a:prstGeom prst="rect">
            <a:avLst/>
          </a:prstGeom>
        </p:spPr>
      </p:pic>
      <p:sp>
        <p:nvSpPr>
          <p:cNvPr id="6" name="TextBox 5">
            <a:extLst>
              <a:ext uri="{FF2B5EF4-FFF2-40B4-BE49-F238E27FC236}">
                <a16:creationId xmlns:a16="http://schemas.microsoft.com/office/drawing/2014/main" id="{C29A0F81-D282-285D-3FF5-5FBD633BE288}"/>
              </a:ext>
            </a:extLst>
          </p:cNvPr>
          <p:cNvSpPr txBox="1"/>
          <p:nvPr/>
        </p:nvSpPr>
        <p:spPr>
          <a:xfrm>
            <a:off x="7652204" y="4411412"/>
            <a:ext cx="4213225" cy="230832"/>
          </a:xfrm>
          <a:prstGeom prst="rect">
            <a:avLst/>
          </a:prstGeom>
          <a:noFill/>
        </p:spPr>
        <p:txBody>
          <a:bodyPr wrap="square" rtlCol="0">
            <a:spAutoFit/>
          </a:bodyPr>
          <a:lstStyle/>
          <a:p>
            <a:r>
              <a:rPr lang="en-BE" sz="900" dirty="0">
                <a:hlinkClick r:id="rId4" tooltip="https://simple.wikipedia.org/wiki/Taxi"/>
              </a:rPr>
              <a:t>This Photo</a:t>
            </a:r>
            <a:r>
              <a:rPr lang="en-BE" sz="900" dirty="0"/>
              <a:t> by Unknown Author is licensed under </a:t>
            </a:r>
            <a:r>
              <a:rPr lang="en-BE" sz="900" dirty="0">
                <a:hlinkClick r:id="rId5" tooltip="https://creativecommons.org/licenses/by-sa/3.0/"/>
              </a:rPr>
              <a:t>CC BY-SA</a:t>
            </a:r>
            <a:endParaRPr lang="en-BE" sz="900" dirty="0"/>
          </a:p>
        </p:txBody>
      </p:sp>
    </p:spTree>
    <p:extLst>
      <p:ext uri="{BB962C8B-B14F-4D97-AF65-F5344CB8AC3E}">
        <p14:creationId xmlns:p14="http://schemas.microsoft.com/office/powerpoint/2010/main" val="259787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884C-3F5E-4EA0-83CD-734BAFD366E6}"/>
              </a:ext>
            </a:extLst>
          </p:cNvPr>
          <p:cNvSpPr>
            <a:spLocks noGrp="1"/>
          </p:cNvSpPr>
          <p:nvPr>
            <p:ph type="title"/>
          </p:nvPr>
        </p:nvSpPr>
        <p:spPr>
          <a:xfrm>
            <a:off x="133564" y="-43683"/>
            <a:ext cx="8460412" cy="1106001"/>
          </a:xfrm>
        </p:spPr>
        <p:txBody>
          <a:bodyPr/>
          <a:lstStyle/>
          <a:p>
            <a:r>
              <a:rPr lang="en-GB" sz="5400" b="1" dirty="0"/>
              <a:t>Positive experiences</a:t>
            </a:r>
            <a:endParaRPr lang="en-BE" sz="5400" b="1" dirty="0"/>
          </a:p>
        </p:txBody>
      </p:sp>
      <p:sp>
        <p:nvSpPr>
          <p:cNvPr id="3" name="Text Placeholder 2">
            <a:extLst>
              <a:ext uri="{FF2B5EF4-FFF2-40B4-BE49-F238E27FC236}">
                <a16:creationId xmlns:a16="http://schemas.microsoft.com/office/drawing/2014/main" id="{E3ACB1B5-E04E-4753-8BCC-DF4FCD68FACD}"/>
              </a:ext>
            </a:extLst>
          </p:cNvPr>
          <p:cNvSpPr>
            <a:spLocks noGrp="1"/>
          </p:cNvSpPr>
          <p:nvPr>
            <p:ph type="body" idx="1"/>
          </p:nvPr>
        </p:nvSpPr>
        <p:spPr>
          <a:xfrm>
            <a:off x="441432" y="1774344"/>
            <a:ext cx="10515600" cy="3825072"/>
          </a:xfrm>
        </p:spPr>
        <p:txBody>
          <a:bodyPr>
            <a:normAutofit/>
          </a:bodyPr>
          <a:lstStyle/>
          <a:p>
            <a:pPr marL="685800" indent="-685800">
              <a:buFont typeface="Arial" panose="020B0604020202020204" pitchFamily="34" charset="0"/>
              <a:buChar char="•"/>
            </a:pPr>
            <a:r>
              <a:rPr lang="en-GB" sz="3400" b="1" dirty="0">
                <a:solidFill>
                  <a:schemeClr val="tx1"/>
                </a:solidFill>
                <a:cs typeface="+mn-cs"/>
              </a:rPr>
              <a:t>Glasgow</a:t>
            </a:r>
            <a:r>
              <a:rPr lang="en-GB" sz="3400" dirty="0">
                <a:solidFill>
                  <a:schemeClr val="tx1"/>
                </a:solidFill>
                <a:cs typeface="+mn-cs"/>
              </a:rPr>
              <a:t> – Accessible transport, no cobble roads? Accessible buses</a:t>
            </a:r>
          </a:p>
          <a:p>
            <a:pPr marL="685800" indent="-685800">
              <a:buFont typeface="Arial" panose="020B0604020202020204" pitchFamily="34" charset="0"/>
              <a:buChar char="•"/>
            </a:pPr>
            <a:r>
              <a:rPr lang="en-GB" sz="3400" b="1" dirty="0">
                <a:solidFill>
                  <a:schemeClr val="tx1"/>
                </a:solidFill>
                <a:cs typeface="+mn-cs"/>
              </a:rPr>
              <a:t>Turkey-</a:t>
            </a:r>
            <a:r>
              <a:rPr lang="en-GB" sz="3400" dirty="0">
                <a:solidFill>
                  <a:schemeClr val="tx1"/>
                </a:solidFill>
                <a:cs typeface="+mn-cs"/>
              </a:rPr>
              <a:t> Super accessible, smooth roads and pavements </a:t>
            </a:r>
          </a:p>
          <a:p>
            <a:pPr marL="685800" indent="-685800">
              <a:buFont typeface="Arial" panose="020B0604020202020204" pitchFamily="34" charset="0"/>
              <a:buChar char="•"/>
            </a:pPr>
            <a:r>
              <a:rPr lang="en-GB" sz="3400" b="1" dirty="0">
                <a:solidFill>
                  <a:schemeClr val="tx1"/>
                </a:solidFill>
                <a:cs typeface="+mn-cs"/>
              </a:rPr>
              <a:t>Peniche (Portugal)- </a:t>
            </a:r>
            <a:r>
              <a:rPr lang="en-GB" sz="3400" dirty="0">
                <a:solidFill>
                  <a:schemeClr val="tx1"/>
                </a:solidFill>
                <a:cs typeface="+mn-cs"/>
              </a:rPr>
              <a:t>Accessible transport on the beach</a:t>
            </a:r>
          </a:p>
          <a:p>
            <a:pPr marL="342900" indent="-342900">
              <a:buFontTx/>
              <a:buChar char="-"/>
            </a:pPr>
            <a:endParaRPr lang="en-GB" sz="4000" dirty="0"/>
          </a:p>
          <a:p>
            <a:endParaRPr lang="en-BE" sz="4000" dirty="0"/>
          </a:p>
        </p:txBody>
      </p:sp>
    </p:spTree>
    <p:extLst>
      <p:ext uri="{BB962C8B-B14F-4D97-AF65-F5344CB8AC3E}">
        <p14:creationId xmlns:p14="http://schemas.microsoft.com/office/powerpoint/2010/main" val="210064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1A06-ABF9-CEBE-859C-88CD14D8A88F}"/>
              </a:ext>
            </a:extLst>
          </p:cNvPr>
          <p:cNvSpPr>
            <a:spLocks noGrp="1"/>
          </p:cNvSpPr>
          <p:nvPr>
            <p:ph type="title"/>
          </p:nvPr>
        </p:nvSpPr>
        <p:spPr>
          <a:xfrm>
            <a:off x="-5277" y="185738"/>
            <a:ext cx="12200585" cy="1521920"/>
          </a:xfrm>
        </p:spPr>
        <p:txBody>
          <a:bodyPr>
            <a:noAutofit/>
          </a:bodyPr>
          <a:lstStyle/>
          <a:p>
            <a:r>
              <a:rPr lang="en-US" sz="5400" b="1" dirty="0"/>
              <a:t>What can be done to make transport more accessible? </a:t>
            </a:r>
          </a:p>
        </p:txBody>
      </p:sp>
      <p:sp>
        <p:nvSpPr>
          <p:cNvPr id="4" name="TextBox 3">
            <a:extLst>
              <a:ext uri="{FF2B5EF4-FFF2-40B4-BE49-F238E27FC236}">
                <a16:creationId xmlns:a16="http://schemas.microsoft.com/office/drawing/2014/main" id="{165BAD93-3462-A56A-1442-426AD6C10CE3}"/>
              </a:ext>
            </a:extLst>
          </p:cNvPr>
          <p:cNvSpPr txBox="1"/>
          <p:nvPr/>
        </p:nvSpPr>
        <p:spPr>
          <a:xfrm>
            <a:off x="340601" y="1881635"/>
            <a:ext cx="11508828" cy="3570208"/>
          </a:xfrm>
          <a:prstGeom prst="rect">
            <a:avLst/>
          </a:prstGeom>
          <a:noFill/>
        </p:spPr>
        <p:txBody>
          <a:bodyPr wrap="square" rtlCol="0">
            <a:spAutoFit/>
          </a:bodyPr>
          <a:lstStyle/>
          <a:p>
            <a:pPr marL="285750" indent="-285750">
              <a:buFont typeface="Arial" panose="020B0604020202020204" pitchFamily="34" charset="0"/>
              <a:buChar char="•"/>
            </a:pPr>
            <a:r>
              <a:rPr lang="en-BE" sz="2600" dirty="0">
                <a:latin typeface="Verdana" panose="020B0604030504040204" pitchFamily="34" charset="0"/>
                <a:ea typeface="Verdana" panose="020B0604030504040204" pitchFamily="34" charset="0"/>
              </a:rPr>
              <a:t>Trainings to give awareness to public transport staff to talk to people with  intellec</a:t>
            </a:r>
            <a:r>
              <a:rPr lang="fr-BE" sz="2600" dirty="0">
                <a:latin typeface="Verdana" panose="020B0604030504040204" pitchFamily="34" charset="0"/>
                <a:ea typeface="Verdana" panose="020B0604030504040204" pitchFamily="34" charset="0"/>
              </a:rPr>
              <a:t>tua</a:t>
            </a:r>
            <a:r>
              <a:rPr lang="en-BE" sz="2600" dirty="0">
                <a:latin typeface="Verdana" panose="020B0604030504040204" pitchFamily="34" charset="0"/>
                <a:ea typeface="Verdana" panose="020B0604030504040204" pitchFamily="34" charset="0"/>
              </a:rPr>
              <a:t>l </a:t>
            </a:r>
            <a:r>
              <a:rPr lang="fr-BE" sz="2600" dirty="0">
                <a:latin typeface="Verdana" panose="020B0604030504040204" pitchFamily="34" charset="0"/>
                <a:ea typeface="Verdana" panose="020B0604030504040204" pitchFamily="34" charset="0"/>
              </a:rPr>
              <a:t>disabilities</a:t>
            </a:r>
          </a:p>
          <a:p>
            <a:pPr marL="285750" indent="-285750">
              <a:buFont typeface="Arial" panose="020B0604020202020204" pitchFamily="34" charset="0"/>
              <a:buChar char="•"/>
            </a:pPr>
            <a:endParaRPr lang="en-BE" sz="2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BE" sz="2600" dirty="0">
                <a:latin typeface="Verdana" panose="020B0604030504040204" pitchFamily="34" charset="0"/>
                <a:ea typeface="Verdana" panose="020B0604030504040204" pitchFamily="34" charset="0"/>
              </a:rPr>
              <a:t>Ramps </a:t>
            </a:r>
            <a:endParaRPr lang="fr-BE" sz="2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BE" sz="2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BE" sz="2600" dirty="0">
                <a:latin typeface="Verdana" panose="020B0604030504040204" pitchFamily="34" charset="0"/>
                <a:ea typeface="Verdana" panose="020B0604030504040204" pitchFamily="34" charset="0"/>
              </a:rPr>
              <a:t>Better signage</a:t>
            </a:r>
            <a:endParaRPr lang="fr-BE" sz="2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BE" sz="2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BE" sz="2600" dirty="0">
                <a:latin typeface="Verdana" panose="020B0604030504040204" pitchFamily="34" charset="0"/>
                <a:ea typeface="Verdana" panose="020B0604030504040204" pitchFamily="34" charset="0"/>
              </a:rPr>
              <a:t>Longer stops</a:t>
            </a:r>
          </a:p>
          <a:p>
            <a:pPr marL="285750" indent="-285750">
              <a:buFont typeface="Arial" panose="020B0604020202020204" pitchFamily="34" charset="0"/>
              <a:buChar char="•"/>
            </a:pPr>
            <a:endParaRPr lang="en-BE" dirty="0"/>
          </a:p>
        </p:txBody>
      </p:sp>
    </p:spTree>
    <p:extLst>
      <p:ext uri="{BB962C8B-B14F-4D97-AF65-F5344CB8AC3E}">
        <p14:creationId xmlns:p14="http://schemas.microsoft.com/office/powerpoint/2010/main" val="1178221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13590</TotalTime>
  <Words>936</Words>
  <Application>Microsoft Office PowerPoint</Application>
  <PresentationFormat>Widescreen</PresentationFormat>
  <Paragraphs>87</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Noto Sans Symbols</vt:lpstr>
      <vt:lpstr>Trebuchet MS</vt:lpstr>
      <vt:lpstr>Verdana</vt:lpstr>
      <vt:lpstr>Office Theme</vt:lpstr>
      <vt:lpstr>PowerPoint Presentation</vt:lpstr>
      <vt:lpstr>Agenda </vt:lpstr>
      <vt:lpstr>PowerPoint Presentation</vt:lpstr>
      <vt:lpstr>Bus</vt:lpstr>
      <vt:lpstr>Trains</vt:lpstr>
      <vt:lpstr>Airplane</vt:lpstr>
      <vt:lpstr>Taxis</vt:lpstr>
      <vt:lpstr>Positive experiences</vt:lpstr>
      <vt:lpstr>What can be done to make transport more accessible?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r_lulli@hotmail.com</dc:creator>
  <cp:keywords>Accessibility</cp:keywords>
  <cp:lastModifiedBy>An-Sofie Leenknecht</cp:lastModifiedBy>
  <cp:revision>151</cp:revision>
  <dcterms:created xsi:type="dcterms:W3CDTF">2019-03-25T10:17:14Z</dcterms:created>
  <dcterms:modified xsi:type="dcterms:W3CDTF">2024-10-03T11:27:07Z</dcterms:modified>
</cp:coreProperties>
</file>