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6" r:id="rId1"/>
  </p:sldMasterIdLst>
  <p:notesMasterIdLst>
    <p:notesMasterId r:id="rId26"/>
  </p:notesMasterIdLst>
  <p:sldIdLst>
    <p:sldId id="256" r:id="rId2"/>
    <p:sldId id="318" r:id="rId3"/>
    <p:sldId id="311" r:id="rId4"/>
    <p:sldId id="328" r:id="rId5"/>
    <p:sldId id="319" r:id="rId6"/>
    <p:sldId id="320" r:id="rId7"/>
    <p:sldId id="315" r:id="rId8"/>
    <p:sldId id="316" r:id="rId9"/>
    <p:sldId id="317" r:id="rId10"/>
    <p:sldId id="321" r:id="rId11"/>
    <p:sldId id="327" r:id="rId12"/>
    <p:sldId id="326" r:id="rId13"/>
    <p:sldId id="322" r:id="rId14"/>
    <p:sldId id="323" r:id="rId15"/>
    <p:sldId id="324" r:id="rId16"/>
    <p:sldId id="329" r:id="rId17"/>
    <p:sldId id="330" r:id="rId18"/>
    <p:sldId id="331" r:id="rId19"/>
    <p:sldId id="332" r:id="rId20"/>
    <p:sldId id="333" r:id="rId21"/>
    <p:sldId id="335" r:id="rId22"/>
    <p:sldId id="334" r:id="rId23"/>
    <p:sldId id="336" r:id="rId24"/>
    <p:sldId id="30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1"/>
    <a:srgbClr val="FFE52E"/>
    <a:srgbClr val="FFFC00"/>
    <a:srgbClr val="FFFD54"/>
    <a:srgbClr val="FFF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99"/>
    <p:restoredTop sz="82436"/>
  </p:normalViewPr>
  <p:slideViewPr>
    <p:cSldViewPr snapToGrid="0">
      <p:cViewPr varScale="1">
        <p:scale>
          <a:sx n="91" d="100"/>
          <a:sy n="91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55168C-12A1-9540-AB46-AD0FD652E467}" type="doc">
      <dgm:prSet loTypeId="urn:microsoft.com/office/officeart/2005/8/layout/radial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54FAF9-7A7B-0447-A708-01075884EE58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Resistance to system change</a:t>
          </a:r>
        </a:p>
      </dgm:t>
      <dgm:extLst>
        <a:ext uri="{E40237B7-FDA0-4F09-8148-C483321AD2D9}">
          <dgm14:cNvPr xmlns:dgm14="http://schemas.microsoft.com/office/drawing/2010/diagram" id="0" name="" descr="Resistance to system change&#10;- Fear of change&#10;- Belief systems/ ideology&#10;- Myths or misunderstandings&#10;- Financial and vested interests&#10;"/>
        </a:ext>
      </dgm:extLst>
    </dgm:pt>
    <dgm:pt modelId="{A4D69C8B-A124-EC44-948F-9F3CD06ED494}" type="parTrans" cxnId="{EF9CC072-F554-994E-95D6-E735B4F212B2}">
      <dgm:prSet/>
      <dgm:spPr/>
      <dgm:t>
        <a:bodyPr/>
        <a:lstStyle/>
        <a:p>
          <a:endParaRPr lang="en-US"/>
        </a:p>
      </dgm:t>
    </dgm:pt>
    <dgm:pt modelId="{9CFADC0C-644C-1D4A-B4C3-C542F357D94C}" type="sibTrans" cxnId="{EF9CC072-F554-994E-95D6-E735B4F212B2}">
      <dgm:prSet/>
      <dgm:spPr/>
      <dgm:t>
        <a:bodyPr/>
        <a:lstStyle/>
        <a:p>
          <a:endParaRPr lang="en-US"/>
        </a:p>
      </dgm:t>
    </dgm:pt>
    <dgm:pt modelId="{2790F9E5-0820-B843-8505-F31A8D24D8F1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Fear of change</a:t>
          </a:r>
        </a:p>
      </dgm:t>
      <dgm:extLst>
        <a:ext uri="{E40237B7-FDA0-4F09-8148-C483321AD2D9}">
          <dgm14:cNvPr xmlns:dgm14="http://schemas.microsoft.com/office/drawing/2010/diagram" id="0" name="" descr="Resistance to system change&#10;- Fear of change&#10;- Belief systems/ ideology&#10;- Myths or misunderstandings&#10;- Financial and vested interests&#10;"/>
        </a:ext>
      </dgm:extLst>
    </dgm:pt>
    <dgm:pt modelId="{97770BF4-E97E-8949-A41B-8565B83683E9}" type="parTrans" cxnId="{1D2252E6-BE69-8446-A372-6C2BE931E3FD}">
      <dgm:prSet/>
      <dgm:spPr/>
      <dgm:t>
        <a:bodyPr/>
        <a:lstStyle/>
        <a:p>
          <a:endParaRPr lang="en-US"/>
        </a:p>
      </dgm:t>
    </dgm:pt>
    <dgm:pt modelId="{8E83C79F-315E-D54B-9FBD-1AA8661257E6}" type="sibTrans" cxnId="{1D2252E6-BE69-8446-A372-6C2BE931E3FD}">
      <dgm:prSet/>
      <dgm:spPr/>
      <dgm:t>
        <a:bodyPr/>
        <a:lstStyle/>
        <a:p>
          <a:endParaRPr lang="en-US"/>
        </a:p>
      </dgm:t>
    </dgm:pt>
    <dgm:pt modelId="{191CD6A6-4F3B-CB43-A4F3-B399AA525741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Belief systems/ ideology</a:t>
          </a:r>
        </a:p>
      </dgm:t>
      <dgm:extLst>
        <a:ext uri="{E40237B7-FDA0-4F09-8148-C483321AD2D9}">
          <dgm14:cNvPr xmlns:dgm14="http://schemas.microsoft.com/office/drawing/2010/diagram" id="0" name="" descr="Resistance to system change&#10;- Fear of change&#10;- Belief systems/ ideology&#10;- Myths or misunderstandings&#10;- Financial and vested interests&#10;"/>
        </a:ext>
      </dgm:extLst>
    </dgm:pt>
    <dgm:pt modelId="{C6B9C696-3499-5D43-A0DD-63E5E9AE906F}" type="parTrans" cxnId="{E5163452-3B9D-744E-B8A3-4D9FB9FC21B3}">
      <dgm:prSet/>
      <dgm:spPr/>
      <dgm:t>
        <a:bodyPr/>
        <a:lstStyle/>
        <a:p>
          <a:endParaRPr lang="en-US"/>
        </a:p>
      </dgm:t>
    </dgm:pt>
    <dgm:pt modelId="{2BD13296-478C-E04D-BF49-01F8CBD79728}" type="sibTrans" cxnId="{E5163452-3B9D-744E-B8A3-4D9FB9FC21B3}">
      <dgm:prSet/>
      <dgm:spPr/>
      <dgm:t>
        <a:bodyPr/>
        <a:lstStyle/>
        <a:p>
          <a:endParaRPr lang="en-US"/>
        </a:p>
      </dgm:t>
    </dgm:pt>
    <dgm:pt modelId="{00E9824D-364A-1344-93B2-35E12F9CEAE3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Myths or misunderstandings</a:t>
          </a:r>
        </a:p>
      </dgm:t>
      <dgm:extLst>
        <a:ext uri="{E40237B7-FDA0-4F09-8148-C483321AD2D9}">
          <dgm14:cNvPr xmlns:dgm14="http://schemas.microsoft.com/office/drawing/2010/diagram" id="0" name="" descr="Resistance to system change&#10;- Fear of change&#10;- Belief systems/ ideology&#10;- Myths or misunderstandings&#10;- Financial and vested interests&#10;"/>
        </a:ext>
      </dgm:extLst>
    </dgm:pt>
    <dgm:pt modelId="{B3FCDFD7-1A00-E24E-B750-013714CC5598}" type="parTrans" cxnId="{A51DC68D-0517-BC4E-93E0-946EFFFF85E3}">
      <dgm:prSet/>
      <dgm:spPr/>
      <dgm:t>
        <a:bodyPr/>
        <a:lstStyle/>
        <a:p>
          <a:endParaRPr lang="en-US"/>
        </a:p>
      </dgm:t>
    </dgm:pt>
    <dgm:pt modelId="{7C0C3903-7B0C-AE43-A12F-E3B49E10D92F}" type="sibTrans" cxnId="{A51DC68D-0517-BC4E-93E0-946EFFFF85E3}">
      <dgm:prSet/>
      <dgm:spPr/>
      <dgm:t>
        <a:bodyPr/>
        <a:lstStyle/>
        <a:p>
          <a:endParaRPr lang="en-US"/>
        </a:p>
      </dgm:t>
    </dgm:pt>
    <dgm:pt modelId="{717BFF87-C0D8-CC43-80E9-5158AEFCB577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Financial and vested interests</a:t>
          </a:r>
        </a:p>
      </dgm:t>
      <dgm:extLst>
        <a:ext uri="{E40237B7-FDA0-4F09-8148-C483321AD2D9}">
          <dgm14:cNvPr xmlns:dgm14="http://schemas.microsoft.com/office/drawing/2010/diagram" id="0" name="" descr="Resistance to system change&#10;- Fear of change&#10;- Belief systems/ ideology&#10;- Myths or misunderstandings&#10;- Financial and vested interests&#10;"/>
        </a:ext>
      </dgm:extLst>
    </dgm:pt>
    <dgm:pt modelId="{7AE2BA53-4192-974E-8CC3-858C71D64F59}" type="parTrans" cxnId="{BED9BE6B-2F55-DE47-840C-1D3FA1128208}">
      <dgm:prSet/>
      <dgm:spPr/>
      <dgm:t>
        <a:bodyPr/>
        <a:lstStyle/>
        <a:p>
          <a:endParaRPr lang="en-US"/>
        </a:p>
      </dgm:t>
    </dgm:pt>
    <dgm:pt modelId="{E816E6CD-8E73-AE4F-A595-1ECDC6CD9F4E}" type="sibTrans" cxnId="{BED9BE6B-2F55-DE47-840C-1D3FA1128208}">
      <dgm:prSet/>
      <dgm:spPr/>
      <dgm:t>
        <a:bodyPr/>
        <a:lstStyle/>
        <a:p>
          <a:endParaRPr lang="en-US"/>
        </a:p>
      </dgm:t>
    </dgm:pt>
    <dgm:pt modelId="{2FF0DA4F-04D1-4D4C-B268-3D3284B687B3}" type="pres">
      <dgm:prSet presAssocID="{C155168C-12A1-9540-AB46-AD0FD652E46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2A5743A-CE3D-554D-824F-B1A5782186DD}" type="pres">
      <dgm:prSet presAssocID="{D554FAF9-7A7B-0447-A708-01075884EE58}" presName="centerShape" presStyleLbl="node0" presStyleIdx="0" presStyleCnt="1"/>
      <dgm:spPr/>
    </dgm:pt>
    <dgm:pt modelId="{26BF4E11-17DC-384B-9BE8-DEE933773C8B}" type="pres">
      <dgm:prSet presAssocID="{97770BF4-E97E-8949-A41B-8565B83683E9}" presName="parTrans" presStyleLbl="sibTrans2D1" presStyleIdx="0" presStyleCnt="4"/>
      <dgm:spPr/>
    </dgm:pt>
    <dgm:pt modelId="{F29ACA27-5F8D-C04E-A11C-8681F69F0304}" type="pres">
      <dgm:prSet presAssocID="{97770BF4-E97E-8949-A41B-8565B83683E9}" presName="connectorText" presStyleLbl="sibTrans2D1" presStyleIdx="0" presStyleCnt="4"/>
      <dgm:spPr/>
    </dgm:pt>
    <dgm:pt modelId="{AC652375-3563-2D4C-B2EA-5994635FA1E5}" type="pres">
      <dgm:prSet presAssocID="{2790F9E5-0820-B843-8505-F31A8D24D8F1}" presName="node" presStyleLbl="node1" presStyleIdx="0" presStyleCnt="4">
        <dgm:presLayoutVars>
          <dgm:bulletEnabled val="1"/>
        </dgm:presLayoutVars>
      </dgm:prSet>
      <dgm:spPr/>
    </dgm:pt>
    <dgm:pt modelId="{5B5ACA62-EFE6-9C4C-86BA-C93C91B9632F}" type="pres">
      <dgm:prSet presAssocID="{C6B9C696-3499-5D43-A0DD-63E5E9AE906F}" presName="parTrans" presStyleLbl="sibTrans2D1" presStyleIdx="1" presStyleCnt="4"/>
      <dgm:spPr/>
    </dgm:pt>
    <dgm:pt modelId="{BB1F3D8B-BA57-0E4A-B422-E162B2C0BD3C}" type="pres">
      <dgm:prSet presAssocID="{C6B9C696-3499-5D43-A0DD-63E5E9AE906F}" presName="connectorText" presStyleLbl="sibTrans2D1" presStyleIdx="1" presStyleCnt="4"/>
      <dgm:spPr/>
    </dgm:pt>
    <dgm:pt modelId="{C4D1BA44-599A-9A40-A32E-D86BA52F2CF3}" type="pres">
      <dgm:prSet presAssocID="{191CD6A6-4F3B-CB43-A4F3-B399AA525741}" presName="node" presStyleLbl="node1" presStyleIdx="1" presStyleCnt="4">
        <dgm:presLayoutVars>
          <dgm:bulletEnabled val="1"/>
        </dgm:presLayoutVars>
      </dgm:prSet>
      <dgm:spPr/>
    </dgm:pt>
    <dgm:pt modelId="{CCE0B3FA-A313-FA45-AD2D-5F8EB91449F7}" type="pres">
      <dgm:prSet presAssocID="{B3FCDFD7-1A00-E24E-B750-013714CC5598}" presName="parTrans" presStyleLbl="sibTrans2D1" presStyleIdx="2" presStyleCnt="4"/>
      <dgm:spPr/>
    </dgm:pt>
    <dgm:pt modelId="{7FDC9306-0A3B-5A41-ADCD-723285D57307}" type="pres">
      <dgm:prSet presAssocID="{B3FCDFD7-1A00-E24E-B750-013714CC5598}" presName="connectorText" presStyleLbl="sibTrans2D1" presStyleIdx="2" presStyleCnt="4"/>
      <dgm:spPr/>
    </dgm:pt>
    <dgm:pt modelId="{3E2B6296-8FAA-F748-8B8B-59D8328EBAAA}" type="pres">
      <dgm:prSet presAssocID="{00E9824D-364A-1344-93B2-35E12F9CEAE3}" presName="node" presStyleLbl="node1" presStyleIdx="2" presStyleCnt="4" custScaleX="140076">
        <dgm:presLayoutVars>
          <dgm:bulletEnabled val="1"/>
        </dgm:presLayoutVars>
      </dgm:prSet>
      <dgm:spPr/>
    </dgm:pt>
    <dgm:pt modelId="{FB067066-A230-F245-9290-93385A0379E2}" type="pres">
      <dgm:prSet presAssocID="{7AE2BA53-4192-974E-8CC3-858C71D64F59}" presName="parTrans" presStyleLbl="sibTrans2D1" presStyleIdx="3" presStyleCnt="4"/>
      <dgm:spPr/>
    </dgm:pt>
    <dgm:pt modelId="{8B3C2454-61A9-6A4A-B100-FB75F5EB883B}" type="pres">
      <dgm:prSet presAssocID="{7AE2BA53-4192-974E-8CC3-858C71D64F59}" presName="connectorText" presStyleLbl="sibTrans2D1" presStyleIdx="3" presStyleCnt="4"/>
      <dgm:spPr/>
    </dgm:pt>
    <dgm:pt modelId="{2A09DD0E-AECC-8143-B286-3FD2683CAF3C}" type="pres">
      <dgm:prSet presAssocID="{717BFF87-C0D8-CC43-80E9-5158AEFCB577}" presName="node" presStyleLbl="node1" presStyleIdx="3" presStyleCnt="4">
        <dgm:presLayoutVars>
          <dgm:bulletEnabled val="1"/>
        </dgm:presLayoutVars>
      </dgm:prSet>
      <dgm:spPr/>
    </dgm:pt>
  </dgm:ptLst>
  <dgm:cxnLst>
    <dgm:cxn modelId="{1A180C0B-3B23-0348-9856-4457EF2A6880}" type="presOf" srcId="{7AE2BA53-4192-974E-8CC3-858C71D64F59}" destId="{8B3C2454-61A9-6A4A-B100-FB75F5EB883B}" srcOrd="1" destOrd="0" presId="urn:microsoft.com/office/officeart/2005/8/layout/radial5"/>
    <dgm:cxn modelId="{010C1C0E-4970-5F48-B9B7-C930BF8806A3}" type="presOf" srcId="{191CD6A6-4F3B-CB43-A4F3-B399AA525741}" destId="{C4D1BA44-599A-9A40-A32E-D86BA52F2CF3}" srcOrd="0" destOrd="0" presId="urn:microsoft.com/office/officeart/2005/8/layout/radial5"/>
    <dgm:cxn modelId="{88E5B814-A43E-F249-93F7-0BE4DE8A2FBB}" type="presOf" srcId="{97770BF4-E97E-8949-A41B-8565B83683E9}" destId="{F29ACA27-5F8D-C04E-A11C-8681F69F0304}" srcOrd="1" destOrd="0" presId="urn:microsoft.com/office/officeart/2005/8/layout/radial5"/>
    <dgm:cxn modelId="{AA2FA018-1E28-DF4D-B0F3-5DF8A406E92F}" type="presOf" srcId="{00E9824D-364A-1344-93B2-35E12F9CEAE3}" destId="{3E2B6296-8FAA-F748-8B8B-59D8328EBAAA}" srcOrd="0" destOrd="0" presId="urn:microsoft.com/office/officeart/2005/8/layout/radial5"/>
    <dgm:cxn modelId="{DE48961F-D0CC-1D41-951D-EBBF983F6D3B}" type="presOf" srcId="{B3FCDFD7-1A00-E24E-B750-013714CC5598}" destId="{7FDC9306-0A3B-5A41-ADCD-723285D57307}" srcOrd="1" destOrd="0" presId="urn:microsoft.com/office/officeart/2005/8/layout/radial5"/>
    <dgm:cxn modelId="{153A1F35-45B3-5249-A1B9-41896F29376C}" type="presOf" srcId="{97770BF4-E97E-8949-A41B-8565B83683E9}" destId="{26BF4E11-17DC-384B-9BE8-DEE933773C8B}" srcOrd="0" destOrd="0" presId="urn:microsoft.com/office/officeart/2005/8/layout/radial5"/>
    <dgm:cxn modelId="{7A144939-19EE-6C46-AA28-EC3BC368A9C3}" type="presOf" srcId="{B3FCDFD7-1A00-E24E-B750-013714CC5598}" destId="{CCE0B3FA-A313-FA45-AD2D-5F8EB91449F7}" srcOrd="0" destOrd="0" presId="urn:microsoft.com/office/officeart/2005/8/layout/radial5"/>
    <dgm:cxn modelId="{C1582D65-2835-7A4C-8C00-826AA3357CD5}" type="presOf" srcId="{C6B9C696-3499-5D43-A0DD-63E5E9AE906F}" destId="{BB1F3D8B-BA57-0E4A-B422-E162B2C0BD3C}" srcOrd="1" destOrd="0" presId="urn:microsoft.com/office/officeart/2005/8/layout/radial5"/>
    <dgm:cxn modelId="{73FBE14A-94EE-2A47-AB38-DC132AD24DC8}" type="presOf" srcId="{C155168C-12A1-9540-AB46-AD0FD652E467}" destId="{2FF0DA4F-04D1-4D4C-B268-3D3284B687B3}" srcOrd="0" destOrd="0" presId="urn:microsoft.com/office/officeart/2005/8/layout/radial5"/>
    <dgm:cxn modelId="{BED9BE6B-2F55-DE47-840C-1D3FA1128208}" srcId="{D554FAF9-7A7B-0447-A708-01075884EE58}" destId="{717BFF87-C0D8-CC43-80E9-5158AEFCB577}" srcOrd="3" destOrd="0" parTransId="{7AE2BA53-4192-974E-8CC3-858C71D64F59}" sibTransId="{E816E6CD-8E73-AE4F-A595-1ECDC6CD9F4E}"/>
    <dgm:cxn modelId="{E5163452-3B9D-744E-B8A3-4D9FB9FC21B3}" srcId="{D554FAF9-7A7B-0447-A708-01075884EE58}" destId="{191CD6A6-4F3B-CB43-A4F3-B399AA525741}" srcOrd="1" destOrd="0" parTransId="{C6B9C696-3499-5D43-A0DD-63E5E9AE906F}" sibTransId="{2BD13296-478C-E04D-BF49-01F8CBD79728}"/>
    <dgm:cxn modelId="{EF9CC072-F554-994E-95D6-E735B4F212B2}" srcId="{C155168C-12A1-9540-AB46-AD0FD652E467}" destId="{D554FAF9-7A7B-0447-A708-01075884EE58}" srcOrd="0" destOrd="0" parTransId="{A4D69C8B-A124-EC44-948F-9F3CD06ED494}" sibTransId="{9CFADC0C-644C-1D4A-B4C3-C542F357D94C}"/>
    <dgm:cxn modelId="{C66D0D55-90D9-D14C-9024-301DC85B7B8D}" type="presOf" srcId="{717BFF87-C0D8-CC43-80E9-5158AEFCB577}" destId="{2A09DD0E-AECC-8143-B286-3FD2683CAF3C}" srcOrd="0" destOrd="0" presId="urn:microsoft.com/office/officeart/2005/8/layout/radial5"/>
    <dgm:cxn modelId="{51C2A156-62AF-1A47-8BFF-B43C738C7974}" type="presOf" srcId="{D554FAF9-7A7B-0447-A708-01075884EE58}" destId="{32A5743A-CE3D-554D-824F-B1A5782186DD}" srcOrd="0" destOrd="0" presId="urn:microsoft.com/office/officeart/2005/8/layout/radial5"/>
    <dgm:cxn modelId="{A51DC68D-0517-BC4E-93E0-946EFFFF85E3}" srcId="{D554FAF9-7A7B-0447-A708-01075884EE58}" destId="{00E9824D-364A-1344-93B2-35E12F9CEAE3}" srcOrd="2" destOrd="0" parTransId="{B3FCDFD7-1A00-E24E-B750-013714CC5598}" sibTransId="{7C0C3903-7B0C-AE43-A12F-E3B49E10D92F}"/>
    <dgm:cxn modelId="{7DB6D191-4E08-B846-B47C-441BE3E5438B}" type="presOf" srcId="{C6B9C696-3499-5D43-A0DD-63E5E9AE906F}" destId="{5B5ACA62-EFE6-9C4C-86BA-C93C91B9632F}" srcOrd="0" destOrd="0" presId="urn:microsoft.com/office/officeart/2005/8/layout/radial5"/>
    <dgm:cxn modelId="{6AFE98E1-7C61-114C-B46A-D9E9CD768133}" type="presOf" srcId="{7AE2BA53-4192-974E-8CC3-858C71D64F59}" destId="{FB067066-A230-F245-9290-93385A0379E2}" srcOrd="0" destOrd="0" presId="urn:microsoft.com/office/officeart/2005/8/layout/radial5"/>
    <dgm:cxn modelId="{1D2252E6-BE69-8446-A372-6C2BE931E3FD}" srcId="{D554FAF9-7A7B-0447-A708-01075884EE58}" destId="{2790F9E5-0820-B843-8505-F31A8D24D8F1}" srcOrd="0" destOrd="0" parTransId="{97770BF4-E97E-8949-A41B-8565B83683E9}" sibTransId="{8E83C79F-315E-D54B-9FBD-1AA8661257E6}"/>
    <dgm:cxn modelId="{301333FD-E191-9245-8C4A-2A3420C99EC3}" type="presOf" srcId="{2790F9E5-0820-B843-8505-F31A8D24D8F1}" destId="{AC652375-3563-2D4C-B2EA-5994635FA1E5}" srcOrd="0" destOrd="0" presId="urn:microsoft.com/office/officeart/2005/8/layout/radial5"/>
    <dgm:cxn modelId="{868D6850-A356-ED43-BB16-F8EDBF28D749}" type="presParOf" srcId="{2FF0DA4F-04D1-4D4C-B268-3D3284B687B3}" destId="{32A5743A-CE3D-554D-824F-B1A5782186DD}" srcOrd="0" destOrd="0" presId="urn:microsoft.com/office/officeart/2005/8/layout/radial5"/>
    <dgm:cxn modelId="{859B2073-72F0-0E42-95AF-99AC8AD069C6}" type="presParOf" srcId="{2FF0DA4F-04D1-4D4C-B268-3D3284B687B3}" destId="{26BF4E11-17DC-384B-9BE8-DEE933773C8B}" srcOrd="1" destOrd="0" presId="urn:microsoft.com/office/officeart/2005/8/layout/radial5"/>
    <dgm:cxn modelId="{F2F3A798-B366-D24A-9DFA-5AEA8B2420EB}" type="presParOf" srcId="{26BF4E11-17DC-384B-9BE8-DEE933773C8B}" destId="{F29ACA27-5F8D-C04E-A11C-8681F69F0304}" srcOrd="0" destOrd="0" presId="urn:microsoft.com/office/officeart/2005/8/layout/radial5"/>
    <dgm:cxn modelId="{46F1B324-E77A-3449-8DDD-217E77B7F4EA}" type="presParOf" srcId="{2FF0DA4F-04D1-4D4C-B268-3D3284B687B3}" destId="{AC652375-3563-2D4C-B2EA-5994635FA1E5}" srcOrd="2" destOrd="0" presId="urn:microsoft.com/office/officeart/2005/8/layout/radial5"/>
    <dgm:cxn modelId="{F33F581F-5F6B-494A-929A-7132D80AA264}" type="presParOf" srcId="{2FF0DA4F-04D1-4D4C-B268-3D3284B687B3}" destId="{5B5ACA62-EFE6-9C4C-86BA-C93C91B9632F}" srcOrd="3" destOrd="0" presId="urn:microsoft.com/office/officeart/2005/8/layout/radial5"/>
    <dgm:cxn modelId="{B78AA3A3-6B94-E94C-BED9-FFB90561D003}" type="presParOf" srcId="{5B5ACA62-EFE6-9C4C-86BA-C93C91B9632F}" destId="{BB1F3D8B-BA57-0E4A-B422-E162B2C0BD3C}" srcOrd="0" destOrd="0" presId="urn:microsoft.com/office/officeart/2005/8/layout/radial5"/>
    <dgm:cxn modelId="{A33FD0E7-18AD-284F-B8A2-4BE4028EC219}" type="presParOf" srcId="{2FF0DA4F-04D1-4D4C-B268-3D3284B687B3}" destId="{C4D1BA44-599A-9A40-A32E-D86BA52F2CF3}" srcOrd="4" destOrd="0" presId="urn:microsoft.com/office/officeart/2005/8/layout/radial5"/>
    <dgm:cxn modelId="{015BD354-A2C0-674F-A9C2-C4FFFCCCAB63}" type="presParOf" srcId="{2FF0DA4F-04D1-4D4C-B268-3D3284B687B3}" destId="{CCE0B3FA-A313-FA45-AD2D-5F8EB91449F7}" srcOrd="5" destOrd="0" presId="urn:microsoft.com/office/officeart/2005/8/layout/radial5"/>
    <dgm:cxn modelId="{9B6BADDC-F66A-B749-9900-070F6B362E6B}" type="presParOf" srcId="{CCE0B3FA-A313-FA45-AD2D-5F8EB91449F7}" destId="{7FDC9306-0A3B-5A41-ADCD-723285D57307}" srcOrd="0" destOrd="0" presId="urn:microsoft.com/office/officeart/2005/8/layout/radial5"/>
    <dgm:cxn modelId="{BB811BC8-AA56-4E41-B084-2CA57770B9B8}" type="presParOf" srcId="{2FF0DA4F-04D1-4D4C-B268-3D3284B687B3}" destId="{3E2B6296-8FAA-F748-8B8B-59D8328EBAAA}" srcOrd="6" destOrd="0" presId="urn:microsoft.com/office/officeart/2005/8/layout/radial5"/>
    <dgm:cxn modelId="{6E1E45F2-19CF-8642-95EA-44202645F9AF}" type="presParOf" srcId="{2FF0DA4F-04D1-4D4C-B268-3D3284B687B3}" destId="{FB067066-A230-F245-9290-93385A0379E2}" srcOrd="7" destOrd="0" presId="urn:microsoft.com/office/officeart/2005/8/layout/radial5"/>
    <dgm:cxn modelId="{D83AE0ED-085B-2447-AB29-8C7F907B67E4}" type="presParOf" srcId="{FB067066-A230-F245-9290-93385A0379E2}" destId="{8B3C2454-61A9-6A4A-B100-FB75F5EB883B}" srcOrd="0" destOrd="0" presId="urn:microsoft.com/office/officeart/2005/8/layout/radial5"/>
    <dgm:cxn modelId="{1E2BE93B-F2FA-7242-854B-1A42542927B2}" type="presParOf" srcId="{2FF0DA4F-04D1-4D4C-B268-3D3284B687B3}" destId="{2A09DD0E-AECC-8143-B286-3FD2683CAF3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B32006-DDFB-F346-B1DA-D3AD8825BB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4A9A334-2672-2942-9C47-85A1D50E001A}">
      <dgm:prSet phldrT="[Text]"/>
      <dgm:spPr/>
      <dgm:t>
        <a:bodyPr/>
        <a:lstStyle/>
        <a:p>
          <a:r>
            <a:rPr lang="en-GB" dirty="0"/>
            <a:t>CHALLENGE:</a:t>
          </a:r>
        </a:p>
      </dgm:t>
    </dgm:pt>
    <dgm:pt modelId="{77CF96F7-33CB-0D4D-B326-39C3F9407F9A}" type="parTrans" cxnId="{729E8B26-5DFC-A24B-9CD9-4BD291164471}">
      <dgm:prSet/>
      <dgm:spPr/>
      <dgm:t>
        <a:bodyPr/>
        <a:lstStyle/>
        <a:p>
          <a:endParaRPr lang="en-GB"/>
        </a:p>
      </dgm:t>
    </dgm:pt>
    <dgm:pt modelId="{F0BC95E8-7179-9B4E-85C6-4B42623D74F9}" type="sibTrans" cxnId="{729E8B26-5DFC-A24B-9CD9-4BD291164471}">
      <dgm:prSet/>
      <dgm:spPr/>
      <dgm:t>
        <a:bodyPr/>
        <a:lstStyle/>
        <a:p>
          <a:endParaRPr lang="en-GB"/>
        </a:p>
      </dgm:t>
    </dgm:pt>
    <dgm:pt modelId="{5DACF463-7137-8C46-898F-9362A6812254}">
      <dgm:prSet phldrT="[Text]"/>
      <dgm:spPr/>
      <dgm:t>
        <a:bodyPr/>
        <a:lstStyle/>
        <a:p>
          <a:r>
            <a:rPr lang="en-GB" dirty="0"/>
            <a:t>Design of the new system is often over-simplified - misunderstands the </a:t>
          </a:r>
          <a:r>
            <a:rPr lang="en-GB" dirty="0" err="1"/>
            <a:t>probelm</a:t>
          </a:r>
          <a:r>
            <a:rPr lang="en-GB" dirty="0"/>
            <a:t>; focuses on the wrong priorities (personnel and buildings); replaces institutions with one type of care; limited vision; tries to implement all at once; not based on </a:t>
          </a:r>
          <a:r>
            <a:rPr lang="en-GB" dirty="0" err="1"/>
            <a:t>invididual</a:t>
          </a:r>
          <a:r>
            <a:rPr lang="en-GB" dirty="0"/>
            <a:t> needs, rights and wishes; no plans for sustainability beyond donor funding</a:t>
          </a:r>
        </a:p>
      </dgm:t>
    </dgm:pt>
    <dgm:pt modelId="{8DB7BD2B-B183-E648-9BF2-C90054FE95EF}" type="parTrans" cxnId="{DBB76FED-AFBB-DA43-8CD1-D9939C92B4F3}">
      <dgm:prSet/>
      <dgm:spPr/>
      <dgm:t>
        <a:bodyPr/>
        <a:lstStyle/>
        <a:p>
          <a:endParaRPr lang="en-GB"/>
        </a:p>
      </dgm:t>
    </dgm:pt>
    <dgm:pt modelId="{DC87B5F6-85EB-0148-B6FD-676BF7C012C4}" type="sibTrans" cxnId="{DBB76FED-AFBB-DA43-8CD1-D9939C92B4F3}">
      <dgm:prSet/>
      <dgm:spPr/>
      <dgm:t>
        <a:bodyPr/>
        <a:lstStyle/>
        <a:p>
          <a:endParaRPr lang="en-GB"/>
        </a:p>
      </dgm:t>
    </dgm:pt>
    <dgm:pt modelId="{9CB43008-200D-A54C-97D7-DA5503B57F24}">
      <dgm:prSet phldrT="[Text]"/>
      <dgm:spPr/>
      <dgm:t>
        <a:bodyPr/>
        <a:lstStyle/>
        <a:p>
          <a:r>
            <a:rPr lang="en-GB"/>
            <a:t>SOLUTION:</a:t>
          </a:r>
        </a:p>
      </dgm:t>
    </dgm:pt>
    <dgm:pt modelId="{A1E6AAE1-437C-F940-B6EA-A96A4F1A8785}" type="parTrans" cxnId="{1F20BBC9-B7FB-C44C-A853-EAD329983038}">
      <dgm:prSet/>
      <dgm:spPr/>
      <dgm:t>
        <a:bodyPr/>
        <a:lstStyle/>
        <a:p>
          <a:endParaRPr lang="en-GB"/>
        </a:p>
      </dgm:t>
    </dgm:pt>
    <dgm:pt modelId="{6CEA11A6-A54C-CA46-92D5-01946E984A2D}" type="sibTrans" cxnId="{1F20BBC9-B7FB-C44C-A853-EAD329983038}">
      <dgm:prSet/>
      <dgm:spPr/>
      <dgm:t>
        <a:bodyPr/>
        <a:lstStyle/>
        <a:p>
          <a:endParaRPr lang="en-GB"/>
        </a:p>
      </dgm:t>
    </dgm:pt>
    <dgm:pt modelId="{DB13FBE0-CB93-1E4A-9B95-D8BD3C73163F}">
      <dgm:prSet phldrT="[Text]"/>
      <dgm:spPr/>
      <dgm:t>
        <a:bodyPr/>
        <a:lstStyle/>
        <a:p>
          <a:r>
            <a:rPr lang="en-GB" dirty="0"/>
            <a:t>Strengthen universal health, education and social services; develop targeted family support services; alternative family care; emergency response; care-leaving</a:t>
          </a:r>
        </a:p>
      </dgm:t>
    </dgm:pt>
    <dgm:pt modelId="{2FBB0739-C6CC-224F-87E1-5B175F6BBB0C}" type="parTrans" cxnId="{74C4318B-7656-F549-9F38-C1021DA9C008}">
      <dgm:prSet/>
      <dgm:spPr/>
      <dgm:t>
        <a:bodyPr/>
        <a:lstStyle/>
        <a:p>
          <a:endParaRPr lang="en-GB"/>
        </a:p>
      </dgm:t>
    </dgm:pt>
    <dgm:pt modelId="{C8E7432A-E124-6343-A109-144AEABA3C27}" type="sibTrans" cxnId="{74C4318B-7656-F549-9F38-C1021DA9C008}">
      <dgm:prSet/>
      <dgm:spPr/>
      <dgm:t>
        <a:bodyPr/>
        <a:lstStyle/>
        <a:p>
          <a:endParaRPr lang="en-GB"/>
        </a:p>
      </dgm:t>
    </dgm:pt>
    <dgm:pt modelId="{ED7513A8-A1B9-4545-B0FB-949F82447163}">
      <dgm:prSet phldrT="[Text]"/>
      <dgm:spPr/>
      <dgm:t>
        <a:bodyPr/>
        <a:lstStyle/>
        <a:p>
          <a:r>
            <a:rPr lang="en-GB" dirty="0"/>
            <a:t>RECOMMENDED PRIORITY ACTIONS:</a:t>
          </a:r>
        </a:p>
      </dgm:t>
    </dgm:pt>
    <dgm:pt modelId="{489E36F1-2B65-2340-ADE2-0B45E72175A8}" type="parTrans" cxnId="{908F4B72-4A5A-2746-8DD5-14526A5D46B6}">
      <dgm:prSet/>
      <dgm:spPr/>
      <dgm:t>
        <a:bodyPr/>
        <a:lstStyle/>
        <a:p>
          <a:endParaRPr lang="en-GB"/>
        </a:p>
      </dgm:t>
    </dgm:pt>
    <dgm:pt modelId="{BB6DAE0B-85C9-4642-8F22-6AEAED661C70}" type="sibTrans" cxnId="{908F4B72-4A5A-2746-8DD5-14526A5D46B6}">
      <dgm:prSet/>
      <dgm:spPr/>
      <dgm:t>
        <a:bodyPr/>
        <a:lstStyle/>
        <a:p>
          <a:endParaRPr lang="en-GB"/>
        </a:p>
      </dgm:t>
    </dgm:pt>
    <dgm:pt modelId="{325A5EF5-6333-A841-99F9-4215CE191332}">
      <dgm:prSet phldrT="[Text]"/>
      <dgm:spPr/>
      <dgm:t>
        <a:bodyPr/>
        <a:lstStyle/>
        <a:p>
          <a:r>
            <a:rPr lang="en-GB"/>
            <a:t>Start with pilot regions - comprehensive needs assessments (eg Hardiker model)</a:t>
          </a:r>
        </a:p>
      </dgm:t>
    </dgm:pt>
    <dgm:pt modelId="{B514091D-2901-AF41-A666-C936490D97F9}" type="parTrans" cxnId="{C131084D-7863-0D4D-9834-43DAEAFF02C5}">
      <dgm:prSet/>
      <dgm:spPr/>
      <dgm:t>
        <a:bodyPr/>
        <a:lstStyle/>
        <a:p>
          <a:endParaRPr lang="en-GB"/>
        </a:p>
      </dgm:t>
    </dgm:pt>
    <dgm:pt modelId="{F25058AF-5D9E-F841-96E9-F95A06C1524C}" type="sibTrans" cxnId="{C131084D-7863-0D4D-9834-43DAEAFF02C5}">
      <dgm:prSet/>
      <dgm:spPr/>
      <dgm:t>
        <a:bodyPr/>
        <a:lstStyle/>
        <a:p>
          <a:endParaRPr lang="en-GB"/>
        </a:p>
      </dgm:t>
    </dgm:pt>
    <dgm:pt modelId="{E74669AC-0D0A-F748-A50C-865563C4D4EB}">
      <dgm:prSet phldrT="[Text]"/>
      <dgm:spPr/>
      <dgm:t>
        <a:bodyPr/>
        <a:lstStyle/>
        <a:p>
          <a:r>
            <a:rPr lang="en-GB" dirty="0"/>
            <a:t>Base system design on data from system analysis (strategic review, financial analysis, risk analysis)</a:t>
          </a:r>
        </a:p>
      </dgm:t>
    </dgm:pt>
    <dgm:pt modelId="{FFDE3EFA-93A1-2248-B96F-0C91B46D3FEA}" type="parTrans" cxnId="{C09A255D-52CA-3444-BAB1-AC34BB877F3D}">
      <dgm:prSet/>
      <dgm:spPr/>
      <dgm:t>
        <a:bodyPr/>
        <a:lstStyle/>
        <a:p>
          <a:endParaRPr lang="en-GB"/>
        </a:p>
      </dgm:t>
    </dgm:pt>
    <dgm:pt modelId="{3A996D4E-18D5-E344-9A66-7A707A65B398}" type="sibTrans" cxnId="{C09A255D-52CA-3444-BAB1-AC34BB877F3D}">
      <dgm:prSet/>
      <dgm:spPr/>
      <dgm:t>
        <a:bodyPr/>
        <a:lstStyle/>
        <a:p>
          <a:endParaRPr lang="en-GB"/>
        </a:p>
      </dgm:t>
    </dgm:pt>
    <dgm:pt modelId="{20CDE378-B124-A148-8BC3-7CB2D2360D62}">
      <dgm:prSet phldrT="[Text]"/>
      <dgm:spPr/>
      <dgm:t>
        <a:bodyPr/>
        <a:lstStyle/>
        <a:p>
          <a:r>
            <a:rPr lang="en-GB"/>
            <a:t>Demonstrate, learn, scale up to national level</a:t>
          </a:r>
        </a:p>
      </dgm:t>
    </dgm:pt>
    <dgm:pt modelId="{778CB64F-C241-334D-93AF-60A379051592}" type="parTrans" cxnId="{49CE8AB0-0E42-2A41-B3E7-E49564A4694A}">
      <dgm:prSet/>
      <dgm:spPr/>
      <dgm:t>
        <a:bodyPr/>
        <a:lstStyle/>
        <a:p>
          <a:endParaRPr lang="en-GB"/>
        </a:p>
      </dgm:t>
    </dgm:pt>
    <dgm:pt modelId="{61D573AD-288C-EA4A-B330-A0BBAC5F2C75}" type="sibTrans" cxnId="{49CE8AB0-0E42-2A41-B3E7-E49564A4694A}">
      <dgm:prSet/>
      <dgm:spPr/>
      <dgm:t>
        <a:bodyPr/>
        <a:lstStyle/>
        <a:p>
          <a:endParaRPr lang="en-GB"/>
        </a:p>
      </dgm:t>
    </dgm:pt>
    <dgm:pt modelId="{50D0A257-9A4C-5E40-932D-2A5AB0EAD60A}">
      <dgm:prSet phldrT="[Text]"/>
      <dgm:spPr/>
      <dgm:t>
        <a:bodyPr/>
        <a:lstStyle/>
        <a:p>
          <a:r>
            <a:rPr lang="en-GB"/>
            <a:t>Plan redirection of resources</a:t>
          </a:r>
        </a:p>
      </dgm:t>
    </dgm:pt>
    <dgm:pt modelId="{3BDB0954-71E4-CF43-925A-8C07C95F2AFF}" type="parTrans" cxnId="{7C585404-DFB3-0D44-81E9-467F68F27C3E}">
      <dgm:prSet/>
      <dgm:spPr/>
      <dgm:t>
        <a:bodyPr/>
        <a:lstStyle/>
        <a:p>
          <a:endParaRPr lang="en-GB"/>
        </a:p>
      </dgm:t>
    </dgm:pt>
    <dgm:pt modelId="{C042C2E6-9468-C043-A86C-7333F49D8F77}" type="sibTrans" cxnId="{7C585404-DFB3-0D44-81E9-467F68F27C3E}">
      <dgm:prSet/>
      <dgm:spPr/>
      <dgm:t>
        <a:bodyPr/>
        <a:lstStyle/>
        <a:p>
          <a:endParaRPr lang="en-GB"/>
        </a:p>
      </dgm:t>
    </dgm:pt>
    <dgm:pt modelId="{19210B79-1292-6744-AC03-C972C47C4FB7}">
      <dgm:prSet phldrT="[Text]"/>
      <dgm:spPr/>
      <dgm:t>
        <a:bodyPr/>
        <a:lstStyle/>
        <a:p>
          <a:r>
            <a:rPr lang="en-GB"/>
            <a:t>Regional resource assessment</a:t>
          </a:r>
        </a:p>
      </dgm:t>
    </dgm:pt>
    <dgm:pt modelId="{AF811C53-EFC8-3448-AC98-647BF70362FE}" type="parTrans" cxnId="{E1803290-CE99-384D-B270-58E474218B9C}">
      <dgm:prSet/>
      <dgm:spPr/>
      <dgm:t>
        <a:bodyPr/>
        <a:lstStyle/>
        <a:p>
          <a:endParaRPr lang="en-GB"/>
        </a:p>
      </dgm:t>
    </dgm:pt>
    <dgm:pt modelId="{6EAEAA7A-A91C-7C47-B2A1-0149C316ECFD}" type="sibTrans" cxnId="{E1803290-CE99-384D-B270-58E474218B9C}">
      <dgm:prSet/>
      <dgm:spPr/>
      <dgm:t>
        <a:bodyPr/>
        <a:lstStyle/>
        <a:p>
          <a:endParaRPr lang="en-GB"/>
        </a:p>
      </dgm:t>
    </dgm:pt>
    <dgm:pt modelId="{17F4B13F-1801-0B40-AC55-A74CD1962882}">
      <dgm:prSet phldrT="[Text]"/>
      <dgm:spPr/>
      <dgm:t>
        <a:bodyPr/>
        <a:lstStyle/>
        <a:p>
          <a:r>
            <a:rPr lang="en-GB"/>
            <a:t>Regional plan of services</a:t>
          </a:r>
        </a:p>
      </dgm:t>
    </dgm:pt>
    <dgm:pt modelId="{3BAC5CDE-4BF2-5641-8B21-FA62E1DBE726}" type="parTrans" cxnId="{DD4C850E-D691-7F46-9AA2-71DACF9B1784}">
      <dgm:prSet/>
      <dgm:spPr/>
      <dgm:t>
        <a:bodyPr/>
        <a:lstStyle/>
        <a:p>
          <a:endParaRPr lang="en-GB"/>
        </a:p>
      </dgm:t>
    </dgm:pt>
    <dgm:pt modelId="{38521A4B-412B-654C-B88D-72ED756A1079}" type="sibTrans" cxnId="{DD4C850E-D691-7F46-9AA2-71DACF9B1784}">
      <dgm:prSet/>
      <dgm:spPr/>
      <dgm:t>
        <a:bodyPr/>
        <a:lstStyle/>
        <a:p>
          <a:endParaRPr lang="en-GB"/>
        </a:p>
      </dgm:t>
    </dgm:pt>
    <dgm:pt modelId="{7379285C-EB8C-B044-B897-8605ED871B8F}">
      <dgm:prSet phldrT="[Text]"/>
      <dgm:spPr/>
      <dgm:t>
        <a:bodyPr/>
        <a:lstStyle/>
        <a:p>
          <a:r>
            <a:rPr lang="en-GB"/>
            <a:t>regional resource redirection plan</a:t>
          </a:r>
        </a:p>
      </dgm:t>
    </dgm:pt>
    <dgm:pt modelId="{697338DA-347C-B140-B948-6C2295A01E28}" type="parTrans" cxnId="{36D4C70F-22C5-E340-B0B7-B8DC294F19BC}">
      <dgm:prSet/>
      <dgm:spPr/>
      <dgm:t>
        <a:bodyPr/>
        <a:lstStyle/>
        <a:p>
          <a:endParaRPr lang="en-GB"/>
        </a:p>
      </dgm:t>
    </dgm:pt>
    <dgm:pt modelId="{1CB65E41-3FAE-084F-98D2-6E30EBDEE6DF}" type="sibTrans" cxnId="{36D4C70F-22C5-E340-B0B7-B8DC294F19BC}">
      <dgm:prSet/>
      <dgm:spPr/>
      <dgm:t>
        <a:bodyPr/>
        <a:lstStyle/>
        <a:p>
          <a:endParaRPr lang="en-GB"/>
        </a:p>
      </dgm:t>
    </dgm:pt>
    <dgm:pt modelId="{689726CF-55B7-B948-A7A7-84002BA478EF}">
      <dgm:prSet phldrT="[Text]"/>
      <dgm:spPr/>
      <dgm:t>
        <a:bodyPr/>
        <a:lstStyle/>
        <a:p>
          <a:r>
            <a:rPr lang="en-GB" dirty="0"/>
            <a:t>Regional investment plan</a:t>
          </a:r>
        </a:p>
      </dgm:t>
    </dgm:pt>
    <dgm:pt modelId="{BCC3248D-BBA4-114E-AF9D-74C6E8885744}" type="parTrans" cxnId="{665A1CEA-A041-4F48-99E5-907907F2BD65}">
      <dgm:prSet/>
      <dgm:spPr/>
      <dgm:t>
        <a:bodyPr/>
        <a:lstStyle/>
        <a:p>
          <a:endParaRPr lang="en-GB"/>
        </a:p>
      </dgm:t>
    </dgm:pt>
    <dgm:pt modelId="{45FDF477-C82E-914B-ADC2-B27850B36C1F}" type="sibTrans" cxnId="{665A1CEA-A041-4F48-99E5-907907F2BD65}">
      <dgm:prSet/>
      <dgm:spPr/>
      <dgm:t>
        <a:bodyPr/>
        <a:lstStyle/>
        <a:p>
          <a:endParaRPr lang="en-GB"/>
        </a:p>
      </dgm:t>
    </dgm:pt>
    <dgm:pt modelId="{E360B65C-FBE0-9C40-B682-EF8E0985CB6A}" type="pres">
      <dgm:prSet presAssocID="{73B32006-DDFB-F346-B1DA-D3AD8825BB7B}" presName="linear" presStyleCnt="0">
        <dgm:presLayoutVars>
          <dgm:animLvl val="lvl"/>
          <dgm:resizeHandles val="exact"/>
        </dgm:presLayoutVars>
      </dgm:prSet>
      <dgm:spPr/>
    </dgm:pt>
    <dgm:pt modelId="{B2C1E1C7-D44F-AB47-B69F-BEF354C0B0B5}" type="pres">
      <dgm:prSet presAssocID="{C4A9A334-2672-2942-9C47-85A1D50E001A}" presName="parentText" presStyleLbl="node1" presStyleIdx="0" presStyleCnt="3" custLinFactNeighborX="113" custLinFactNeighborY="1547">
        <dgm:presLayoutVars>
          <dgm:chMax val="0"/>
          <dgm:bulletEnabled val="1"/>
        </dgm:presLayoutVars>
      </dgm:prSet>
      <dgm:spPr/>
    </dgm:pt>
    <dgm:pt modelId="{89206935-559D-B046-BBDB-4C1202FAD12B}" type="pres">
      <dgm:prSet presAssocID="{C4A9A334-2672-2942-9C47-85A1D50E001A}" presName="childText" presStyleLbl="revTx" presStyleIdx="0" presStyleCnt="3">
        <dgm:presLayoutVars>
          <dgm:bulletEnabled val="1"/>
        </dgm:presLayoutVars>
      </dgm:prSet>
      <dgm:spPr/>
    </dgm:pt>
    <dgm:pt modelId="{61F4953F-2E65-7F4B-811E-9D926C93721A}" type="pres">
      <dgm:prSet presAssocID="{9CB43008-200D-A54C-97D7-DA5503B57F2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5DADC9F-8405-1F4D-8F84-606358F628F0}" type="pres">
      <dgm:prSet presAssocID="{9CB43008-200D-A54C-97D7-DA5503B57F24}" presName="childText" presStyleLbl="revTx" presStyleIdx="1" presStyleCnt="3">
        <dgm:presLayoutVars>
          <dgm:bulletEnabled val="1"/>
        </dgm:presLayoutVars>
      </dgm:prSet>
      <dgm:spPr/>
    </dgm:pt>
    <dgm:pt modelId="{297EDF32-5E11-6540-B618-9BD374CC0152}" type="pres">
      <dgm:prSet presAssocID="{ED7513A8-A1B9-4545-B0FB-949F8244716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09A08C0-20D1-4C4E-ABE7-FA9E39FBCC90}" type="pres">
      <dgm:prSet presAssocID="{ED7513A8-A1B9-4545-B0FB-949F82447163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C585404-DFB3-0D44-81E9-467F68F27C3E}" srcId="{9CB43008-200D-A54C-97D7-DA5503B57F24}" destId="{50D0A257-9A4C-5E40-932D-2A5AB0EAD60A}" srcOrd="2" destOrd="0" parTransId="{3BDB0954-71E4-CF43-925A-8C07C95F2AFF}" sibTransId="{C042C2E6-9468-C043-A86C-7333F49D8F77}"/>
    <dgm:cxn modelId="{DD4C850E-D691-7F46-9AA2-71DACF9B1784}" srcId="{ED7513A8-A1B9-4545-B0FB-949F82447163}" destId="{17F4B13F-1801-0B40-AC55-A74CD1962882}" srcOrd="2" destOrd="0" parTransId="{3BAC5CDE-4BF2-5641-8B21-FA62E1DBE726}" sibTransId="{38521A4B-412B-654C-B88D-72ED756A1079}"/>
    <dgm:cxn modelId="{36D4C70F-22C5-E340-B0B7-B8DC294F19BC}" srcId="{ED7513A8-A1B9-4545-B0FB-949F82447163}" destId="{7379285C-EB8C-B044-B897-8605ED871B8F}" srcOrd="3" destOrd="0" parTransId="{697338DA-347C-B140-B948-6C2295A01E28}" sibTransId="{1CB65E41-3FAE-084F-98D2-6E30EBDEE6DF}"/>
    <dgm:cxn modelId="{729E8B26-5DFC-A24B-9CD9-4BD291164471}" srcId="{73B32006-DDFB-F346-B1DA-D3AD8825BB7B}" destId="{C4A9A334-2672-2942-9C47-85A1D50E001A}" srcOrd="0" destOrd="0" parTransId="{77CF96F7-33CB-0D4D-B326-39C3F9407F9A}" sibTransId="{F0BC95E8-7179-9B4E-85C6-4B42623D74F9}"/>
    <dgm:cxn modelId="{F3AD5A2D-E7EB-EB46-8367-E91AD20A444B}" type="presOf" srcId="{20CDE378-B124-A148-8BC3-7CB2D2360D62}" destId="{05DADC9F-8405-1F4D-8F84-606358F628F0}" srcOrd="0" destOrd="3" presId="urn:microsoft.com/office/officeart/2005/8/layout/vList2"/>
    <dgm:cxn modelId="{F61F543A-CD18-0543-8F6A-D4F561D61141}" type="presOf" srcId="{ED7513A8-A1B9-4545-B0FB-949F82447163}" destId="{297EDF32-5E11-6540-B618-9BD374CC0152}" srcOrd="0" destOrd="0" presId="urn:microsoft.com/office/officeart/2005/8/layout/vList2"/>
    <dgm:cxn modelId="{C09A255D-52CA-3444-BAB1-AC34BB877F3D}" srcId="{9CB43008-200D-A54C-97D7-DA5503B57F24}" destId="{E74669AC-0D0A-F748-A50C-865563C4D4EB}" srcOrd="1" destOrd="0" parTransId="{FFDE3EFA-93A1-2248-B96F-0C91B46D3FEA}" sibTransId="{3A996D4E-18D5-E344-9A66-7A707A65B398}"/>
    <dgm:cxn modelId="{640A7F66-588D-764B-B710-B8D99CC7182F}" type="presOf" srcId="{50D0A257-9A4C-5E40-932D-2A5AB0EAD60A}" destId="{05DADC9F-8405-1F4D-8F84-606358F628F0}" srcOrd="0" destOrd="2" presId="urn:microsoft.com/office/officeart/2005/8/layout/vList2"/>
    <dgm:cxn modelId="{C131084D-7863-0D4D-9834-43DAEAFF02C5}" srcId="{ED7513A8-A1B9-4545-B0FB-949F82447163}" destId="{325A5EF5-6333-A841-99F9-4215CE191332}" srcOrd="0" destOrd="0" parTransId="{B514091D-2901-AF41-A666-C936490D97F9}" sibTransId="{F25058AF-5D9E-F841-96E9-F95A06C1524C}"/>
    <dgm:cxn modelId="{AD81316F-E4F9-884A-92D1-84E46DDEAB2B}" type="presOf" srcId="{E74669AC-0D0A-F748-A50C-865563C4D4EB}" destId="{05DADC9F-8405-1F4D-8F84-606358F628F0}" srcOrd="0" destOrd="1" presId="urn:microsoft.com/office/officeart/2005/8/layout/vList2"/>
    <dgm:cxn modelId="{908F4B72-4A5A-2746-8DD5-14526A5D46B6}" srcId="{73B32006-DDFB-F346-B1DA-D3AD8825BB7B}" destId="{ED7513A8-A1B9-4545-B0FB-949F82447163}" srcOrd="2" destOrd="0" parTransId="{489E36F1-2B65-2340-ADE2-0B45E72175A8}" sibTransId="{BB6DAE0B-85C9-4642-8F22-6AEAED661C70}"/>
    <dgm:cxn modelId="{96446C87-873C-0E4D-A381-79B22910A3C2}" type="presOf" srcId="{DB13FBE0-CB93-1E4A-9B95-D8BD3C73163F}" destId="{05DADC9F-8405-1F4D-8F84-606358F628F0}" srcOrd="0" destOrd="0" presId="urn:microsoft.com/office/officeart/2005/8/layout/vList2"/>
    <dgm:cxn modelId="{74C4318B-7656-F549-9F38-C1021DA9C008}" srcId="{9CB43008-200D-A54C-97D7-DA5503B57F24}" destId="{DB13FBE0-CB93-1E4A-9B95-D8BD3C73163F}" srcOrd="0" destOrd="0" parTransId="{2FBB0739-C6CC-224F-87E1-5B175F6BBB0C}" sibTransId="{C8E7432A-E124-6343-A109-144AEABA3C27}"/>
    <dgm:cxn modelId="{1486E48E-8011-E643-9DA4-A1F07FA54844}" type="presOf" srcId="{17F4B13F-1801-0B40-AC55-A74CD1962882}" destId="{F09A08C0-20D1-4C4E-ABE7-FA9E39FBCC90}" srcOrd="0" destOrd="2" presId="urn:microsoft.com/office/officeart/2005/8/layout/vList2"/>
    <dgm:cxn modelId="{E1803290-CE99-384D-B270-58E474218B9C}" srcId="{ED7513A8-A1B9-4545-B0FB-949F82447163}" destId="{19210B79-1292-6744-AC03-C972C47C4FB7}" srcOrd="1" destOrd="0" parTransId="{AF811C53-EFC8-3448-AC98-647BF70362FE}" sibTransId="{6EAEAA7A-A91C-7C47-B2A1-0149C316ECFD}"/>
    <dgm:cxn modelId="{D93D1DA1-5A1D-6C4F-8636-31A05B4BC89E}" type="presOf" srcId="{689726CF-55B7-B948-A7A7-84002BA478EF}" destId="{F09A08C0-20D1-4C4E-ABE7-FA9E39FBCC90}" srcOrd="0" destOrd="4" presId="urn:microsoft.com/office/officeart/2005/8/layout/vList2"/>
    <dgm:cxn modelId="{49CE8AB0-0E42-2A41-B3E7-E49564A4694A}" srcId="{9CB43008-200D-A54C-97D7-DA5503B57F24}" destId="{20CDE378-B124-A148-8BC3-7CB2D2360D62}" srcOrd="3" destOrd="0" parTransId="{778CB64F-C241-334D-93AF-60A379051592}" sibTransId="{61D573AD-288C-EA4A-B330-A0BBAC5F2C75}"/>
    <dgm:cxn modelId="{1B656BB1-2D6C-424A-BCC7-AC85F549753B}" type="presOf" srcId="{5DACF463-7137-8C46-898F-9362A6812254}" destId="{89206935-559D-B046-BBDB-4C1202FAD12B}" srcOrd="0" destOrd="0" presId="urn:microsoft.com/office/officeart/2005/8/layout/vList2"/>
    <dgm:cxn modelId="{98BAAFB3-9761-5142-B822-72DAE310123A}" type="presOf" srcId="{19210B79-1292-6744-AC03-C972C47C4FB7}" destId="{F09A08C0-20D1-4C4E-ABE7-FA9E39FBCC90}" srcOrd="0" destOrd="1" presId="urn:microsoft.com/office/officeart/2005/8/layout/vList2"/>
    <dgm:cxn modelId="{58A411B9-B595-9049-A78E-76CD19DB2DDD}" type="presOf" srcId="{C4A9A334-2672-2942-9C47-85A1D50E001A}" destId="{B2C1E1C7-D44F-AB47-B69F-BEF354C0B0B5}" srcOrd="0" destOrd="0" presId="urn:microsoft.com/office/officeart/2005/8/layout/vList2"/>
    <dgm:cxn modelId="{7229D8C0-8F15-DB48-A0FD-C87DA2627AE9}" type="presOf" srcId="{7379285C-EB8C-B044-B897-8605ED871B8F}" destId="{F09A08C0-20D1-4C4E-ABE7-FA9E39FBCC90}" srcOrd="0" destOrd="3" presId="urn:microsoft.com/office/officeart/2005/8/layout/vList2"/>
    <dgm:cxn modelId="{1F20BBC9-B7FB-C44C-A853-EAD329983038}" srcId="{73B32006-DDFB-F346-B1DA-D3AD8825BB7B}" destId="{9CB43008-200D-A54C-97D7-DA5503B57F24}" srcOrd="1" destOrd="0" parTransId="{A1E6AAE1-437C-F940-B6EA-A96A4F1A8785}" sibTransId="{6CEA11A6-A54C-CA46-92D5-01946E984A2D}"/>
    <dgm:cxn modelId="{42CE4AD9-93D6-694F-BD68-1D36A36821B8}" type="presOf" srcId="{73B32006-DDFB-F346-B1DA-D3AD8825BB7B}" destId="{E360B65C-FBE0-9C40-B682-EF8E0985CB6A}" srcOrd="0" destOrd="0" presId="urn:microsoft.com/office/officeart/2005/8/layout/vList2"/>
    <dgm:cxn modelId="{2AEAC0E0-09EA-8F41-80D0-B2EBFEFC949C}" type="presOf" srcId="{9CB43008-200D-A54C-97D7-DA5503B57F24}" destId="{61F4953F-2E65-7F4B-811E-9D926C93721A}" srcOrd="0" destOrd="0" presId="urn:microsoft.com/office/officeart/2005/8/layout/vList2"/>
    <dgm:cxn modelId="{75E49AE9-9625-1542-9936-135DC068A3D5}" type="presOf" srcId="{325A5EF5-6333-A841-99F9-4215CE191332}" destId="{F09A08C0-20D1-4C4E-ABE7-FA9E39FBCC90}" srcOrd="0" destOrd="0" presId="urn:microsoft.com/office/officeart/2005/8/layout/vList2"/>
    <dgm:cxn modelId="{665A1CEA-A041-4F48-99E5-907907F2BD65}" srcId="{ED7513A8-A1B9-4545-B0FB-949F82447163}" destId="{689726CF-55B7-B948-A7A7-84002BA478EF}" srcOrd="4" destOrd="0" parTransId="{BCC3248D-BBA4-114E-AF9D-74C6E8885744}" sibTransId="{45FDF477-C82E-914B-ADC2-B27850B36C1F}"/>
    <dgm:cxn modelId="{DBB76FED-AFBB-DA43-8CD1-D9939C92B4F3}" srcId="{C4A9A334-2672-2942-9C47-85A1D50E001A}" destId="{5DACF463-7137-8C46-898F-9362A6812254}" srcOrd="0" destOrd="0" parTransId="{8DB7BD2B-B183-E648-9BF2-C90054FE95EF}" sibTransId="{DC87B5F6-85EB-0148-B6FD-676BF7C012C4}"/>
    <dgm:cxn modelId="{68BEC82F-F752-C547-A3F8-DF0C513C95D7}" type="presParOf" srcId="{E360B65C-FBE0-9C40-B682-EF8E0985CB6A}" destId="{B2C1E1C7-D44F-AB47-B69F-BEF354C0B0B5}" srcOrd="0" destOrd="0" presId="urn:microsoft.com/office/officeart/2005/8/layout/vList2"/>
    <dgm:cxn modelId="{4260CA0F-CB08-AB45-9D28-83FD886B66DD}" type="presParOf" srcId="{E360B65C-FBE0-9C40-B682-EF8E0985CB6A}" destId="{89206935-559D-B046-BBDB-4C1202FAD12B}" srcOrd="1" destOrd="0" presId="urn:microsoft.com/office/officeart/2005/8/layout/vList2"/>
    <dgm:cxn modelId="{99219A36-4CFA-034E-8F68-1DE068E234FC}" type="presParOf" srcId="{E360B65C-FBE0-9C40-B682-EF8E0985CB6A}" destId="{61F4953F-2E65-7F4B-811E-9D926C93721A}" srcOrd="2" destOrd="0" presId="urn:microsoft.com/office/officeart/2005/8/layout/vList2"/>
    <dgm:cxn modelId="{DA97E3C9-DE0C-8C41-A44F-ACD6BEDEB94C}" type="presParOf" srcId="{E360B65C-FBE0-9C40-B682-EF8E0985CB6A}" destId="{05DADC9F-8405-1F4D-8F84-606358F628F0}" srcOrd="3" destOrd="0" presId="urn:microsoft.com/office/officeart/2005/8/layout/vList2"/>
    <dgm:cxn modelId="{77458AD8-5BAA-FF40-A527-3AFD44B9597A}" type="presParOf" srcId="{E360B65C-FBE0-9C40-B682-EF8E0985CB6A}" destId="{297EDF32-5E11-6540-B618-9BD374CC0152}" srcOrd="4" destOrd="0" presId="urn:microsoft.com/office/officeart/2005/8/layout/vList2"/>
    <dgm:cxn modelId="{5933151A-F1C3-0046-A001-7A6A41DF36AC}" type="presParOf" srcId="{E360B65C-FBE0-9C40-B682-EF8E0985CB6A}" destId="{F09A08C0-20D1-4C4E-ABE7-FA9E39FBCC9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B32006-DDFB-F346-B1DA-D3AD8825BB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4A9A334-2672-2942-9C47-85A1D50E001A}">
      <dgm:prSet phldrT="[Text]"/>
      <dgm:spPr/>
      <dgm:t>
        <a:bodyPr/>
        <a:lstStyle/>
        <a:p>
          <a:r>
            <a:rPr lang="en-GB" dirty="0"/>
            <a:t>PLANNING THE REDIRECTION OF RESOURCES</a:t>
          </a:r>
        </a:p>
      </dgm:t>
    </dgm:pt>
    <dgm:pt modelId="{77CF96F7-33CB-0D4D-B326-39C3F9407F9A}" type="parTrans" cxnId="{729E8B26-5DFC-A24B-9CD9-4BD291164471}">
      <dgm:prSet/>
      <dgm:spPr/>
      <dgm:t>
        <a:bodyPr/>
        <a:lstStyle/>
        <a:p>
          <a:endParaRPr lang="en-GB"/>
        </a:p>
      </dgm:t>
    </dgm:pt>
    <dgm:pt modelId="{F0BC95E8-7179-9B4E-85C6-4B42623D74F9}" type="sibTrans" cxnId="{729E8B26-5DFC-A24B-9CD9-4BD291164471}">
      <dgm:prSet/>
      <dgm:spPr/>
      <dgm:t>
        <a:bodyPr/>
        <a:lstStyle/>
        <a:p>
          <a:endParaRPr lang="en-GB"/>
        </a:p>
      </dgm:t>
    </dgm:pt>
    <dgm:pt modelId="{5DACF463-7137-8C46-898F-9362A6812254}">
      <dgm:prSet phldrT="[Text]"/>
      <dgm:spPr/>
      <dgm:t>
        <a:bodyPr/>
        <a:lstStyle/>
        <a:p>
          <a:r>
            <a:rPr lang="en-GB" dirty="0"/>
            <a:t>Funding the new system for the long term (sustainability)</a:t>
          </a:r>
        </a:p>
      </dgm:t>
    </dgm:pt>
    <dgm:pt modelId="{8DB7BD2B-B183-E648-9BF2-C90054FE95EF}" type="parTrans" cxnId="{DBB76FED-AFBB-DA43-8CD1-D9939C92B4F3}">
      <dgm:prSet/>
      <dgm:spPr/>
      <dgm:t>
        <a:bodyPr/>
        <a:lstStyle/>
        <a:p>
          <a:endParaRPr lang="en-GB"/>
        </a:p>
      </dgm:t>
    </dgm:pt>
    <dgm:pt modelId="{DC87B5F6-85EB-0148-B6FD-676BF7C012C4}" type="sibTrans" cxnId="{DBB76FED-AFBB-DA43-8CD1-D9939C92B4F3}">
      <dgm:prSet/>
      <dgm:spPr/>
      <dgm:t>
        <a:bodyPr/>
        <a:lstStyle/>
        <a:p>
          <a:endParaRPr lang="en-GB"/>
        </a:p>
      </dgm:t>
    </dgm:pt>
    <dgm:pt modelId="{9CB43008-200D-A54C-97D7-DA5503B57F24}">
      <dgm:prSet phldrT="[Text]"/>
      <dgm:spPr/>
      <dgm:t>
        <a:bodyPr/>
        <a:lstStyle/>
        <a:p>
          <a:r>
            <a:rPr lang="en-GB"/>
            <a:t>INDIVIDUAL</a:t>
          </a:r>
          <a:r>
            <a:rPr lang="en-GB" baseline="0"/>
            <a:t> ASSESSMENT, PLANNING AND PREPERATION FOR EACH CHILD</a:t>
          </a:r>
          <a:endParaRPr lang="en-GB"/>
        </a:p>
      </dgm:t>
    </dgm:pt>
    <dgm:pt modelId="{A1E6AAE1-437C-F940-B6EA-A96A4F1A8785}" type="parTrans" cxnId="{1F20BBC9-B7FB-C44C-A853-EAD329983038}">
      <dgm:prSet/>
      <dgm:spPr/>
      <dgm:t>
        <a:bodyPr/>
        <a:lstStyle/>
        <a:p>
          <a:endParaRPr lang="en-GB"/>
        </a:p>
      </dgm:t>
    </dgm:pt>
    <dgm:pt modelId="{6CEA11A6-A54C-CA46-92D5-01946E984A2D}" type="sibTrans" cxnId="{1F20BBC9-B7FB-C44C-A853-EAD329983038}">
      <dgm:prSet/>
      <dgm:spPr/>
      <dgm:t>
        <a:bodyPr/>
        <a:lstStyle/>
        <a:p>
          <a:endParaRPr lang="en-GB"/>
        </a:p>
      </dgm:t>
    </dgm:pt>
    <dgm:pt modelId="{DB13FBE0-CB93-1E4A-9B95-D8BD3C73163F}">
      <dgm:prSet phldrT="[Text]"/>
      <dgm:spPr/>
      <dgm:t>
        <a:bodyPr/>
        <a:lstStyle/>
        <a:p>
          <a:r>
            <a:rPr lang="en-GB" dirty="0"/>
            <a:t>Ensuring every decision is made in the best interests of each individual child - achieving the best possible outcomes for children</a:t>
          </a:r>
        </a:p>
      </dgm:t>
    </dgm:pt>
    <dgm:pt modelId="{2FBB0739-C6CC-224F-87E1-5B175F6BBB0C}" type="parTrans" cxnId="{74C4318B-7656-F549-9F38-C1021DA9C008}">
      <dgm:prSet/>
      <dgm:spPr/>
      <dgm:t>
        <a:bodyPr/>
        <a:lstStyle/>
        <a:p>
          <a:endParaRPr lang="en-GB"/>
        </a:p>
      </dgm:t>
    </dgm:pt>
    <dgm:pt modelId="{C8E7432A-E124-6343-A109-144AEABA3C27}" type="sibTrans" cxnId="{74C4318B-7656-F549-9F38-C1021DA9C008}">
      <dgm:prSet/>
      <dgm:spPr/>
      <dgm:t>
        <a:bodyPr/>
        <a:lstStyle/>
        <a:p>
          <a:endParaRPr lang="en-GB"/>
        </a:p>
      </dgm:t>
    </dgm:pt>
    <dgm:pt modelId="{ED7513A8-A1B9-4545-B0FB-949F82447163}">
      <dgm:prSet phldrT="[Text]"/>
      <dgm:spPr/>
      <dgm:t>
        <a:bodyPr/>
        <a:lstStyle/>
        <a:p>
          <a:r>
            <a:rPr lang="en-GB" dirty="0"/>
            <a:t>HUMAN RESOURCES AND CAPACITY BUILDING</a:t>
          </a:r>
        </a:p>
      </dgm:t>
    </dgm:pt>
    <dgm:pt modelId="{489E36F1-2B65-2340-ADE2-0B45E72175A8}" type="parTrans" cxnId="{908F4B72-4A5A-2746-8DD5-14526A5D46B6}">
      <dgm:prSet/>
      <dgm:spPr/>
      <dgm:t>
        <a:bodyPr/>
        <a:lstStyle/>
        <a:p>
          <a:endParaRPr lang="en-GB"/>
        </a:p>
      </dgm:t>
    </dgm:pt>
    <dgm:pt modelId="{BB6DAE0B-85C9-4642-8F22-6AEAED661C70}" type="sibTrans" cxnId="{908F4B72-4A5A-2746-8DD5-14526A5D46B6}">
      <dgm:prSet/>
      <dgm:spPr/>
      <dgm:t>
        <a:bodyPr/>
        <a:lstStyle/>
        <a:p>
          <a:endParaRPr lang="en-GB"/>
        </a:p>
      </dgm:t>
    </dgm:pt>
    <dgm:pt modelId="{325A5EF5-6333-A841-99F9-4215CE191332}">
      <dgm:prSet phldrT="[Text]"/>
      <dgm:spPr/>
      <dgm:t>
        <a:bodyPr/>
        <a:lstStyle/>
        <a:p>
          <a:r>
            <a:rPr lang="en-GB"/>
            <a:t>Investing in the children's workforce, </a:t>
          </a:r>
        </a:p>
      </dgm:t>
    </dgm:pt>
    <dgm:pt modelId="{B514091D-2901-AF41-A666-C936490D97F9}" type="parTrans" cxnId="{C131084D-7863-0D4D-9834-43DAEAFF02C5}">
      <dgm:prSet/>
      <dgm:spPr/>
      <dgm:t>
        <a:bodyPr/>
        <a:lstStyle/>
        <a:p>
          <a:endParaRPr lang="en-GB"/>
        </a:p>
      </dgm:t>
    </dgm:pt>
    <dgm:pt modelId="{F25058AF-5D9E-F841-96E9-F95A06C1524C}" type="sibTrans" cxnId="{C131084D-7863-0D4D-9834-43DAEAFF02C5}">
      <dgm:prSet/>
      <dgm:spPr/>
      <dgm:t>
        <a:bodyPr/>
        <a:lstStyle/>
        <a:p>
          <a:endParaRPr lang="en-GB"/>
        </a:p>
      </dgm:t>
    </dgm:pt>
    <dgm:pt modelId="{9D37C502-622D-1845-B7E5-E77BD07D8EE2}">
      <dgm:prSet phldrT="[Text]"/>
      <dgm:spPr/>
      <dgm:t>
        <a:bodyPr/>
        <a:lstStyle/>
        <a:p>
          <a:r>
            <a:rPr lang="en-GB" dirty="0"/>
            <a:t>Transforming attitudes, practices, and organisational culture</a:t>
          </a:r>
        </a:p>
      </dgm:t>
    </dgm:pt>
    <dgm:pt modelId="{1D6DB599-CFDC-9D49-ACAA-5C3CA6A3E52F}" type="parTrans" cxnId="{72384336-2B6C-CD4C-923E-35E1334DCBF1}">
      <dgm:prSet/>
      <dgm:spPr/>
      <dgm:t>
        <a:bodyPr/>
        <a:lstStyle/>
        <a:p>
          <a:endParaRPr lang="en-GB"/>
        </a:p>
      </dgm:t>
    </dgm:pt>
    <dgm:pt modelId="{3631336D-90E5-3C44-80E0-9A498AED1F3F}" type="sibTrans" cxnId="{72384336-2B6C-CD4C-923E-35E1334DCBF1}">
      <dgm:prSet/>
      <dgm:spPr/>
      <dgm:t>
        <a:bodyPr/>
        <a:lstStyle/>
        <a:p>
          <a:endParaRPr lang="en-GB"/>
        </a:p>
      </dgm:t>
    </dgm:pt>
    <dgm:pt modelId="{7621E351-605B-0E44-8517-7DEB016B5BC1}">
      <dgm:prSet phldrT="[Text]"/>
      <dgm:spPr/>
      <dgm:t>
        <a:bodyPr/>
        <a:lstStyle/>
        <a:p>
          <a:r>
            <a:rPr lang="en-GB"/>
            <a:t>MONITORING, EVALUATION, ACCOUNTABILITY AND LEARNING</a:t>
          </a:r>
        </a:p>
      </dgm:t>
    </dgm:pt>
    <dgm:pt modelId="{034A5597-69CD-7445-8CD3-7F17B122D715}" type="parTrans" cxnId="{510B54F5-D612-754C-B92B-0C314411355C}">
      <dgm:prSet/>
      <dgm:spPr/>
      <dgm:t>
        <a:bodyPr/>
        <a:lstStyle/>
        <a:p>
          <a:endParaRPr lang="en-GB"/>
        </a:p>
      </dgm:t>
    </dgm:pt>
    <dgm:pt modelId="{5CCFE8A6-AC32-E84E-875D-B65B74DAD30F}" type="sibTrans" cxnId="{510B54F5-D612-754C-B92B-0C314411355C}">
      <dgm:prSet/>
      <dgm:spPr/>
      <dgm:t>
        <a:bodyPr/>
        <a:lstStyle/>
        <a:p>
          <a:endParaRPr lang="en-GB"/>
        </a:p>
      </dgm:t>
    </dgm:pt>
    <dgm:pt modelId="{13E1D673-4C44-E440-B41B-9ACACCA729D5}">
      <dgm:prSet phldrT="[Text]"/>
      <dgm:spPr/>
      <dgm:t>
        <a:bodyPr/>
        <a:lstStyle/>
        <a:p>
          <a:r>
            <a:rPr lang="en-GB" dirty="0"/>
            <a:t>Use the Results Framework as a basis for developing a comprehensive MEAL approach</a:t>
          </a:r>
        </a:p>
      </dgm:t>
    </dgm:pt>
    <dgm:pt modelId="{D9072EA8-C733-4F41-9311-C897D8336B7E}" type="parTrans" cxnId="{3E5BA91E-51F7-D344-9EEB-7066541786B0}">
      <dgm:prSet/>
      <dgm:spPr/>
      <dgm:t>
        <a:bodyPr/>
        <a:lstStyle/>
        <a:p>
          <a:endParaRPr lang="en-GB"/>
        </a:p>
      </dgm:t>
    </dgm:pt>
    <dgm:pt modelId="{67D16D92-88EE-1841-9001-F59FF16BAF2A}" type="sibTrans" cxnId="{3E5BA91E-51F7-D344-9EEB-7066541786B0}">
      <dgm:prSet/>
      <dgm:spPr/>
      <dgm:t>
        <a:bodyPr/>
        <a:lstStyle/>
        <a:p>
          <a:endParaRPr lang="en-GB"/>
        </a:p>
      </dgm:t>
    </dgm:pt>
    <dgm:pt modelId="{E360B65C-FBE0-9C40-B682-EF8E0985CB6A}" type="pres">
      <dgm:prSet presAssocID="{73B32006-DDFB-F346-B1DA-D3AD8825BB7B}" presName="linear" presStyleCnt="0">
        <dgm:presLayoutVars>
          <dgm:animLvl val="lvl"/>
          <dgm:resizeHandles val="exact"/>
        </dgm:presLayoutVars>
      </dgm:prSet>
      <dgm:spPr/>
    </dgm:pt>
    <dgm:pt modelId="{B2C1E1C7-D44F-AB47-B69F-BEF354C0B0B5}" type="pres">
      <dgm:prSet presAssocID="{C4A9A334-2672-2942-9C47-85A1D50E001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9206935-559D-B046-BBDB-4C1202FAD12B}" type="pres">
      <dgm:prSet presAssocID="{C4A9A334-2672-2942-9C47-85A1D50E001A}" presName="childText" presStyleLbl="revTx" presStyleIdx="0" presStyleCnt="4">
        <dgm:presLayoutVars>
          <dgm:bulletEnabled val="1"/>
        </dgm:presLayoutVars>
      </dgm:prSet>
      <dgm:spPr/>
    </dgm:pt>
    <dgm:pt modelId="{61F4953F-2E65-7F4B-811E-9D926C93721A}" type="pres">
      <dgm:prSet presAssocID="{9CB43008-200D-A54C-97D7-DA5503B57F2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5DADC9F-8405-1F4D-8F84-606358F628F0}" type="pres">
      <dgm:prSet presAssocID="{9CB43008-200D-A54C-97D7-DA5503B57F24}" presName="childText" presStyleLbl="revTx" presStyleIdx="1" presStyleCnt="4">
        <dgm:presLayoutVars>
          <dgm:bulletEnabled val="1"/>
        </dgm:presLayoutVars>
      </dgm:prSet>
      <dgm:spPr/>
    </dgm:pt>
    <dgm:pt modelId="{297EDF32-5E11-6540-B618-9BD374CC0152}" type="pres">
      <dgm:prSet presAssocID="{ED7513A8-A1B9-4545-B0FB-949F8244716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9A08C0-20D1-4C4E-ABE7-FA9E39FBCC90}" type="pres">
      <dgm:prSet presAssocID="{ED7513A8-A1B9-4545-B0FB-949F82447163}" presName="childText" presStyleLbl="revTx" presStyleIdx="2" presStyleCnt="4">
        <dgm:presLayoutVars>
          <dgm:bulletEnabled val="1"/>
        </dgm:presLayoutVars>
      </dgm:prSet>
      <dgm:spPr/>
    </dgm:pt>
    <dgm:pt modelId="{4CE0F816-BD9C-E646-94D5-CD6C4D452E8E}" type="pres">
      <dgm:prSet presAssocID="{7621E351-605B-0E44-8517-7DEB016B5BC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5FB0D48-81B0-2E4B-BD09-DCBA33D39CFC}" type="pres">
      <dgm:prSet presAssocID="{7621E351-605B-0E44-8517-7DEB016B5BC1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3E5BA91E-51F7-D344-9EEB-7066541786B0}" srcId="{7621E351-605B-0E44-8517-7DEB016B5BC1}" destId="{13E1D673-4C44-E440-B41B-9ACACCA729D5}" srcOrd="0" destOrd="0" parTransId="{D9072EA8-C733-4F41-9311-C897D8336B7E}" sibTransId="{67D16D92-88EE-1841-9001-F59FF16BAF2A}"/>
    <dgm:cxn modelId="{729E8B26-5DFC-A24B-9CD9-4BD291164471}" srcId="{73B32006-DDFB-F346-B1DA-D3AD8825BB7B}" destId="{C4A9A334-2672-2942-9C47-85A1D50E001A}" srcOrd="0" destOrd="0" parTransId="{77CF96F7-33CB-0D4D-B326-39C3F9407F9A}" sibTransId="{F0BC95E8-7179-9B4E-85C6-4B42623D74F9}"/>
    <dgm:cxn modelId="{72384336-2B6C-CD4C-923E-35E1334DCBF1}" srcId="{ED7513A8-A1B9-4545-B0FB-949F82447163}" destId="{9D37C502-622D-1845-B7E5-E77BD07D8EE2}" srcOrd="1" destOrd="0" parTransId="{1D6DB599-CFDC-9D49-ACAA-5C3CA6A3E52F}" sibTransId="{3631336D-90E5-3C44-80E0-9A498AED1F3F}"/>
    <dgm:cxn modelId="{F61F543A-CD18-0543-8F6A-D4F561D61141}" type="presOf" srcId="{ED7513A8-A1B9-4545-B0FB-949F82447163}" destId="{297EDF32-5E11-6540-B618-9BD374CC0152}" srcOrd="0" destOrd="0" presId="urn:microsoft.com/office/officeart/2005/8/layout/vList2"/>
    <dgm:cxn modelId="{026F2B67-F588-EA4F-AB07-8E1D4A0E795E}" type="presOf" srcId="{7621E351-605B-0E44-8517-7DEB016B5BC1}" destId="{4CE0F816-BD9C-E646-94D5-CD6C4D452E8E}" srcOrd="0" destOrd="0" presId="urn:microsoft.com/office/officeart/2005/8/layout/vList2"/>
    <dgm:cxn modelId="{C131084D-7863-0D4D-9834-43DAEAFF02C5}" srcId="{ED7513A8-A1B9-4545-B0FB-949F82447163}" destId="{325A5EF5-6333-A841-99F9-4215CE191332}" srcOrd="0" destOrd="0" parTransId="{B514091D-2901-AF41-A666-C936490D97F9}" sibTransId="{F25058AF-5D9E-F841-96E9-F95A06C1524C}"/>
    <dgm:cxn modelId="{908F4B72-4A5A-2746-8DD5-14526A5D46B6}" srcId="{73B32006-DDFB-F346-B1DA-D3AD8825BB7B}" destId="{ED7513A8-A1B9-4545-B0FB-949F82447163}" srcOrd="2" destOrd="0" parTransId="{489E36F1-2B65-2340-ADE2-0B45E72175A8}" sibTransId="{BB6DAE0B-85C9-4642-8F22-6AEAED661C70}"/>
    <dgm:cxn modelId="{7587CA59-1FB0-BB43-9CE4-2EC5B01F0F3C}" type="presOf" srcId="{9D37C502-622D-1845-B7E5-E77BD07D8EE2}" destId="{F09A08C0-20D1-4C4E-ABE7-FA9E39FBCC90}" srcOrd="0" destOrd="1" presId="urn:microsoft.com/office/officeart/2005/8/layout/vList2"/>
    <dgm:cxn modelId="{46A15D7D-748D-0B4A-8A0B-9EF63AB19E00}" type="presOf" srcId="{13E1D673-4C44-E440-B41B-9ACACCA729D5}" destId="{65FB0D48-81B0-2E4B-BD09-DCBA33D39CFC}" srcOrd="0" destOrd="0" presId="urn:microsoft.com/office/officeart/2005/8/layout/vList2"/>
    <dgm:cxn modelId="{96446C87-873C-0E4D-A381-79B22910A3C2}" type="presOf" srcId="{DB13FBE0-CB93-1E4A-9B95-D8BD3C73163F}" destId="{05DADC9F-8405-1F4D-8F84-606358F628F0}" srcOrd="0" destOrd="0" presId="urn:microsoft.com/office/officeart/2005/8/layout/vList2"/>
    <dgm:cxn modelId="{74C4318B-7656-F549-9F38-C1021DA9C008}" srcId="{9CB43008-200D-A54C-97D7-DA5503B57F24}" destId="{DB13FBE0-CB93-1E4A-9B95-D8BD3C73163F}" srcOrd="0" destOrd="0" parTransId="{2FBB0739-C6CC-224F-87E1-5B175F6BBB0C}" sibTransId="{C8E7432A-E124-6343-A109-144AEABA3C27}"/>
    <dgm:cxn modelId="{1B656BB1-2D6C-424A-BCC7-AC85F549753B}" type="presOf" srcId="{5DACF463-7137-8C46-898F-9362A6812254}" destId="{89206935-559D-B046-BBDB-4C1202FAD12B}" srcOrd="0" destOrd="0" presId="urn:microsoft.com/office/officeart/2005/8/layout/vList2"/>
    <dgm:cxn modelId="{58A411B9-B595-9049-A78E-76CD19DB2DDD}" type="presOf" srcId="{C4A9A334-2672-2942-9C47-85A1D50E001A}" destId="{B2C1E1C7-D44F-AB47-B69F-BEF354C0B0B5}" srcOrd="0" destOrd="0" presId="urn:microsoft.com/office/officeart/2005/8/layout/vList2"/>
    <dgm:cxn modelId="{1F20BBC9-B7FB-C44C-A853-EAD329983038}" srcId="{73B32006-DDFB-F346-B1DA-D3AD8825BB7B}" destId="{9CB43008-200D-A54C-97D7-DA5503B57F24}" srcOrd="1" destOrd="0" parTransId="{A1E6AAE1-437C-F940-B6EA-A96A4F1A8785}" sibTransId="{6CEA11A6-A54C-CA46-92D5-01946E984A2D}"/>
    <dgm:cxn modelId="{42CE4AD9-93D6-694F-BD68-1D36A36821B8}" type="presOf" srcId="{73B32006-DDFB-F346-B1DA-D3AD8825BB7B}" destId="{E360B65C-FBE0-9C40-B682-EF8E0985CB6A}" srcOrd="0" destOrd="0" presId="urn:microsoft.com/office/officeart/2005/8/layout/vList2"/>
    <dgm:cxn modelId="{2AEAC0E0-09EA-8F41-80D0-B2EBFEFC949C}" type="presOf" srcId="{9CB43008-200D-A54C-97D7-DA5503B57F24}" destId="{61F4953F-2E65-7F4B-811E-9D926C93721A}" srcOrd="0" destOrd="0" presId="urn:microsoft.com/office/officeart/2005/8/layout/vList2"/>
    <dgm:cxn modelId="{75E49AE9-9625-1542-9936-135DC068A3D5}" type="presOf" srcId="{325A5EF5-6333-A841-99F9-4215CE191332}" destId="{F09A08C0-20D1-4C4E-ABE7-FA9E39FBCC90}" srcOrd="0" destOrd="0" presId="urn:microsoft.com/office/officeart/2005/8/layout/vList2"/>
    <dgm:cxn modelId="{DBB76FED-AFBB-DA43-8CD1-D9939C92B4F3}" srcId="{C4A9A334-2672-2942-9C47-85A1D50E001A}" destId="{5DACF463-7137-8C46-898F-9362A6812254}" srcOrd="0" destOrd="0" parTransId="{8DB7BD2B-B183-E648-9BF2-C90054FE95EF}" sibTransId="{DC87B5F6-85EB-0148-B6FD-676BF7C012C4}"/>
    <dgm:cxn modelId="{510B54F5-D612-754C-B92B-0C314411355C}" srcId="{73B32006-DDFB-F346-B1DA-D3AD8825BB7B}" destId="{7621E351-605B-0E44-8517-7DEB016B5BC1}" srcOrd="3" destOrd="0" parTransId="{034A5597-69CD-7445-8CD3-7F17B122D715}" sibTransId="{5CCFE8A6-AC32-E84E-875D-B65B74DAD30F}"/>
    <dgm:cxn modelId="{68BEC82F-F752-C547-A3F8-DF0C513C95D7}" type="presParOf" srcId="{E360B65C-FBE0-9C40-B682-EF8E0985CB6A}" destId="{B2C1E1C7-D44F-AB47-B69F-BEF354C0B0B5}" srcOrd="0" destOrd="0" presId="urn:microsoft.com/office/officeart/2005/8/layout/vList2"/>
    <dgm:cxn modelId="{4260CA0F-CB08-AB45-9D28-83FD886B66DD}" type="presParOf" srcId="{E360B65C-FBE0-9C40-B682-EF8E0985CB6A}" destId="{89206935-559D-B046-BBDB-4C1202FAD12B}" srcOrd="1" destOrd="0" presId="urn:microsoft.com/office/officeart/2005/8/layout/vList2"/>
    <dgm:cxn modelId="{99219A36-4CFA-034E-8F68-1DE068E234FC}" type="presParOf" srcId="{E360B65C-FBE0-9C40-B682-EF8E0985CB6A}" destId="{61F4953F-2E65-7F4B-811E-9D926C93721A}" srcOrd="2" destOrd="0" presId="urn:microsoft.com/office/officeart/2005/8/layout/vList2"/>
    <dgm:cxn modelId="{DA97E3C9-DE0C-8C41-A44F-ACD6BEDEB94C}" type="presParOf" srcId="{E360B65C-FBE0-9C40-B682-EF8E0985CB6A}" destId="{05DADC9F-8405-1F4D-8F84-606358F628F0}" srcOrd="3" destOrd="0" presId="urn:microsoft.com/office/officeart/2005/8/layout/vList2"/>
    <dgm:cxn modelId="{77458AD8-5BAA-FF40-A527-3AFD44B9597A}" type="presParOf" srcId="{E360B65C-FBE0-9C40-B682-EF8E0985CB6A}" destId="{297EDF32-5E11-6540-B618-9BD374CC0152}" srcOrd="4" destOrd="0" presId="urn:microsoft.com/office/officeart/2005/8/layout/vList2"/>
    <dgm:cxn modelId="{5933151A-F1C3-0046-A001-7A6A41DF36AC}" type="presParOf" srcId="{E360B65C-FBE0-9C40-B682-EF8E0985CB6A}" destId="{F09A08C0-20D1-4C4E-ABE7-FA9E39FBCC90}" srcOrd="5" destOrd="0" presId="urn:microsoft.com/office/officeart/2005/8/layout/vList2"/>
    <dgm:cxn modelId="{C035BD0E-F011-0447-9775-95A379E7D871}" type="presParOf" srcId="{E360B65C-FBE0-9C40-B682-EF8E0985CB6A}" destId="{4CE0F816-BD9C-E646-94D5-CD6C4D452E8E}" srcOrd="6" destOrd="0" presId="urn:microsoft.com/office/officeart/2005/8/layout/vList2"/>
    <dgm:cxn modelId="{5E4963D1-BBE1-CB4C-B5EF-A2FD65D69983}" type="presParOf" srcId="{E360B65C-FBE0-9C40-B682-EF8E0985CB6A}" destId="{65FB0D48-81B0-2E4B-BD09-DCBA33D39CFC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55168C-12A1-9540-AB46-AD0FD652E467}" type="doc">
      <dgm:prSet loTypeId="urn:microsoft.com/office/officeart/2005/8/layout/radial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54FAF9-7A7B-0447-A708-01075884EE58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Challenges in changing government systems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A4D69C8B-A124-EC44-948F-9F3CD06ED494}" type="parTrans" cxnId="{EF9CC072-F554-994E-95D6-E735B4F212B2}">
      <dgm:prSet/>
      <dgm:spPr/>
      <dgm:t>
        <a:bodyPr/>
        <a:lstStyle/>
        <a:p>
          <a:endParaRPr lang="en-US"/>
        </a:p>
      </dgm:t>
    </dgm:pt>
    <dgm:pt modelId="{9CFADC0C-644C-1D4A-B4C3-C542F357D94C}" type="sibTrans" cxnId="{EF9CC072-F554-994E-95D6-E735B4F212B2}">
      <dgm:prSet/>
      <dgm:spPr/>
      <dgm:t>
        <a:bodyPr/>
        <a:lstStyle/>
        <a:p>
          <a:endParaRPr lang="en-US"/>
        </a:p>
      </dgm:t>
    </dgm:pt>
    <dgm:pt modelId="{2790F9E5-0820-B843-8505-F31A8D24D8F1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Lack of vision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97770BF4-E97E-8949-A41B-8565B83683E9}" type="parTrans" cxnId="{1D2252E6-BE69-8446-A372-6C2BE931E3FD}">
      <dgm:prSet/>
      <dgm:spPr/>
      <dgm:t>
        <a:bodyPr/>
        <a:lstStyle/>
        <a:p>
          <a:endParaRPr lang="en-US"/>
        </a:p>
      </dgm:t>
    </dgm:pt>
    <dgm:pt modelId="{8E83C79F-315E-D54B-9FBD-1AA8661257E6}" type="sibTrans" cxnId="{1D2252E6-BE69-8446-A372-6C2BE931E3FD}">
      <dgm:prSet/>
      <dgm:spPr/>
      <dgm:t>
        <a:bodyPr/>
        <a:lstStyle/>
        <a:p>
          <a:endParaRPr lang="en-US"/>
        </a:p>
      </dgm:t>
    </dgm:pt>
    <dgm:pt modelId="{191CD6A6-4F3B-CB43-A4F3-B399AA525741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Inertia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C6B9C696-3499-5D43-A0DD-63E5E9AE906F}" type="parTrans" cxnId="{E5163452-3B9D-744E-B8A3-4D9FB9FC21B3}">
      <dgm:prSet/>
      <dgm:spPr/>
      <dgm:t>
        <a:bodyPr/>
        <a:lstStyle/>
        <a:p>
          <a:endParaRPr lang="en-US"/>
        </a:p>
      </dgm:t>
    </dgm:pt>
    <dgm:pt modelId="{2BD13296-478C-E04D-BF49-01F8CBD79728}" type="sibTrans" cxnId="{E5163452-3B9D-744E-B8A3-4D9FB9FC21B3}">
      <dgm:prSet/>
      <dgm:spPr/>
      <dgm:t>
        <a:bodyPr/>
        <a:lstStyle/>
        <a:p>
          <a:endParaRPr lang="en-US"/>
        </a:p>
      </dgm:t>
    </dgm:pt>
    <dgm:pt modelId="{00E9824D-364A-1344-93B2-35E12F9CEAE3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Insufficient managerial capacity and resources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B3FCDFD7-1A00-E24E-B750-013714CC5598}" type="parTrans" cxnId="{A51DC68D-0517-BC4E-93E0-946EFFFF85E3}">
      <dgm:prSet/>
      <dgm:spPr/>
      <dgm:t>
        <a:bodyPr/>
        <a:lstStyle/>
        <a:p>
          <a:endParaRPr lang="en-US"/>
        </a:p>
      </dgm:t>
    </dgm:pt>
    <dgm:pt modelId="{7C0C3903-7B0C-AE43-A12F-E3B49E10D92F}" type="sibTrans" cxnId="{A51DC68D-0517-BC4E-93E0-946EFFFF85E3}">
      <dgm:prSet/>
      <dgm:spPr/>
      <dgm:t>
        <a:bodyPr/>
        <a:lstStyle/>
        <a:p>
          <a:endParaRPr lang="en-US"/>
        </a:p>
      </dgm:t>
    </dgm:pt>
    <dgm:pt modelId="{717BFF87-C0D8-CC43-80E9-5158AEFCB577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Pilot fatigue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7AE2BA53-4192-974E-8CC3-858C71D64F59}" type="parTrans" cxnId="{BED9BE6B-2F55-DE47-840C-1D3FA1128208}">
      <dgm:prSet/>
      <dgm:spPr/>
      <dgm:t>
        <a:bodyPr/>
        <a:lstStyle/>
        <a:p>
          <a:endParaRPr lang="en-US"/>
        </a:p>
      </dgm:t>
    </dgm:pt>
    <dgm:pt modelId="{E816E6CD-8E73-AE4F-A595-1ECDC6CD9F4E}" type="sibTrans" cxnId="{BED9BE6B-2F55-DE47-840C-1D3FA1128208}">
      <dgm:prSet/>
      <dgm:spPr/>
      <dgm:t>
        <a:bodyPr/>
        <a:lstStyle/>
        <a:p>
          <a:endParaRPr lang="en-US"/>
        </a:p>
      </dgm:t>
    </dgm:pt>
    <dgm:pt modelId="{45A539FA-C5AE-3B40-8D8F-E9A1311C6708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Financial or other vested interest in the status quo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12ED92B7-24EE-3F4F-BB0C-EC32BFF1AC70}" type="parTrans" cxnId="{61DC9AE1-3055-7F4D-A7D1-380556711531}">
      <dgm:prSet/>
      <dgm:spPr/>
      <dgm:t>
        <a:bodyPr/>
        <a:lstStyle/>
        <a:p>
          <a:endParaRPr lang="en-US"/>
        </a:p>
      </dgm:t>
    </dgm:pt>
    <dgm:pt modelId="{3ACEF57F-CECC-B44C-8C70-74D89B429E45}" type="sibTrans" cxnId="{61DC9AE1-3055-7F4D-A7D1-380556711531}">
      <dgm:prSet/>
      <dgm:spPr/>
      <dgm:t>
        <a:bodyPr/>
        <a:lstStyle/>
        <a:p>
          <a:endParaRPr lang="en-US"/>
        </a:p>
      </dgm:t>
    </dgm:pt>
    <dgm:pt modelId="{5A193D45-A0BD-2F41-A2CF-9824BCFAA5C8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Competing priorities, including emergencies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8DA1A367-1069-FA47-9E14-B55AC3C7BAB1}" type="parTrans" cxnId="{F193DB74-ADA6-CF40-A7F8-AD5CF553FAA0}">
      <dgm:prSet/>
      <dgm:spPr/>
      <dgm:t>
        <a:bodyPr/>
        <a:lstStyle/>
        <a:p>
          <a:endParaRPr lang="en-US"/>
        </a:p>
      </dgm:t>
    </dgm:pt>
    <dgm:pt modelId="{7761407D-A3CB-9D41-9CC7-853DB820332E}" type="sibTrans" cxnId="{F193DB74-ADA6-CF40-A7F8-AD5CF553FAA0}">
      <dgm:prSet/>
      <dgm:spPr/>
      <dgm:t>
        <a:bodyPr/>
        <a:lstStyle/>
        <a:p>
          <a:endParaRPr lang="en-US"/>
        </a:p>
      </dgm:t>
    </dgm:pt>
    <dgm:pt modelId="{60054581-A86A-184A-85AD-4B637C9F3E0C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Political instability OR lack of accountability</a:t>
          </a:r>
        </a:p>
      </dgm:t>
      <dgm:extLst>
        <a:ext uri="{E40237B7-FDA0-4F09-8148-C483321AD2D9}">
          <dgm14:cNvPr xmlns:dgm14="http://schemas.microsoft.com/office/drawing/2010/diagram" id="0" name="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/>
        </a:ext>
      </dgm:extLst>
    </dgm:pt>
    <dgm:pt modelId="{D57B20A5-FE4F-5A40-AC15-42C4FB3DECB7}" type="parTrans" cxnId="{87223305-D512-F544-AACE-D0BA5956D225}">
      <dgm:prSet/>
      <dgm:spPr/>
      <dgm:t>
        <a:bodyPr/>
        <a:lstStyle/>
        <a:p>
          <a:endParaRPr lang="en-GB"/>
        </a:p>
      </dgm:t>
    </dgm:pt>
    <dgm:pt modelId="{859617D1-0724-5548-913E-72AAA65CFF2A}" type="sibTrans" cxnId="{87223305-D512-F544-AACE-D0BA5956D225}">
      <dgm:prSet/>
      <dgm:spPr/>
      <dgm:t>
        <a:bodyPr/>
        <a:lstStyle/>
        <a:p>
          <a:endParaRPr lang="en-GB"/>
        </a:p>
      </dgm:t>
    </dgm:pt>
    <dgm:pt modelId="{5342AB38-6F52-AC45-88AD-48F4D7771B71}" type="pres">
      <dgm:prSet presAssocID="{C155168C-12A1-9540-AB46-AD0FD652E46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05D4FA4-20EC-174F-85B1-8F60F2862C5B}" type="pres">
      <dgm:prSet presAssocID="{D554FAF9-7A7B-0447-A708-01075884EE58}" presName="centerShape" presStyleLbl="node0" presStyleIdx="0" presStyleCnt="1"/>
      <dgm:spPr/>
    </dgm:pt>
    <dgm:pt modelId="{462F0497-1D23-C349-AF70-F24ED0697DE8}" type="pres">
      <dgm:prSet presAssocID="{97770BF4-E97E-8949-A41B-8565B83683E9}" presName="parTrans" presStyleLbl="sibTrans2D1" presStyleIdx="0" presStyleCnt="7"/>
      <dgm:spPr/>
    </dgm:pt>
    <dgm:pt modelId="{CA697E2C-A7B5-7A4B-86F4-0D832B88919F}" type="pres">
      <dgm:prSet presAssocID="{97770BF4-E97E-8949-A41B-8565B83683E9}" presName="connectorText" presStyleLbl="sibTrans2D1" presStyleIdx="0" presStyleCnt="7"/>
      <dgm:spPr/>
    </dgm:pt>
    <dgm:pt modelId="{2F4E12E3-941D-D141-A249-DF732F3E781A}" type="pres">
      <dgm:prSet presAssocID="{2790F9E5-0820-B843-8505-F31A8D24D8F1}" presName="node" presStyleLbl="node1" presStyleIdx="0" presStyleCnt="7" custRadScaleRad="100858">
        <dgm:presLayoutVars>
          <dgm:bulletEnabled val="1"/>
        </dgm:presLayoutVars>
      </dgm:prSet>
      <dgm:spPr/>
    </dgm:pt>
    <dgm:pt modelId="{7022812F-C2D6-B544-9E51-0B4B866E4F7D}" type="pres">
      <dgm:prSet presAssocID="{C6B9C696-3499-5D43-A0DD-63E5E9AE906F}" presName="parTrans" presStyleLbl="sibTrans2D1" presStyleIdx="1" presStyleCnt="7"/>
      <dgm:spPr/>
    </dgm:pt>
    <dgm:pt modelId="{F37C1248-3A3E-BD49-9F78-06DFAAC260F4}" type="pres">
      <dgm:prSet presAssocID="{C6B9C696-3499-5D43-A0DD-63E5E9AE906F}" presName="connectorText" presStyleLbl="sibTrans2D1" presStyleIdx="1" presStyleCnt="7"/>
      <dgm:spPr/>
    </dgm:pt>
    <dgm:pt modelId="{7531160D-60FC-A54A-BE0B-B812E5A294D0}" type="pres">
      <dgm:prSet presAssocID="{191CD6A6-4F3B-CB43-A4F3-B399AA525741}" presName="node" presStyleLbl="node1" presStyleIdx="1" presStyleCnt="7">
        <dgm:presLayoutVars>
          <dgm:bulletEnabled val="1"/>
        </dgm:presLayoutVars>
      </dgm:prSet>
      <dgm:spPr/>
    </dgm:pt>
    <dgm:pt modelId="{20DA5349-7233-E64A-A7DB-2B9F8C5ED085}" type="pres">
      <dgm:prSet presAssocID="{B3FCDFD7-1A00-E24E-B750-013714CC5598}" presName="parTrans" presStyleLbl="sibTrans2D1" presStyleIdx="2" presStyleCnt="7"/>
      <dgm:spPr/>
    </dgm:pt>
    <dgm:pt modelId="{0E6A0096-36FC-D346-AC10-8B1DA8C0FAAE}" type="pres">
      <dgm:prSet presAssocID="{B3FCDFD7-1A00-E24E-B750-013714CC5598}" presName="connectorText" presStyleLbl="sibTrans2D1" presStyleIdx="2" presStyleCnt="7"/>
      <dgm:spPr/>
    </dgm:pt>
    <dgm:pt modelId="{8C6817A4-F26E-5F45-BB85-51AE80621894}" type="pres">
      <dgm:prSet presAssocID="{00E9824D-364A-1344-93B2-35E12F9CEAE3}" presName="node" presStyleLbl="node1" presStyleIdx="2" presStyleCnt="7">
        <dgm:presLayoutVars>
          <dgm:bulletEnabled val="1"/>
        </dgm:presLayoutVars>
      </dgm:prSet>
      <dgm:spPr/>
    </dgm:pt>
    <dgm:pt modelId="{DBAF6857-8CC3-2C44-AB33-D177CDA0E2D1}" type="pres">
      <dgm:prSet presAssocID="{7AE2BA53-4192-974E-8CC3-858C71D64F59}" presName="parTrans" presStyleLbl="sibTrans2D1" presStyleIdx="3" presStyleCnt="7"/>
      <dgm:spPr/>
    </dgm:pt>
    <dgm:pt modelId="{8BEDD954-544F-E64C-8757-8CF56EBE0159}" type="pres">
      <dgm:prSet presAssocID="{7AE2BA53-4192-974E-8CC3-858C71D64F59}" presName="connectorText" presStyleLbl="sibTrans2D1" presStyleIdx="3" presStyleCnt="7"/>
      <dgm:spPr/>
    </dgm:pt>
    <dgm:pt modelId="{6FFC032A-3C92-B64F-9B96-90D5D02432B8}" type="pres">
      <dgm:prSet presAssocID="{717BFF87-C0D8-CC43-80E9-5158AEFCB577}" presName="node" presStyleLbl="node1" presStyleIdx="3" presStyleCnt="7">
        <dgm:presLayoutVars>
          <dgm:bulletEnabled val="1"/>
        </dgm:presLayoutVars>
      </dgm:prSet>
      <dgm:spPr/>
    </dgm:pt>
    <dgm:pt modelId="{C9628CF6-78BE-D643-989D-12534F7C0C5F}" type="pres">
      <dgm:prSet presAssocID="{12ED92B7-24EE-3F4F-BB0C-EC32BFF1AC70}" presName="parTrans" presStyleLbl="sibTrans2D1" presStyleIdx="4" presStyleCnt="7"/>
      <dgm:spPr/>
    </dgm:pt>
    <dgm:pt modelId="{AD2B3E45-C5F2-B440-ACEF-FBA1CBFF89A3}" type="pres">
      <dgm:prSet presAssocID="{12ED92B7-24EE-3F4F-BB0C-EC32BFF1AC70}" presName="connectorText" presStyleLbl="sibTrans2D1" presStyleIdx="4" presStyleCnt="7"/>
      <dgm:spPr/>
    </dgm:pt>
    <dgm:pt modelId="{CB7D1163-5BBE-2E4C-BFDD-33AC5B82A829}" type="pres">
      <dgm:prSet presAssocID="{45A539FA-C5AE-3B40-8D8F-E9A1311C6708}" presName="node" presStyleLbl="node1" presStyleIdx="4" presStyleCnt="7">
        <dgm:presLayoutVars>
          <dgm:bulletEnabled val="1"/>
        </dgm:presLayoutVars>
      </dgm:prSet>
      <dgm:spPr/>
    </dgm:pt>
    <dgm:pt modelId="{0A5A7E80-AA90-A640-880E-7DCA7E079086}" type="pres">
      <dgm:prSet presAssocID="{8DA1A367-1069-FA47-9E14-B55AC3C7BAB1}" presName="parTrans" presStyleLbl="sibTrans2D1" presStyleIdx="5" presStyleCnt="7"/>
      <dgm:spPr/>
    </dgm:pt>
    <dgm:pt modelId="{0C00CF76-5911-7D4E-A9BA-51C3ADCD0D5A}" type="pres">
      <dgm:prSet presAssocID="{8DA1A367-1069-FA47-9E14-B55AC3C7BAB1}" presName="connectorText" presStyleLbl="sibTrans2D1" presStyleIdx="5" presStyleCnt="7"/>
      <dgm:spPr/>
    </dgm:pt>
    <dgm:pt modelId="{A59095C7-E4D1-0D4F-B5CD-7BF93EF0388C}" type="pres">
      <dgm:prSet presAssocID="{5A193D45-A0BD-2F41-A2CF-9824BCFAA5C8}" presName="node" presStyleLbl="node1" presStyleIdx="5" presStyleCnt="7">
        <dgm:presLayoutVars>
          <dgm:bulletEnabled val="1"/>
        </dgm:presLayoutVars>
      </dgm:prSet>
      <dgm:spPr/>
    </dgm:pt>
    <dgm:pt modelId="{9826A735-CB84-7A49-936E-C1D1D07FE0BA}" type="pres">
      <dgm:prSet presAssocID="{D57B20A5-FE4F-5A40-AC15-42C4FB3DECB7}" presName="parTrans" presStyleLbl="sibTrans2D1" presStyleIdx="6" presStyleCnt="7"/>
      <dgm:spPr/>
    </dgm:pt>
    <dgm:pt modelId="{097F3619-4DE0-C84E-BCAE-8334766544BD}" type="pres">
      <dgm:prSet presAssocID="{D57B20A5-FE4F-5A40-AC15-42C4FB3DECB7}" presName="connectorText" presStyleLbl="sibTrans2D1" presStyleIdx="6" presStyleCnt="7"/>
      <dgm:spPr/>
    </dgm:pt>
    <dgm:pt modelId="{4DE6689B-652B-9346-B7EB-A3FFB0998B8E}" type="pres">
      <dgm:prSet presAssocID="{60054581-A86A-184A-85AD-4B637C9F3E0C}" presName="node" presStyleLbl="node1" presStyleIdx="6" presStyleCnt="7">
        <dgm:presLayoutVars>
          <dgm:bulletEnabled val="1"/>
        </dgm:presLayoutVars>
      </dgm:prSet>
      <dgm:spPr/>
    </dgm:pt>
  </dgm:ptLst>
  <dgm:cxnLst>
    <dgm:cxn modelId="{87223305-D512-F544-AACE-D0BA5956D225}" srcId="{D554FAF9-7A7B-0447-A708-01075884EE58}" destId="{60054581-A86A-184A-85AD-4B637C9F3E0C}" srcOrd="6" destOrd="0" parTransId="{D57B20A5-FE4F-5A40-AC15-42C4FB3DECB7}" sibTransId="{859617D1-0724-5548-913E-72AAA65CFF2A}"/>
    <dgm:cxn modelId="{CE9EEC19-EBFD-6C4E-9A3C-AF42CFEBF568}" type="presOf" srcId="{2790F9E5-0820-B843-8505-F31A8D24D8F1}" destId="{2F4E12E3-941D-D141-A249-DF732F3E781A}" srcOrd="0" destOrd="0" presId="urn:microsoft.com/office/officeart/2005/8/layout/radial5"/>
    <dgm:cxn modelId="{A88A1C1B-482A-F345-B5F4-91B904002602}" type="presOf" srcId="{8DA1A367-1069-FA47-9E14-B55AC3C7BAB1}" destId="{0A5A7E80-AA90-A640-880E-7DCA7E079086}" srcOrd="0" destOrd="0" presId="urn:microsoft.com/office/officeart/2005/8/layout/radial5"/>
    <dgm:cxn modelId="{B701993E-BB82-D04E-8069-0537CFC50094}" type="presOf" srcId="{00E9824D-364A-1344-93B2-35E12F9CEAE3}" destId="{8C6817A4-F26E-5F45-BB85-51AE80621894}" srcOrd="0" destOrd="0" presId="urn:microsoft.com/office/officeart/2005/8/layout/radial5"/>
    <dgm:cxn modelId="{08C0A23F-4632-3B4B-887C-C7F24A17B3D2}" type="presOf" srcId="{7AE2BA53-4192-974E-8CC3-858C71D64F59}" destId="{DBAF6857-8CC3-2C44-AB33-D177CDA0E2D1}" srcOrd="0" destOrd="0" presId="urn:microsoft.com/office/officeart/2005/8/layout/radial5"/>
    <dgm:cxn modelId="{BBCB0040-9081-2C40-96FE-3BDB70C197C0}" type="presOf" srcId="{7AE2BA53-4192-974E-8CC3-858C71D64F59}" destId="{8BEDD954-544F-E64C-8757-8CF56EBE0159}" srcOrd="1" destOrd="0" presId="urn:microsoft.com/office/officeart/2005/8/layout/radial5"/>
    <dgm:cxn modelId="{75DF1160-2594-174D-B8E3-2B5BAABF08BC}" type="presOf" srcId="{C6B9C696-3499-5D43-A0DD-63E5E9AE906F}" destId="{7022812F-C2D6-B544-9E51-0B4B866E4F7D}" srcOrd="0" destOrd="0" presId="urn:microsoft.com/office/officeart/2005/8/layout/radial5"/>
    <dgm:cxn modelId="{35BF6242-BB52-A04E-B36D-368C892CFB17}" type="presOf" srcId="{C6B9C696-3499-5D43-A0DD-63E5E9AE906F}" destId="{F37C1248-3A3E-BD49-9F78-06DFAAC260F4}" srcOrd="1" destOrd="0" presId="urn:microsoft.com/office/officeart/2005/8/layout/radial5"/>
    <dgm:cxn modelId="{BED9BE6B-2F55-DE47-840C-1D3FA1128208}" srcId="{D554FAF9-7A7B-0447-A708-01075884EE58}" destId="{717BFF87-C0D8-CC43-80E9-5158AEFCB577}" srcOrd="3" destOrd="0" parTransId="{7AE2BA53-4192-974E-8CC3-858C71D64F59}" sibTransId="{E816E6CD-8E73-AE4F-A595-1ECDC6CD9F4E}"/>
    <dgm:cxn modelId="{3736F46D-A0A1-784D-836D-2C8E51E4E18A}" type="presOf" srcId="{191CD6A6-4F3B-CB43-A4F3-B399AA525741}" destId="{7531160D-60FC-A54A-BE0B-B812E5A294D0}" srcOrd="0" destOrd="0" presId="urn:microsoft.com/office/officeart/2005/8/layout/radial5"/>
    <dgm:cxn modelId="{E5163452-3B9D-744E-B8A3-4D9FB9FC21B3}" srcId="{D554FAF9-7A7B-0447-A708-01075884EE58}" destId="{191CD6A6-4F3B-CB43-A4F3-B399AA525741}" srcOrd="1" destOrd="0" parTransId="{C6B9C696-3499-5D43-A0DD-63E5E9AE906F}" sibTransId="{2BD13296-478C-E04D-BF49-01F8CBD79728}"/>
    <dgm:cxn modelId="{EF9CC072-F554-994E-95D6-E735B4F212B2}" srcId="{C155168C-12A1-9540-AB46-AD0FD652E467}" destId="{D554FAF9-7A7B-0447-A708-01075884EE58}" srcOrd="0" destOrd="0" parTransId="{A4D69C8B-A124-EC44-948F-9F3CD06ED494}" sibTransId="{9CFADC0C-644C-1D4A-B4C3-C542F357D94C}"/>
    <dgm:cxn modelId="{3BB19074-8B28-C042-8622-AE4B8319F4FB}" type="presOf" srcId="{B3FCDFD7-1A00-E24E-B750-013714CC5598}" destId="{0E6A0096-36FC-D346-AC10-8B1DA8C0FAAE}" srcOrd="1" destOrd="0" presId="urn:microsoft.com/office/officeart/2005/8/layout/radial5"/>
    <dgm:cxn modelId="{F193DB74-ADA6-CF40-A7F8-AD5CF553FAA0}" srcId="{D554FAF9-7A7B-0447-A708-01075884EE58}" destId="{5A193D45-A0BD-2F41-A2CF-9824BCFAA5C8}" srcOrd="5" destOrd="0" parTransId="{8DA1A367-1069-FA47-9E14-B55AC3C7BAB1}" sibTransId="{7761407D-A3CB-9D41-9CC7-853DB820332E}"/>
    <dgm:cxn modelId="{8C6B847F-951C-284D-9354-A025F4AB7507}" type="presOf" srcId="{D57B20A5-FE4F-5A40-AC15-42C4FB3DECB7}" destId="{097F3619-4DE0-C84E-BCAE-8334766544BD}" srcOrd="1" destOrd="0" presId="urn:microsoft.com/office/officeart/2005/8/layout/radial5"/>
    <dgm:cxn modelId="{A0D55E8A-8351-894E-87F3-1ED025AE8360}" type="presOf" srcId="{D554FAF9-7A7B-0447-A708-01075884EE58}" destId="{105D4FA4-20EC-174F-85B1-8F60F2862C5B}" srcOrd="0" destOrd="0" presId="urn:microsoft.com/office/officeart/2005/8/layout/radial5"/>
    <dgm:cxn modelId="{85D7268C-FD54-4747-968F-720DB674575F}" type="presOf" srcId="{B3FCDFD7-1A00-E24E-B750-013714CC5598}" destId="{20DA5349-7233-E64A-A7DB-2B9F8C5ED085}" srcOrd="0" destOrd="0" presId="urn:microsoft.com/office/officeart/2005/8/layout/radial5"/>
    <dgm:cxn modelId="{A51DC68D-0517-BC4E-93E0-946EFFFF85E3}" srcId="{D554FAF9-7A7B-0447-A708-01075884EE58}" destId="{00E9824D-364A-1344-93B2-35E12F9CEAE3}" srcOrd="2" destOrd="0" parTransId="{B3FCDFD7-1A00-E24E-B750-013714CC5598}" sibTransId="{7C0C3903-7B0C-AE43-A12F-E3B49E10D92F}"/>
    <dgm:cxn modelId="{B00AA29D-7237-914D-B341-A921737C6620}" type="presOf" srcId="{717BFF87-C0D8-CC43-80E9-5158AEFCB577}" destId="{6FFC032A-3C92-B64F-9B96-90D5D02432B8}" srcOrd="0" destOrd="0" presId="urn:microsoft.com/office/officeart/2005/8/layout/radial5"/>
    <dgm:cxn modelId="{0B0DD8A5-E11A-4741-AE08-20467EFEBBDF}" type="presOf" srcId="{12ED92B7-24EE-3F4F-BB0C-EC32BFF1AC70}" destId="{AD2B3E45-C5F2-B440-ACEF-FBA1CBFF89A3}" srcOrd="1" destOrd="0" presId="urn:microsoft.com/office/officeart/2005/8/layout/radial5"/>
    <dgm:cxn modelId="{52D7F7A6-B262-0C4F-B08B-AD512A77CEB8}" type="presOf" srcId="{8DA1A367-1069-FA47-9E14-B55AC3C7BAB1}" destId="{0C00CF76-5911-7D4E-A9BA-51C3ADCD0D5A}" srcOrd="1" destOrd="0" presId="urn:microsoft.com/office/officeart/2005/8/layout/radial5"/>
    <dgm:cxn modelId="{F2297DA8-6FE3-BC4C-A663-ADA63C9E113A}" type="presOf" srcId="{D57B20A5-FE4F-5A40-AC15-42C4FB3DECB7}" destId="{9826A735-CB84-7A49-936E-C1D1D07FE0BA}" srcOrd="0" destOrd="0" presId="urn:microsoft.com/office/officeart/2005/8/layout/radial5"/>
    <dgm:cxn modelId="{36B616B8-B9CF-EB48-8243-6C5967A2C710}" type="presOf" srcId="{60054581-A86A-184A-85AD-4B637C9F3E0C}" destId="{4DE6689B-652B-9346-B7EB-A3FFB0998B8E}" srcOrd="0" destOrd="0" presId="urn:microsoft.com/office/officeart/2005/8/layout/radial5"/>
    <dgm:cxn modelId="{66909FBC-C722-E245-B92F-F729ED142B36}" type="presOf" srcId="{C155168C-12A1-9540-AB46-AD0FD652E467}" destId="{5342AB38-6F52-AC45-88AD-48F4D7771B71}" srcOrd="0" destOrd="0" presId="urn:microsoft.com/office/officeart/2005/8/layout/radial5"/>
    <dgm:cxn modelId="{18BB49C1-7EAC-2E44-A1DC-B45D608EAA56}" type="presOf" srcId="{5A193D45-A0BD-2F41-A2CF-9824BCFAA5C8}" destId="{A59095C7-E4D1-0D4F-B5CD-7BF93EF0388C}" srcOrd="0" destOrd="0" presId="urn:microsoft.com/office/officeart/2005/8/layout/radial5"/>
    <dgm:cxn modelId="{38C786C2-DBFA-C446-8985-ECB6C942D803}" type="presOf" srcId="{97770BF4-E97E-8949-A41B-8565B83683E9}" destId="{CA697E2C-A7B5-7A4B-86F4-0D832B88919F}" srcOrd="1" destOrd="0" presId="urn:microsoft.com/office/officeart/2005/8/layout/radial5"/>
    <dgm:cxn modelId="{61DC9AE1-3055-7F4D-A7D1-380556711531}" srcId="{D554FAF9-7A7B-0447-A708-01075884EE58}" destId="{45A539FA-C5AE-3B40-8D8F-E9A1311C6708}" srcOrd="4" destOrd="0" parTransId="{12ED92B7-24EE-3F4F-BB0C-EC32BFF1AC70}" sibTransId="{3ACEF57F-CECC-B44C-8C70-74D89B429E45}"/>
    <dgm:cxn modelId="{1D2252E6-BE69-8446-A372-6C2BE931E3FD}" srcId="{D554FAF9-7A7B-0447-A708-01075884EE58}" destId="{2790F9E5-0820-B843-8505-F31A8D24D8F1}" srcOrd="0" destOrd="0" parTransId="{97770BF4-E97E-8949-A41B-8565B83683E9}" sibTransId="{8E83C79F-315E-D54B-9FBD-1AA8661257E6}"/>
    <dgm:cxn modelId="{A57795EA-034D-6F43-BB0D-7A5961465121}" type="presOf" srcId="{45A539FA-C5AE-3B40-8D8F-E9A1311C6708}" destId="{CB7D1163-5BBE-2E4C-BFDD-33AC5B82A829}" srcOrd="0" destOrd="0" presId="urn:microsoft.com/office/officeart/2005/8/layout/radial5"/>
    <dgm:cxn modelId="{CFABBFEA-FE41-9C47-AD6E-70F907398930}" type="presOf" srcId="{97770BF4-E97E-8949-A41B-8565B83683E9}" destId="{462F0497-1D23-C349-AF70-F24ED0697DE8}" srcOrd="0" destOrd="0" presId="urn:microsoft.com/office/officeart/2005/8/layout/radial5"/>
    <dgm:cxn modelId="{C3A0B0F3-AF0C-D745-BF1B-7F5C2CA35D01}" type="presOf" srcId="{12ED92B7-24EE-3F4F-BB0C-EC32BFF1AC70}" destId="{C9628CF6-78BE-D643-989D-12534F7C0C5F}" srcOrd="0" destOrd="0" presId="urn:microsoft.com/office/officeart/2005/8/layout/radial5"/>
    <dgm:cxn modelId="{848B8CBE-AC15-AB4C-A8B4-AB34E49F37A5}" type="presParOf" srcId="{5342AB38-6F52-AC45-88AD-48F4D7771B71}" destId="{105D4FA4-20EC-174F-85B1-8F60F2862C5B}" srcOrd="0" destOrd="0" presId="urn:microsoft.com/office/officeart/2005/8/layout/radial5"/>
    <dgm:cxn modelId="{E06EF525-008A-2A4F-A1AD-212677C41C68}" type="presParOf" srcId="{5342AB38-6F52-AC45-88AD-48F4D7771B71}" destId="{462F0497-1D23-C349-AF70-F24ED0697DE8}" srcOrd="1" destOrd="0" presId="urn:microsoft.com/office/officeart/2005/8/layout/radial5"/>
    <dgm:cxn modelId="{C47C74A3-AFBE-DE47-92CB-3308E93297D1}" type="presParOf" srcId="{462F0497-1D23-C349-AF70-F24ED0697DE8}" destId="{CA697E2C-A7B5-7A4B-86F4-0D832B88919F}" srcOrd="0" destOrd="0" presId="urn:microsoft.com/office/officeart/2005/8/layout/radial5"/>
    <dgm:cxn modelId="{2CD7C719-3A7B-3A41-B738-F38EF0EFA26C}" type="presParOf" srcId="{5342AB38-6F52-AC45-88AD-48F4D7771B71}" destId="{2F4E12E3-941D-D141-A249-DF732F3E781A}" srcOrd="2" destOrd="0" presId="urn:microsoft.com/office/officeart/2005/8/layout/radial5"/>
    <dgm:cxn modelId="{6780D8F8-2FB3-224B-98FD-86A5444FBCA8}" type="presParOf" srcId="{5342AB38-6F52-AC45-88AD-48F4D7771B71}" destId="{7022812F-C2D6-B544-9E51-0B4B866E4F7D}" srcOrd="3" destOrd="0" presId="urn:microsoft.com/office/officeart/2005/8/layout/radial5"/>
    <dgm:cxn modelId="{F493DA84-7222-C347-9DA4-E1BF401425A6}" type="presParOf" srcId="{7022812F-C2D6-B544-9E51-0B4B866E4F7D}" destId="{F37C1248-3A3E-BD49-9F78-06DFAAC260F4}" srcOrd="0" destOrd="0" presId="urn:microsoft.com/office/officeart/2005/8/layout/radial5"/>
    <dgm:cxn modelId="{104C3C22-BD8B-5441-B5C9-9D526265F770}" type="presParOf" srcId="{5342AB38-6F52-AC45-88AD-48F4D7771B71}" destId="{7531160D-60FC-A54A-BE0B-B812E5A294D0}" srcOrd="4" destOrd="0" presId="urn:microsoft.com/office/officeart/2005/8/layout/radial5"/>
    <dgm:cxn modelId="{A97FD7AE-3F37-CF47-B73F-77541117167F}" type="presParOf" srcId="{5342AB38-6F52-AC45-88AD-48F4D7771B71}" destId="{20DA5349-7233-E64A-A7DB-2B9F8C5ED085}" srcOrd="5" destOrd="0" presId="urn:microsoft.com/office/officeart/2005/8/layout/radial5"/>
    <dgm:cxn modelId="{8CDD5C96-D208-C043-829D-D30CB268C8E5}" type="presParOf" srcId="{20DA5349-7233-E64A-A7DB-2B9F8C5ED085}" destId="{0E6A0096-36FC-D346-AC10-8B1DA8C0FAAE}" srcOrd="0" destOrd="0" presId="urn:microsoft.com/office/officeart/2005/8/layout/radial5"/>
    <dgm:cxn modelId="{340C5B4D-85F8-B348-B2FC-BD9EE1AA970A}" type="presParOf" srcId="{5342AB38-6F52-AC45-88AD-48F4D7771B71}" destId="{8C6817A4-F26E-5F45-BB85-51AE80621894}" srcOrd="6" destOrd="0" presId="urn:microsoft.com/office/officeart/2005/8/layout/radial5"/>
    <dgm:cxn modelId="{B4D2D084-AAEA-A646-9A56-FA41D15E7FD4}" type="presParOf" srcId="{5342AB38-6F52-AC45-88AD-48F4D7771B71}" destId="{DBAF6857-8CC3-2C44-AB33-D177CDA0E2D1}" srcOrd="7" destOrd="0" presId="urn:microsoft.com/office/officeart/2005/8/layout/radial5"/>
    <dgm:cxn modelId="{7311515A-8FE5-0540-8F1B-D454F54CFBA1}" type="presParOf" srcId="{DBAF6857-8CC3-2C44-AB33-D177CDA0E2D1}" destId="{8BEDD954-544F-E64C-8757-8CF56EBE0159}" srcOrd="0" destOrd="0" presId="urn:microsoft.com/office/officeart/2005/8/layout/radial5"/>
    <dgm:cxn modelId="{31C9D465-62D9-3743-99A2-7F940B1489C8}" type="presParOf" srcId="{5342AB38-6F52-AC45-88AD-48F4D7771B71}" destId="{6FFC032A-3C92-B64F-9B96-90D5D02432B8}" srcOrd="8" destOrd="0" presId="urn:microsoft.com/office/officeart/2005/8/layout/radial5"/>
    <dgm:cxn modelId="{5DEA96BE-F627-0540-991F-5E9DDDE12765}" type="presParOf" srcId="{5342AB38-6F52-AC45-88AD-48F4D7771B71}" destId="{C9628CF6-78BE-D643-989D-12534F7C0C5F}" srcOrd="9" destOrd="0" presId="urn:microsoft.com/office/officeart/2005/8/layout/radial5"/>
    <dgm:cxn modelId="{F0F57BEA-D15B-0346-9752-1728FE0C6573}" type="presParOf" srcId="{C9628CF6-78BE-D643-989D-12534F7C0C5F}" destId="{AD2B3E45-C5F2-B440-ACEF-FBA1CBFF89A3}" srcOrd="0" destOrd="0" presId="urn:microsoft.com/office/officeart/2005/8/layout/radial5"/>
    <dgm:cxn modelId="{B9543357-C2B6-3048-BB00-48BEF2EC424C}" type="presParOf" srcId="{5342AB38-6F52-AC45-88AD-48F4D7771B71}" destId="{CB7D1163-5BBE-2E4C-BFDD-33AC5B82A829}" srcOrd="10" destOrd="0" presId="urn:microsoft.com/office/officeart/2005/8/layout/radial5"/>
    <dgm:cxn modelId="{42349651-05FC-8B42-87F8-6E716B7C7FE7}" type="presParOf" srcId="{5342AB38-6F52-AC45-88AD-48F4D7771B71}" destId="{0A5A7E80-AA90-A640-880E-7DCA7E079086}" srcOrd="11" destOrd="0" presId="urn:microsoft.com/office/officeart/2005/8/layout/radial5"/>
    <dgm:cxn modelId="{84CDA86B-5156-EC46-9C6C-A22078358CD4}" type="presParOf" srcId="{0A5A7E80-AA90-A640-880E-7DCA7E079086}" destId="{0C00CF76-5911-7D4E-A9BA-51C3ADCD0D5A}" srcOrd="0" destOrd="0" presId="urn:microsoft.com/office/officeart/2005/8/layout/radial5"/>
    <dgm:cxn modelId="{B8FB24AA-8301-4047-99A9-A4F5FFD259ED}" type="presParOf" srcId="{5342AB38-6F52-AC45-88AD-48F4D7771B71}" destId="{A59095C7-E4D1-0D4F-B5CD-7BF93EF0388C}" srcOrd="12" destOrd="0" presId="urn:microsoft.com/office/officeart/2005/8/layout/radial5"/>
    <dgm:cxn modelId="{1487C795-43B1-8B43-8801-7B1B1B70BB29}" type="presParOf" srcId="{5342AB38-6F52-AC45-88AD-48F4D7771B71}" destId="{9826A735-CB84-7A49-936E-C1D1D07FE0BA}" srcOrd="13" destOrd="0" presId="urn:microsoft.com/office/officeart/2005/8/layout/radial5"/>
    <dgm:cxn modelId="{4767F056-EF56-3B4B-AFD5-F9BB5DA6C2C3}" type="presParOf" srcId="{9826A735-CB84-7A49-936E-C1D1D07FE0BA}" destId="{097F3619-4DE0-C84E-BCAE-8334766544BD}" srcOrd="0" destOrd="0" presId="urn:microsoft.com/office/officeart/2005/8/layout/radial5"/>
    <dgm:cxn modelId="{1212E9E9-6179-6943-AFE3-54F7E3824BD8}" type="presParOf" srcId="{5342AB38-6F52-AC45-88AD-48F4D7771B71}" destId="{4DE6689B-652B-9346-B7EB-A3FFB0998B8E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5F04CC-BF85-6049-8443-847950ADEE7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8122269-B132-104A-8C73-905F1F27FF3F}">
      <dgm:prSet/>
      <dgm:spPr/>
      <dgm:t>
        <a:bodyPr/>
        <a:lstStyle/>
        <a:p>
          <a:r>
            <a:rPr lang="en-US" dirty="0"/>
            <a:t>Sustainable development 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Sustainable development &#10;Peacebuilding and conflict mitigation&#10;Humanitarian action&#10;"/>
        </a:ext>
      </dgm:extLst>
    </dgm:pt>
    <dgm:pt modelId="{3718A7D7-C722-5E4A-A0EC-5650C4BD4F06}" type="parTrans" cxnId="{834FA7DD-F6B5-1D45-BE24-C726C5769798}">
      <dgm:prSet/>
      <dgm:spPr/>
      <dgm:t>
        <a:bodyPr/>
        <a:lstStyle/>
        <a:p>
          <a:endParaRPr lang="en-GB"/>
        </a:p>
      </dgm:t>
    </dgm:pt>
    <dgm:pt modelId="{9A309675-1E97-2F49-BDDD-7C0F4BD22058}" type="sibTrans" cxnId="{834FA7DD-F6B5-1D45-BE24-C726C5769798}">
      <dgm:prSet/>
      <dgm:spPr/>
      <dgm:t>
        <a:bodyPr/>
        <a:lstStyle/>
        <a:p>
          <a:endParaRPr lang="en-GB"/>
        </a:p>
      </dgm:t>
    </dgm:pt>
    <dgm:pt modelId="{3623D8D3-22EF-1048-AF6C-2657B0E09A16}">
      <dgm:prSet/>
      <dgm:spPr/>
      <dgm:t>
        <a:bodyPr/>
        <a:lstStyle/>
        <a:p>
          <a:r>
            <a:rPr lang="en-US" dirty="0"/>
            <a:t>Peacebuilding and conflict mitigation</a:t>
          </a:r>
          <a:endParaRPr lang="en-GB" dirty="0"/>
        </a:p>
      </dgm:t>
    </dgm:pt>
    <dgm:pt modelId="{3AC10193-67FC-8F4B-B2E8-3ECE92881244}" type="parTrans" cxnId="{44214AE4-F747-B34A-B557-9FD1DEFB7454}">
      <dgm:prSet/>
      <dgm:spPr/>
      <dgm:t>
        <a:bodyPr/>
        <a:lstStyle/>
        <a:p>
          <a:endParaRPr lang="en-GB"/>
        </a:p>
      </dgm:t>
    </dgm:pt>
    <dgm:pt modelId="{D7E2AF03-AD85-D148-A7D2-E300A8E1E710}" type="sibTrans" cxnId="{44214AE4-F747-B34A-B557-9FD1DEFB7454}">
      <dgm:prSet/>
      <dgm:spPr/>
      <dgm:t>
        <a:bodyPr/>
        <a:lstStyle/>
        <a:p>
          <a:endParaRPr lang="en-GB"/>
        </a:p>
      </dgm:t>
    </dgm:pt>
    <dgm:pt modelId="{0AFC5B3F-BE93-0F4C-908C-5BB52629D54A}">
      <dgm:prSet/>
      <dgm:spPr/>
      <dgm:t>
        <a:bodyPr/>
        <a:lstStyle/>
        <a:p>
          <a:r>
            <a:rPr lang="en-US" dirty="0"/>
            <a:t>Humanitarian action</a:t>
          </a:r>
          <a:endParaRPr lang="en-GB" dirty="0"/>
        </a:p>
      </dgm:t>
    </dgm:pt>
    <dgm:pt modelId="{F8AADC18-F863-AA4F-A2C0-0916AC143D2D}" type="parTrans" cxnId="{DE1AEB33-4830-8941-914A-99394078E809}">
      <dgm:prSet/>
      <dgm:spPr/>
      <dgm:t>
        <a:bodyPr/>
        <a:lstStyle/>
        <a:p>
          <a:endParaRPr lang="en-GB"/>
        </a:p>
      </dgm:t>
    </dgm:pt>
    <dgm:pt modelId="{C3A8A252-7C90-4948-B471-761DB0CFBF6B}" type="sibTrans" cxnId="{DE1AEB33-4830-8941-914A-99394078E809}">
      <dgm:prSet/>
      <dgm:spPr/>
      <dgm:t>
        <a:bodyPr/>
        <a:lstStyle/>
        <a:p>
          <a:endParaRPr lang="en-GB"/>
        </a:p>
      </dgm:t>
    </dgm:pt>
    <dgm:pt modelId="{4C201E85-0A3F-9F45-B037-BB1B8F70C269}" type="pres">
      <dgm:prSet presAssocID="{255F04CC-BF85-6049-8443-847950ADEE7E}" presName="compositeShape" presStyleCnt="0">
        <dgm:presLayoutVars>
          <dgm:chMax val="7"/>
          <dgm:dir/>
          <dgm:resizeHandles val="exact"/>
        </dgm:presLayoutVars>
      </dgm:prSet>
      <dgm:spPr/>
    </dgm:pt>
    <dgm:pt modelId="{B8B476CF-8326-814B-9F0B-DC31216C4C75}" type="pres">
      <dgm:prSet presAssocID="{18122269-B132-104A-8C73-905F1F27FF3F}" presName="circ1" presStyleLbl="vennNode1" presStyleIdx="0" presStyleCnt="3"/>
      <dgm:spPr/>
    </dgm:pt>
    <dgm:pt modelId="{ABE2A8F2-2A85-EB4B-B3E0-E4E3717E907A}" type="pres">
      <dgm:prSet presAssocID="{18122269-B132-104A-8C73-905F1F27FF3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36C5738-12BD-3640-8730-3032EBDA47D4}" type="pres">
      <dgm:prSet presAssocID="{3623D8D3-22EF-1048-AF6C-2657B0E09A16}" presName="circ2" presStyleLbl="vennNode1" presStyleIdx="1" presStyleCnt="3"/>
      <dgm:spPr/>
    </dgm:pt>
    <dgm:pt modelId="{05717614-41D9-484B-9D8C-C33B07B9844A}" type="pres">
      <dgm:prSet presAssocID="{3623D8D3-22EF-1048-AF6C-2657B0E09A1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75C1CFA-A12D-0E4E-A8FB-638E3830E8BB}" type="pres">
      <dgm:prSet presAssocID="{0AFC5B3F-BE93-0F4C-908C-5BB52629D54A}" presName="circ3" presStyleLbl="vennNode1" presStyleIdx="2" presStyleCnt="3"/>
      <dgm:spPr/>
    </dgm:pt>
    <dgm:pt modelId="{28AEBA18-62EA-7547-BAE6-3C3EFF5BAE7E}" type="pres">
      <dgm:prSet presAssocID="{0AFC5B3F-BE93-0F4C-908C-5BB52629D54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18BDA1C-EBB7-B842-BC9C-12E1F6927094}" type="presOf" srcId="{0AFC5B3F-BE93-0F4C-908C-5BB52629D54A}" destId="{28AEBA18-62EA-7547-BAE6-3C3EFF5BAE7E}" srcOrd="0" destOrd="0" presId="urn:microsoft.com/office/officeart/2005/8/layout/venn1"/>
    <dgm:cxn modelId="{DE1AEB33-4830-8941-914A-99394078E809}" srcId="{255F04CC-BF85-6049-8443-847950ADEE7E}" destId="{0AFC5B3F-BE93-0F4C-908C-5BB52629D54A}" srcOrd="2" destOrd="0" parTransId="{F8AADC18-F863-AA4F-A2C0-0916AC143D2D}" sibTransId="{C3A8A252-7C90-4948-B471-761DB0CFBF6B}"/>
    <dgm:cxn modelId="{A1D1BE54-0CC6-CA4E-95EA-2E247AB1AA4E}" type="presOf" srcId="{255F04CC-BF85-6049-8443-847950ADEE7E}" destId="{4C201E85-0A3F-9F45-B037-BB1B8F70C269}" srcOrd="0" destOrd="0" presId="urn:microsoft.com/office/officeart/2005/8/layout/venn1"/>
    <dgm:cxn modelId="{D9C32957-DF75-2B4A-81C6-BDE9C160D01C}" type="presOf" srcId="{3623D8D3-22EF-1048-AF6C-2657B0E09A16}" destId="{036C5738-12BD-3640-8730-3032EBDA47D4}" srcOrd="1" destOrd="0" presId="urn:microsoft.com/office/officeart/2005/8/layout/venn1"/>
    <dgm:cxn modelId="{EED20CBA-3907-3043-9258-4140AF94922E}" type="presOf" srcId="{0AFC5B3F-BE93-0F4C-908C-5BB52629D54A}" destId="{775C1CFA-A12D-0E4E-A8FB-638E3830E8BB}" srcOrd="1" destOrd="0" presId="urn:microsoft.com/office/officeart/2005/8/layout/venn1"/>
    <dgm:cxn modelId="{E50407C2-D77F-2C42-B0AD-2A74049AB558}" type="presOf" srcId="{18122269-B132-104A-8C73-905F1F27FF3F}" destId="{ABE2A8F2-2A85-EB4B-B3E0-E4E3717E907A}" srcOrd="0" destOrd="0" presId="urn:microsoft.com/office/officeart/2005/8/layout/venn1"/>
    <dgm:cxn modelId="{834FA7DD-F6B5-1D45-BE24-C726C5769798}" srcId="{255F04CC-BF85-6049-8443-847950ADEE7E}" destId="{18122269-B132-104A-8C73-905F1F27FF3F}" srcOrd="0" destOrd="0" parTransId="{3718A7D7-C722-5E4A-A0EC-5650C4BD4F06}" sibTransId="{9A309675-1E97-2F49-BDDD-7C0F4BD22058}"/>
    <dgm:cxn modelId="{A5622BDF-C70E-5541-B87C-7ED16E1926AE}" type="presOf" srcId="{18122269-B132-104A-8C73-905F1F27FF3F}" destId="{B8B476CF-8326-814B-9F0B-DC31216C4C75}" srcOrd="1" destOrd="0" presId="urn:microsoft.com/office/officeart/2005/8/layout/venn1"/>
    <dgm:cxn modelId="{A7C541E1-746D-BD43-A37E-2BCF1D5D850B}" type="presOf" srcId="{3623D8D3-22EF-1048-AF6C-2657B0E09A16}" destId="{05717614-41D9-484B-9D8C-C33B07B9844A}" srcOrd="0" destOrd="0" presId="urn:microsoft.com/office/officeart/2005/8/layout/venn1"/>
    <dgm:cxn modelId="{44214AE4-F747-B34A-B557-9FD1DEFB7454}" srcId="{255F04CC-BF85-6049-8443-847950ADEE7E}" destId="{3623D8D3-22EF-1048-AF6C-2657B0E09A16}" srcOrd="1" destOrd="0" parTransId="{3AC10193-67FC-8F4B-B2E8-3ECE92881244}" sibTransId="{D7E2AF03-AD85-D148-A7D2-E300A8E1E710}"/>
    <dgm:cxn modelId="{96215609-E134-FE47-BE54-B381D9F82FE7}" type="presParOf" srcId="{4C201E85-0A3F-9F45-B037-BB1B8F70C269}" destId="{B8B476CF-8326-814B-9F0B-DC31216C4C75}" srcOrd="0" destOrd="0" presId="urn:microsoft.com/office/officeart/2005/8/layout/venn1"/>
    <dgm:cxn modelId="{DE9CB901-95EB-C44C-845C-B54B20CE974F}" type="presParOf" srcId="{4C201E85-0A3F-9F45-B037-BB1B8F70C269}" destId="{ABE2A8F2-2A85-EB4B-B3E0-E4E3717E907A}" srcOrd="1" destOrd="0" presId="urn:microsoft.com/office/officeart/2005/8/layout/venn1"/>
    <dgm:cxn modelId="{CFA7F758-54C0-E447-B8B0-6D40C04AC0DC}" type="presParOf" srcId="{4C201E85-0A3F-9F45-B037-BB1B8F70C269}" destId="{036C5738-12BD-3640-8730-3032EBDA47D4}" srcOrd="2" destOrd="0" presId="urn:microsoft.com/office/officeart/2005/8/layout/venn1"/>
    <dgm:cxn modelId="{D0F8DDE9-175E-BB43-82B6-AD10BA229743}" type="presParOf" srcId="{4C201E85-0A3F-9F45-B037-BB1B8F70C269}" destId="{05717614-41D9-484B-9D8C-C33B07B9844A}" srcOrd="3" destOrd="0" presId="urn:microsoft.com/office/officeart/2005/8/layout/venn1"/>
    <dgm:cxn modelId="{BDF547EF-EDEF-A246-962F-E1FA627B9674}" type="presParOf" srcId="{4C201E85-0A3F-9F45-B037-BB1B8F70C269}" destId="{775C1CFA-A12D-0E4E-A8FB-638E3830E8BB}" srcOrd="4" destOrd="0" presId="urn:microsoft.com/office/officeart/2005/8/layout/venn1"/>
    <dgm:cxn modelId="{CF3833EE-2921-BF47-AB05-CFDC851BEA68}" type="presParOf" srcId="{4C201E85-0A3F-9F45-B037-BB1B8F70C269}" destId="{28AEBA18-62EA-7547-BAE6-3C3EFF5BAE7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7DAD9F-727E-0149-91CF-376E21545890}" type="doc">
      <dgm:prSet loTypeId="urn:microsoft.com/office/officeart/2005/8/layout/hLis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C35FCFD-7229-1F41-AD17-CD5064F4CDA7}">
      <dgm:prSet phldrT="[Text]"/>
      <dgm:spPr/>
      <dgm:t>
        <a:bodyPr/>
        <a:lstStyle/>
        <a:p>
          <a:r>
            <a:rPr lang="en-GB" b="1" dirty="0"/>
            <a:t>NEW SYSTEM DESIGNED AND APPROVED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3DE9CD5E-1299-B648-A932-97EED61E5C66}" type="parTrans" cxnId="{86C8F3C4-976B-274E-9CCE-6BCB7F69BEF0}">
      <dgm:prSet/>
      <dgm:spPr/>
      <dgm:t>
        <a:bodyPr/>
        <a:lstStyle/>
        <a:p>
          <a:endParaRPr lang="en-GB"/>
        </a:p>
      </dgm:t>
    </dgm:pt>
    <dgm:pt modelId="{AED8AEFE-7435-D54D-973D-250316F52703}" type="sibTrans" cxnId="{86C8F3C4-976B-274E-9CCE-6BCB7F69BEF0}">
      <dgm:prSet/>
      <dgm:spPr/>
      <dgm:t>
        <a:bodyPr/>
        <a:lstStyle/>
        <a:p>
          <a:endParaRPr lang="en-GB"/>
        </a:p>
      </dgm:t>
    </dgm:pt>
    <dgm:pt modelId="{62473698-8246-6A46-A78D-8E38DE2ADC1D}">
      <dgm:prSet phldrT="[Text]"/>
      <dgm:spPr/>
      <dgm:t>
        <a:bodyPr/>
        <a:lstStyle/>
        <a:p>
          <a:r>
            <a:rPr lang="en-GB" b="1" dirty="0"/>
            <a:t>Cross-government consensus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9CCD3B6B-2587-EC47-8A91-5DC98EB290AF}" type="parTrans" cxnId="{965BB9B8-4A9E-D943-AE14-7642857FC41B}">
      <dgm:prSet/>
      <dgm:spPr/>
      <dgm:t>
        <a:bodyPr/>
        <a:lstStyle/>
        <a:p>
          <a:endParaRPr lang="en-GB"/>
        </a:p>
      </dgm:t>
    </dgm:pt>
    <dgm:pt modelId="{E06B8FB1-2898-4B46-8016-0CC1A7FAFD47}" type="sibTrans" cxnId="{965BB9B8-4A9E-D943-AE14-7642857FC41B}">
      <dgm:prSet/>
      <dgm:spPr/>
      <dgm:t>
        <a:bodyPr/>
        <a:lstStyle/>
        <a:p>
          <a:endParaRPr lang="en-GB"/>
        </a:p>
      </dgm:t>
    </dgm:pt>
    <dgm:pt modelId="{AEBEE242-898B-BB4F-AA8B-F23687ECF57B}">
      <dgm:prSet phldrT="[Text]"/>
      <dgm:spPr/>
      <dgm:t>
        <a:bodyPr/>
        <a:lstStyle/>
        <a:p>
          <a:r>
            <a:rPr lang="en-GB" b="1"/>
            <a:t>CONDITIONS CREATED FOR SAFETY, QUALITY AND SUSTAINABILITY</a:t>
          </a:r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584CD36C-70EA-C84D-AEBC-1A7F922C3BF8}" type="parTrans" cxnId="{920FC32A-8B83-5544-AD76-70DBD395BCAA}">
      <dgm:prSet/>
      <dgm:spPr/>
      <dgm:t>
        <a:bodyPr/>
        <a:lstStyle/>
        <a:p>
          <a:endParaRPr lang="en-GB"/>
        </a:p>
      </dgm:t>
    </dgm:pt>
    <dgm:pt modelId="{57DA16AE-B7F6-7D44-8472-719001EA60AF}" type="sibTrans" cxnId="{920FC32A-8B83-5544-AD76-70DBD395BCAA}">
      <dgm:prSet/>
      <dgm:spPr/>
      <dgm:t>
        <a:bodyPr/>
        <a:lstStyle/>
        <a:p>
          <a:endParaRPr lang="en-GB"/>
        </a:p>
      </dgm:t>
    </dgm:pt>
    <dgm:pt modelId="{2D28832F-AA85-674A-8C1F-0FC4E925EE3F}">
      <dgm:prSet phldrT="[Text]"/>
      <dgm:spPr/>
      <dgm:t>
        <a:bodyPr/>
        <a:lstStyle/>
        <a:p>
          <a:r>
            <a:rPr lang="en-GB" b="1" dirty="0"/>
            <a:t>Legislative, regulatory and financial framework in place to achieve sustainability of the new system; 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FE94E391-C4C6-6348-93EA-8CE7B14A4EBC}" type="parTrans" cxnId="{6AEA9B5C-367A-594E-824A-F8022FE9B4EC}">
      <dgm:prSet/>
      <dgm:spPr/>
      <dgm:t>
        <a:bodyPr/>
        <a:lstStyle/>
        <a:p>
          <a:endParaRPr lang="en-GB"/>
        </a:p>
      </dgm:t>
    </dgm:pt>
    <dgm:pt modelId="{78AC45EF-E5D3-3441-9088-6E632576DE9C}" type="sibTrans" cxnId="{6AEA9B5C-367A-594E-824A-F8022FE9B4EC}">
      <dgm:prSet/>
      <dgm:spPr/>
      <dgm:t>
        <a:bodyPr/>
        <a:lstStyle/>
        <a:p>
          <a:endParaRPr lang="en-GB"/>
        </a:p>
      </dgm:t>
    </dgm:pt>
    <dgm:pt modelId="{40BF7435-B872-FE44-ABFE-1F8DCC438B0E}">
      <dgm:prSet phldrT="[Text]"/>
      <dgm:spPr/>
      <dgm:t>
        <a:bodyPr/>
        <a:lstStyle/>
        <a:p>
          <a:r>
            <a:rPr lang="en-GB" b="1" dirty="0"/>
            <a:t>CONDITIONS CREATED FOR DELIVER AT SCALE</a:t>
          </a:r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58F230A2-DE7D-744D-AD3F-C909E2FA8890}" type="parTrans" cxnId="{8C2A7074-4A94-384A-9958-2E3EA434263D}">
      <dgm:prSet/>
      <dgm:spPr/>
      <dgm:t>
        <a:bodyPr/>
        <a:lstStyle/>
        <a:p>
          <a:endParaRPr lang="en-GB"/>
        </a:p>
      </dgm:t>
    </dgm:pt>
    <dgm:pt modelId="{C5315904-2D46-CC4A-9835-47083FF4B776}" type="sibTrans" cxnId="{8C2A7074-4A94-384A-9958-2E3EA434263D}">
      <dgm:prSet/>
      <dgm:spPr/>
      <dgm:t>
        <a:bodyPr/>
        <a:lstStyle/>
        <a:p>
          <a:endParaRPr lang="en-GB"/>
        </a:p>
      </dgm:t>
    </dgm:pt>
    <dgm:pt modelId="{FF2F94A0-3EE6-1D4B-9826-ACB35D7A8E07}">
      <dgm:prSet phldrT="[Text]"/>
      <dgm:spPr/>
      <dgm:t>
        <a:bodyPr/>
        <a:lstStyle/>
        <a:p>
          <a:r>
            <a:rPr lang="en-GB" b="1" dirty="0"/>
            <a:t>Demonstrations in 3 regions have begun</a:t>
          </a:r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4DC6FC49-A6ED-E24D-9D10-4F2D1BF76B30}" type="parTrans" cxnId="{8BA86349-2BB8-2146-87CB-771C23D3C3B5}">
      <dgm:prSet/>
      <dgm:spPr/>
      <dgm:t>
        <a:bodyPr/>
        <a:lstStyle/>
        <a:p>
          <a:endParaRPr lang="en-GB"/>
        </a:p>
      </dgm:t>
    </dgm:pt>
    <dgm:pt modelId="{F26423A9-11C2-EA40-AC46-FECC6F011639}" type="sibTrans" cxnId="{8BA86349-2BB8-2146-87CB-771C23D3C3B5}">
      <dgm:prSet/>
      <dgm:spPr/>
      <dgm:t>
        <a:bodyPr/>
        <a:lstStyle/>
        <a:p>
          <a:endParaRPr lang="en-GB"/>
        </a:p>
      </dgm:t>
    </dgm:pt>
    <dgm:pt modelId="{2B8D11A0-1C2C-0C45-B262-2BD719E3C5E4}">
      <dgm:prSet phldrT="[Text]"/>
      <dgm:spPr/>
      <dgm:t>
        <a:bodyPr/>
        <a:lstStyle/>
        <a:p>
          <a:r>
            <a:rPr lang="en-GB" b="1"/>
            <a:t>MEAL programme in place</a:t>
          </a:r>
        </a:p>
      </dgm:t>
    </dgm:pt>
    <dgm:pt modelId="{B3C998C8-5E0B-3F43-B891-274F3BA26D1E}" type="parTrans" cxnId="{D3F5EF01-2B2A-E14D-9B06-1449FA950626}">
      <dgm:prSet/>
      <dgm:spPr/>
      <dgm:t>
        <a:bodyPr/>
        <a:lstStyle/>
        <a:p>
          <a:endParaRPr lang="en-GB"/>
        </a:p>
      </dgm:t>
    </dgm:pt>
    <dgm:pt modelId="{75924719-0034-7C4C-83F7-4DBCCC67EB90}" type="sibTrans" cxnId="{D3F5EF01-2B2A-E14D-9B06-1449FA950626}">
      <dgm:prSet/>
      <dgm:spPr/>
      <dgm:t>
        <a:bodyPr/>
        <a:lstStyle/>
        <a:p>
          <a:endParaRPr lang="en-GB"/>
        </a:p>
      </dgm:t>
    </dgm:pt>
    <dgm:pt modelId="{6E1F3910-50DB-2647-A01F-321FAB53F1AC}">
      <dgm:prSet phldrT="[Text]"/>
      <dgm:spPr/>
      <dgm:t>
        <a:bodyPr/>
        <a:lstStyle/>
        <a:p>
          <a:r>
            <a:rPr lang="en-GB" b="1"/>
            <a:t>governance structures; and</a:t>
          </a:r>
          <a:endParaRPr lang="en-GB"/>
        </a:p>
      </dgm:t>
    </dgm:pt>
    <dgm:pt modelId="{AC7CCA50-96B4-8447-B6B7-F986E40D9D02}" type="parTrans" cxnId="{42F8D2D1-0113-3648-B0B0-2949FA74FB7F}">
      <dgm:prSet/>
      <dgm:spPr/>
      <dgm:t>
        <a:bodyPr/>
        <a:lstStyle/>
        <a:p>
          <a:endParaRPr lang="en-GB"/>
        </a:p>
      </dgm:t>
    </dgm:pt>
    <dgm:pt modelId="{91047E8A-AD9F-B946-A4C1-092AEC1F0EA6}" type="sibTrans" cxnId="{42F8D2D1-0113-3648-B0B0-2949FA74FB7F}">
      <dgm:prSet/>
      <dgm:spPr/>
      <dgm:t>
        <a:bodyPr/>
        <a:lstStyle/>
        <a:p>
          <a:endParaRPr lang="en-GB"/>
        </a:p>
      </dgm:t>
    </dgm:pt>
    <dgm:pt modelId="{5A0D87A4-D98F-7342-85BF-51DD116A5D76}">
      <dgm:prSet phldrT="[Text]"/>
      <dgm:spPr/>
      <dgm:t>
        <a:bodyPr/>
        <a:lstStyle/>
        <a:p>
          <a:r>
            <a:rPr lang="en-GB" b="1" dirty="0"/>
            <a:t>national plan in place to achieve whole-system transformation</a:t>
          </a:r>
          <a:endParaRPr lang="en-GB" dirty="0"/>
        </a:p>
      </dgm:t>
    </dgm:pt>
    <dgm:pt modelId="{86946DB3-2CA0-134E-9D44-1762B7B3F547}" type="parTrans" cxnId="{13C8AD6B-8921-4B4B-8F0F-8636354E0896}">
      <dgm:prSet/>
      <dgm:spPr/>
      <dgm:t>
        <a:bodyPr/>
        <a:lstStyle/>
        <a:p>
          <a:endParaRPr lang="en-GB"/>
        </a:p>
      </dgm:t>
    </dgm:pt>
    <dgm:pt modelId="{76899297-C391-3246-8F52-46E96BADA6CA}" type="sibTrans" cxnId="{13C8AD6B-8921-4B4B-8F0F-8636354E0896}">
      <dgm:prSet/>
      <dgm:spPr/>
      <dgm:t>
        <a:bodyPr/>
        <a:lstStyle/>
        <a:p>
          <a:endParaRPr lang="en-GB"/>
        </a:p>
      </dgm:t>
    </dgm:pt>
    <dgm:pt modelId="{022F94A7-B00D-244D-B47A-FA7C75842245}">
      <dgm:prSet phldrT="[Text]"/>
      <dgm:spPr/>
      <dgm:t>
        <a:bodyPr/>
        <a:lstStyle/>
        <a:p>
          <a:r>
            <a:rPr lang="en-GB" b="1" dirty="0"/>
            <a:t>HARM TO CHIDLREN AT HIGHEST RISK REDUCED</a:t>
          </a:r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05AA8EA2-A131-4949-BA25-3C78256DD8E4}" type="parTrans" cxnId="{A15B5B1B-43C0-8E4C-84CF-3CB8C14AFA58}">
      <dgm:prSet/>
      <dgm:spPr/>
      <dgm:t>
        <a:bodyPr/>
        <a:lstStyle/>
        <a:p>
          <a:endParaRPr lang="en-GB"/>
        </a:p>
      </dgm:t>
    </dgm:pt>
    <dgm:pt modelId="{E09C8EE9-AF40-5B4C-9965-B8DFAD2EE9EE}" type="sibTrans" cxnId="{A15B5B1B-43C0-8E4C-84CF-3CB8C14AFA58}">
      <dgm:prSet/>
      <dgm:spPr/>
      <dgm:t>
        <a:bodyPr/>
        <a:lstStyle/>
        <a:p>
          <a:endParaRPr lang="en-GB"/>
        </a:p>
      </dgm:t>
    </dgm:pt>
    <dgm:pt modelId="{C0479A99-7A12-9649-935A-41BDFFD61CD5}">
      <dgm:prSet phldrT="[Text]"/>
      <dgm:spPr/>
      <dgm:t>
        <a:bodyPr/>
        <a:lstStyle/>
        <a:p>
          <a:r>
            <a:rPr lang="en-GB" b="1" dirty="0"/>
            <a:t>by redirecting resources from institutions to family and community services</a:t>
          </a:r>
          <a:endParaRPr lang="en-GB" dirty="0"/>
        </a:p>
      </dgm:t>
    </dgm:pt>
    <dgm:pt modelId="{1C82AAF0-84CC-A244-8F9F-1D433266E495}" type="parTrans" cxnId="{2420890F-72F9-2C49-B18D-2D19E75FF156}">
      <dgm:prSet/>
      <dgm:spPr/>
      <dgm:t>
        <a:bodyPr/>
        <a:lstStyle/>
        <a:p>
          <a:endParaRPr lang="en-GB"/>
        </a:p>
      </dgm:t>
    </dgm:pt>
    <dgm:pt modelId="{AF8C58D7-6052-2044-8291-473DE1F55852}" type="sibTrans" cxnId="{2420890F-72F9-2C49-B18D-2D19E75FF156}">
      <dgm:prSet/>
      <dgm:spPr/>
      <dgm:t>
        <a:bodyPr/>
        <a:lstStyle/>
        <a:p>
          <a:endParaRPr lang="en-GB"/>
        </a:p>
      </dgm:t>
    </dgm:pt>
    <dgm:pt modelId="{9B99957B-CCD8-0C4B-ADBF-4D0E2BBD9D48}">
      <dgm:prSet phldrT="[Text]"/>
      <dgm:spPr/>
      <dgm:t>
        <a:bodyPr/>
        <a:lstStyle/>
        <a:p>
          <a:r>
            <a:rPr lang="en-GB" b="1"/>
            <a:t>children at highest risk of harm provided urgent internvetions</a:t>
          </a:r>
        </a:p>
      </dgm:t>
      <dgm:extLst>
        <a:ext uri="{E40237B7-FDA0-4F09-8148-C483321AD2D9}">
          <dgm14:cNvPr xmlns:dgm14="http://schemas.microsoft.com/office/drawing/2010/diagram" id="0" name="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/>
        </a:ext>
      </dgm:extLst>
    </dgm:pt>
    <dgm:pt modelId="{CA2A2B0A-381D-6B47-B8EC-CF2BADB58A33}" type="parTrans" cxnId="{AE04FC9A-6A5B-F347-915D-1E72945B5D2E}">
      <dgm:prSet/>
      <dgm:spPr/>
      <dgm:t>
        <a:bodyPr/>
        <a:lstStyle/>
        <a:p>
          <a:endParaRPr lang="en-GB"/>
        </a:p>
      </dgm:t>
    </dgm:pt>
    <dgm:pt modelId="{D87A8A0C-7C3E-DD4E-A769-E6321AC2C163}" type="sibTrans" cxnId="{AE04FC9A-6A5B-F347-915D-1E72945B5D2E}">
      <dgm:prSet/>
      <dgm:spPr/>
      <dgm:t>
        <a:bodyPr/>
        <a:lstStyle/>
        <a:p>
          <a:endParaRPr lang="en-GB"/>
        </a:p>
      </dgm:t>
    </dgm:pt>
    <dgm:pt modelId="{103E4491-890F-B549-8624-84E69779DCCD}">
      <dgm:prSet phldrT="[Text]"/>
      <dgm:spPr/>
      <dgm:t>
        <a:bodyPr/>
        <a:lstStyle/>
        <a:p>
          <a:r>
            <a:rPr lang="en-GB" b="1" dirty="0"/>
            <a:t>reduces risk of: mortality, abuse, trafficking and trauma</a:t>
          </a:r>
        </a:p>
      </dgm:t>
    </dgm:pt>
    <dgm:pt modelId="{D19ABF79-C578-8F48-85FE-465DBBC12AB3}" type="parTrans" cxnId="{E1A4D90B-C1F8-2C41-AD81-E8367970C2D5}">
      <dgm:prSet/>
      <dgm:spPr/>
      <dgm:t>
        <a:bodyPr/>
        <a:lstStyle/>
        <a:p>
          <a:endParaRPr lang="en-GB"/>
        </a:p>
      </dgm:t>
    </dgm:pt>
    <dgm:pt modelId="{3B45EF86-649D-0144-9A21-A0D9077676C2}" type="sibTrans" cxnId="{E1A4D90B-C1F8-2C41-AD81-E8367970C2D5}">
      <dgm:prSet/>
      <dgm:spPr/>
      <dgm:t>
        <a:bodyPr/>
        <a:lstStyle/>
        <a:p>
          <a:endParaRPr lang="en-GB"/>
        </a:p>
      </dgm:t>
    </dgm:pt>
    <dgm:pt modelId="{0C891A7E-CB0F-E14A-833D-51A443AEC3B8}">
      <dgm:prSet phldrT="[Text]"/>
      <dgm:spPr/>
      <dgm:t>
        <a:bodyPr/>
        <a:lstStyle/>
        <a:p>
          <a:r>
            <a:rPr lang="en-GB" b="1" dirty="0"/>
            <a:t>Learning used to adapt; and</a:t>
          </a:r>
        </a:p>
      </dgm:t>
    </dgm:pt>
    <dgm:pt modelId="{22D3E3BF-33AF-E64F-8A6A-9AC5129FA114}" type="parTrans" cxnId="{D3C9DEAF-F1B7-1241-94C4-754D3E7BFEA3}">
      <dgm:prSet/>
      <dgm:spPr/>
      <dgm:t>
        <a:bodyPr/>
        <a:lstStyle/>
        <a:p>
          <a:endParaRPr lang="en-GB"/>
        </a:p>
      </dgm:t>
    </dgm:pt>
    <dgm:pt modelId="{A6BF04D4-DD48-C84D-8658-93DEFFDCB716}" type="sibTrans" cxnId="{D3C9DEAF-F1B7-1241-94C4-754D3E7BFEA3}">
      <dgm:prSet/>
      <dgm:spPr/>
      <dgm:t>
        <a:bodyPr/>
        <a:lstStyle/>
        <a:p>
          <a:endParaRPr lang="en-GB"/>
        </a:p>
      </dgm:t>
    </dgm:pt>
    <dgm:pt modelId="{E657CCAB-F317-B344-B784-CAEAFED38257}">
      <dgm:prSet phldrT="[Text]"/>
      <dgm:spPr/>
      <dgm:t>
        <a:bodyPr/>
        <a:lstStyle/>
        <a:p>
          <a:r>
            <a:rPr lang="en-GB" b="1"/>
            <a:t>Plan national roll-out</a:t>
          </a:r>
        </a:p>
      </dgm:t>
    </dgm:pt>
    <dgm:pt modelId="{B61A3A28-FCEA-B44E-B06A-F6198916BEA4}" type="parTrans" cxnId="{B12D61C1-BF2E-3643-B095-B5F0D1AD4009}">
      <dgm:prSet/>
      <dgm:spPr/>
      <dgm:t>
        <a:bodyPr/>
        <a:lstStyle/>
        <a:p>
          <a:endParaRPr lang="en-GB"/>
        </a:p>
      </dgm:t>
    </dgm:pt>
    <dgm:pt modelId="{49708387-4066-6C41-AEF8-9EED828C877A}" type="sibTrans" cxnId="{B12D61C1-BF2E-3643-B095-B5F0D1AD4009}">
      <dgm:prSet/>
      <dgm:spPr/>
      <dgm:t>
        <a:bodyPr/>
        <a:lstStyle/>
        <a:p>
          <a:endParaRPr lang="en-GB"/>
        </a:p>
      </dgm:t>
    </dgm:pt>
    <dgm:pt modelId="{FE3E4769-83B8-C440-99B4-B5AB2522A5C7}">
      <dgm:prSet phldrT="[Text]"/>
      <dgm:spPr/>
      <dgm:t>
        <a:bodyPr/>
        <a:lstStyle/>
        <a:p>
          <a:r>
            <a:rPr lang="en-GB" b="1" dirty="0"/>
            <a:t>Babies; children with HSN; children deported to Russia; children </a:t>
          </a:r>
          <a:r>
            <a:rPr lang="en-GB" b="1" dirty="0" err="1"/>
            <a:t>evaucated</a:t>
          </a:r>
          <a:r>
            <a:rPr lang="en-GB" b="1" dirty="0"/>
            <a:t> abroad</a:t>
          </a:r>
        </a:p>
      </dgm:t>
    </dgm:pt>
    <dgm:pt modelId="{780A99FC-A4DF-634E-A474-A6E150680448}" type="parTrans" cxnId="{D08AC7A0-A6BD-334F-834C-6D93383E7E64}">
      <dgm:prSet/>
      <dgm:spPr/>
      <dgm:t>
        <a:bodyPr/>
        <a:lstStyle/>
        <a:p>
          <a:endParaRPr lang="en-GB"/>
        </a:p>
      </dgm:t>
    </dgm:pt>
    <dgm:pt modelId="{29245BF7-A687-7440-8C03-A63B2F31C6E6}" type="sibTrans" cxnId="{D08AC7A0-A6BD-334F-834C-6D93383E7E64}">
      <dgm:prSet/>
      <dgm:spPr/>
      <dgm:t>
        <a:bodyPr/>
        <a:lstStyle/>
        <a:p>
          <a:endParaRPr lang="en-GB"/>
        </a:p>
      </dgm:t>
    </dgm:pt>
    <dgm:pt modelId="{BA2776AE-590F-2845-9E92-BCD198A0690E}" type="pres">
      <dgm:prSet presAssocID="{F67DAD9F-727E-0149-91CF-376E21545890}" presName="Name0" presStyleCnt="0">
        <dgm:presLayoutVars>
          <dgm:dir/>
          <dgm:animLvl val="lvl"/>
          <dgm:resizeHandles val="exact"/>
        </dgm:presLayoutVars>
      </dgm:prSet>
      <dgm:spPr/>
    </dgm:pt>
    <dgm:pt modelId="{1D30CB3B-672B-F845-9EB1-DF73FEF38BE9}" type="pres">
      <dgm:prSet presAssocID="{FC35FCFD-7229-1F41-AD17-CD5064F4CDA7}" presName="composite" presStyleCnt="0"/>
      <dgm:spPr/>
    </dgm:pt>
    <dgm:pt modelId="{CC7E0637-E6A5-4242-93B5-1BDC2744AF32}" type="pres">
      <dgm:prSet presAssocID="{FC35FCFD-7229-1F41-AD17-CD5064F4CDA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881934E6-8C93-9B4B-A04B-A2D765A0BDC2}" type="pres">
      <dgm:prSet presAssocID="{FC35FCFD-7229-1F41-AD17-CD5064F4CDA7}" presName="desTx" presStyleLbl="alignAccFollowNode1" presStyleIdx="0" presStyleCnt="4">
        <dgm:presLayoutVars>
          <dgm:bulletEnabled val="1"/>
        </dgm:presLayoutVars>
      </dgm:prSet>
      <dgm:spPr/>
    </dgm:pt>
    <dgm:pt modelId="{8183BA9B-5380-E84E-A31F-29BF27B1193D}" type="pres">
      <dgm:prSet presAssocID="{AED8AEFE-7435-D54D-973D-250316F52703}" presName="space" presStyleCnt="0"/>
      <dgm:spPr/>
    </dgm:pt>
    <dgm:pt modelId="{A761D784-1783-A041-9544-5AC086BD3885}" type="pres">
      <dgm:prSet presAssocID="{AEBEE242-898B-BB4F-AA8B-F23687ECF57B}" presName="composite" presStyleCnt="0"/>
      <dgm:spPr/>
    </dgm:pt>
    <dgm:pt modelId="{9FCF51B6-98FC-6D4E-8F06-13247BFDE47F}" type="pres">
      <dgm:prSet presAssocID="{AEBEE242-898B-BB4F-AA8B-F23687ECF57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4079B8CE-5308-9044-B5B2-01A44226757B}" type="pres">
      <dgm:prSet presAssocID="{AEBEE242-898B-BB4F-AA8B-F23687ECF57B}" presName="desTx" presStyleLbl="alignAccFollowNode1" presStyleIdx="1" presStyleCnt="4">
        <dgm:presLayoutVars>
          <dgm:bulletEnabled val="1"/>
        </dgm:presLayoutVars>
      </dgm:prSet>
      <dgm:spPr/>
    </dgm:pt>
    <dgm:pt modelId="{8C17E1FC-B204-8640-81AB-88C47DA333EF}" type="pres">
      <dgm:prSet presAssocID="{57DA16AE-B7F6-7D44-8472-719001EA60AF}" presName="space" presStyleCnt="0"/>
      <dgm:spPr/>
    </dgm:pt>
    <dgm:pt modelId="{2593B220-3898-F144-98AA-0F992FBDB61A}" type="pres">
      <dgm:prSet presAssocID="{40BF7435-B872-FE44-ABFE-1F8DCC438B0E}" presName="composite" presStyleCnt="0"/>
      <dgm:spPr/>
    </dgm:pt>
    <dgm:pt modelId="{E218AD63-357B-C044-A9B6-C7A33F9E546D}" type="pres">
      <dgm:prSet presAssocID="{40BF7435-B872-FE44-ABFE-1F8DCC438B0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73399D33-DE08-0C44-8B61-4D036BA03202}" type="pres">
      <dgm:prSet presAssocID="{40BF7435-B872-FE44-ABFE-1F8DCC438B0E}" presName="desTx" presStyleLbl="alignAccFollowNode1" presStyleIdx="2" presStyleCnt="4">
        <dgm:presLayoutVars>
          <dgm:bulletEnabled val="1"/>
        </dgm:presLayoutVars>
      </dgm:prSet>
      <dgm:spPr/>
    </dgm:pt>
    <dgm:pt modelId="{C83D1B69-EEA3-6D4E-BC4E-7389BB9E342C}" type="pres">
      <dgm:prSet presAssocID="{C5315904-2D46-CC4A-9835-47083FF4B776}" presName="space" presStyleCnt="0"/>
      <dgm:spPr/>
    </dgm:pt>
    <dgm:pt modelId="{EDD4EA73-9455-1740-B78C-09FD276F131A}" type="pres">
      <dgm:prSet presAssocID="{022F94A7-B00D-244D-B47A-FA7C75842245}" presName="composite" presStyleCnt="0"/>
      <dgm:spPr/>
    </dgm:pt>
    <dgm:pt modelId="{44F30F37-928D-654C-A8E9-B90CF91F354C}" type="pres">
      <dgm:prSet presAssocID="{022F94A7-B00D-244D-B47A-FA7C7584224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7CF3BDCE-B5BA-964F-8774-10699572CB1B}" type="pres">
      <dgm:prSet presAssocID="{022F94A7-B00D-244D-B47A-FA7C75842245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D3F5EF01-2B2A-E14D-9B06-1449FA950626}" srcId="{40BF7435-B872-FE44-ABFE-1F8DCC438B0E}" destId="{2B8D11A0-1C2C-0C45-B262-2BD719E3C5E4}" srcOrd="1" destOrd="0" parTransId="{B3C998C8-5E0B-3F43-B891-274F3BA26D1E}" sibTransId="{75924719-0034-7C4C-83F7-4DBCCC67EB90}"/>
    <dgm:cxn modelId="{E1A4D90B-C1F8-2C41-AD81-E8367970C2D5}" srcId="{022F94A7-B00D-244D-B47A-FA7C75842245}" destId="{103E4491-890F-B549-8624-84E69779DCCD}" srcOrd="1" destOrd="0" parTransId="{D19ABF79-C578-8F48-85FE-465DBBC12AB3}" sibTransId="{3B45EF86-649D-0144-9A21-A0D9077676C2}"/>
    <dgm:cxn modelId="{2420890F-72F9-2C49-B18D-2D19E75FF156}" srcId="{AEBEE242-898B-BB4F-AA8B-F23687ECF57B}" destId="{C0479A99-7A12-9649-935A-41BDFFD61CD5}" srcOrd="1" destOrd="0" parTransId="{1C82AAF0-84CC-A244-8F9F-1D433266E495}" sibTransId="{AF8C58D7-6052-2044-8291-473DE1F55852}"/>
    <dgm:cxn modelId="{12F43E12-A73F-2D4F-9DC3-9F5CEB06D91B}" type="presOf" srcId="{FF2F94A0-3EE6-1D4B-9826-ACB35D7A8E07}" destId="{73399D33-DE08-0C44-8B61-4D036BA03202}" srcOrd="0" destOrd="0" presId="urn:microsoft.com/office/officeart/2005/8/layout/hList1"/>
    <dgm:cxn modelId="{A15B5B1B-43C0-8E4C-84CF-3CB8C14AFA58}" srcId="{F67DAD9F-727E-0149-91CF-376E21545890}" destId="{022F94A7-B00D-244D-B47A-FA7C75842245}" srcOrd="3" destOrd="0" parTransId="{05AA8EA2-A131-4949-BA25-3C78256DD8E4}" sibTransId="{E09C8EE9-AF40-5B4C-9965-B8DFAD2EE9EE}"/>
    <dgm:cxn modelId="{9321301E-582E-1742-B563-DC2231FD027B}" type="presOf" srcId="{2B8D11A0-1C2C-0C45-B262-2BD719E3C5E4}" destId="{73399D33-DE08-0C44-8B61-4D036BA03202}" srcOrd="0" destOrd="1" presId="urn:microsoft.com/office/officeart/2005/8/layout/hList1"/>
    <dgm:cxn modelId="{920FC32A-8B83-5544-AD76-70DBD395BCAA}" srcId="{F67DAD9F-727E-0149-91CF-376E21545890}" destId="{AEBEE242-898B-BB4F-AA8B-F23687ECF57B}" srcOrd="1" destOrd="0" parTransId="{584CD36C-70EA-C84D-AEBC-1A7F922C3BF8}" sibTransId="{57DA16AE-B7F6-7D44-8472-719001EA60AF}"/>
    <dgm:cxn modelId="{0058EB30-5003-2149-8AD6-1F6FE6E6F713}" type="presOf" srcId="{40BF7435-B872-FE44-ABFE-1F8DCC438B0E}" destId="{E218AD63-357B-C044-A9B6-C7A33F9E546D}" srcOrd="0" destOrd="0" presId="urn:microsoft.com/office/officeart/2005/8/layout/hList1"/>
    <dgm:cxn modelId="{6AEA9B5C-367A-594E-824A-F8022FE9B4EC}" srcId="{AEBEE242-898B-BB4F-AA8B-F23687ECF57B}" destId="{2D28832F-AA85-674A-8C1F-0FC4E925EE3F}" srcOrd="0" destOrd="0" parTransId="{FE94E391-C4C6-6348-93EA-8CE7B14A4EBC}" sibTransId="{78AC45EF-E5D3-3441-9088-6E632576DE9C}"/>
    <dgm:cxn modelId="{D6C3E65D-83A3-6B4F-8055-044725476CE6}" type="presOf" srcId="{6E1F3910-50DB-2647-A01F-321FAB53F1AC}" destId="{881934E6-8C93-9B4B-A04B-A2D765A0BDC2}" srcOrd="0" destOrd="1" presId="urn:microsoft.com/office/officeart/2005/8/layout/hList1"/>
    <dgm:cxn modelId="{8BA86349-2BB8-2146-87CB-771C23D3C3B5}" srcId="{40BF7435-B872-FE44-ABFE-1F8DCC438B0E}" destId="{FF2F94A0-3EE6-1D4B-9826-ACB35D7A8E07}" srcOrd="0" destOrd="0" parTransId="{4DC6FC49-A6ED-E24D-9D10-4F2D1BF76B30}" sibTransId="{F26423A9-11C2-EA40-AC46-FECC6F011639}"/>
    <dgm:cxn modelId="{13C8AD6B-8921-4B4B-8F0F-8636354E0896}" srcId="{FC35FCFD-7229-1F41-AD17-CD5064F4CDA7}" destId="{5A0D87A4-D98F-7342-85BF-51DD116A5D76}" srcOrd="2" destOrd="0" parTransId="{86946DB3-2CA0-134E-9D44-1762B7B3F547}" sibTransId="{76899297-C391-3246-8F52-46E96BADA6CA}"/>
    <dgm:cxn modelId="{5997C46D-DA43-B543-AB1A-9386BD68BD88}" type="presOf" srcId="{E657CCAB-F317-B344-B784-CAEAFED38257}" destId="{73399D33-DE08-0C44-8B61-4D036BA03202}" srcOrd="0" destOrd="3" presId="urn:microsoft.com/office/officeart/2005/8/layout/hList1"/>
    <dgm:cxn modelId="{8C2A7074-4A94-384A-9958-2E3EA434263D}" srcId="{F67DAD9F-727E-0149-91CF-376E21545890}" destId="{40BF7435-B872-FE44-ABFE-1F8DCC438B0E}" srcOrd="2" destOrd="0" parTransId="{58F230A2-DE7D-744D-AD3F-C909E2FA8890}" sibTransId="{C5315904-2D46-CC4A-9835-47083FF4B776}"/>
    <dgm:cxn modelId="{0D1ACA77-27F3-774A-B450-2E55FD338CFF}" type="presOf" srcId="{103E4491-890F-B549-8624-84E69779DCCD}" destId="{7CF3BDCE-B5BA-964F-8774-10699572CB1B}" srcOrd="0" destOrd="1" presId="urn:microsoft.com/office/officeart/2005/8/layout/hList1"/>
    <dgm:cxn modelId="{E9F8E257-3AD2-E84F-9BA7-AA78CCB4E9FF}" type="presOf" srcId="{022F94A7-B00D-244D-B47A-FA7C75842245}" destId="{44F30F37-928D-654C-A8E9-B90CF91F354C}" srcOrd="0" destOrd="0" presId="urn:microsoft.com/office/officeart/2005/8/layout/hList1"/>
    <dgm:cxn modelId="{3F52FB7E-3505-8344-BA38-5051FA6BA4DB}" type="presOf" srcId="{FE3E4769-83B8-C440-99B4-B5AB2522A5C7}" destId="{7CF3BDCE-B5BA-964F-8774-10699572CB1B}" srcOrd="0" destOrd="2" presId="urn:microsoft.com/office/officeart/2005/8/layout/hList1"/>
    <dgm:cxn modelId="{041F488C-9850-9E46-8B67-E1BED0B019DE}" type="presOf" srcId="{62473698-8246-6A46-A78D-8E38DE2ADC1D}" destId="{881934E6-8C93-9B4B-A04B-A2D765A0BDC2}" srcOrd="0" destOrd="0" presId="urn:microsoft.com/office/officeart/2005/8/layout/hList1"/>
    <dgm:cxn modelId="{AE04FC9A-6A5B-F347-915D-1E72945B5D2E}" srcId="{022F94A7-B00D-244D-B47A-FA7C75842245}" destId="{9B99957B-CCD8-0C4B-ADBF-4D0E2BBD9D48}" srcOrd="0" destOrd="0" parTransId="{CA2A2B0A-381D-6B47-B8EC-CF2BADB58A33}" sibTransId="{D87A8A0C-7C3E-DD4E-A769-E6321AC2C163}"/>
    <dgm:cxn modelId="{22A100A0-92B4-5444-9332-EA7785989043}" type="presOf" srcId="{C0479A99-7A12-9649-935A-41BDFFD61CD5}" destId="{4079B8CE-5308-9044-B5B2-01A44226757B}" srcOrd="0" destOrd="1" presId="urn:microsoft.com/office/officeart/2005/8/layout/hList1"/>
    <dgm:cxn modelId="{D08AC7A0-A6BD-334F-834C-6D93383E7E64}" srcId="{022F94A7-B00D-244D-B47A-FA7C75842245}" destId="{FE3E4769-83B8-C440-99B4-B5AB2522A5C7}" srcOrd="2" destOrd="0" parTransId="{780A99FC-A4DF-634E-A474-A6E150680448}" sibTransId="{29245BF7-A687-7440-8C03-A63B2F31C6E6}"/>
    <dgm:cxn modelId="{79C3A5A8-85D0-5E4E-B750-DF258A616B14}" type="presOf" srcId="{0C891A7E-CB0F-E14A-833D-51A443AEC3B8}" destId="{73399D33-DE08-0C44-8B61-4D036BA03202}" srcOrd="0" destOrd="2" presId="urn:microsoft.com/office/officeart/2005/8/layout/hList1"/>
    <dgm:cxn modelId="{53DB36AD-78DF-234D-9B02-CD27A0C0E1AC}" type="presOf" srcId="{2D28832F-AA85-674A-8C1F-0FC4E925EE3F}" destId="{4079B8CE-5308-9044-B5B2-01A44226757B}" srcOrd="0" destOrd="0" presId="urn:microsoft.com/office/officeart/2005/8/layout/hList1"/>
    <dgm:cxn modelId="{F03D88AE-881A-B64A-9CBE-0A31DEC8D133}" type="presOf" srcId="{5A0D87A4-D98F-7342-85BF-51DD116A5D76}" destId="{881934E6-8C93-9B4B-A04B-A2D765A0BDC2}" srcOrd="0" destOrd="2" presId="urn:microsoft.com/office/officeart/2005/8/layout/hList1"/>
    <dgm:cxn modelId="{D3C9DEAF-F1B7-1241-94C4-754D3E7BFEA3}" srcId="{40BF7435-B872-FE44-ABFE-1F8DCC438B0E}" destId="{0C891A7E-CB0F-E14A-833D-51A443AEC3B8}" srcOrd="2" destOrd="0" parTransId="{22D3E3BF-33AF-E64F-8A6A-9AC5129FA114}" sibTransId="{A6BF04D4-DD48-C84D-8658-93DEFFDCB716}"/>
    <dgm:cxn modelId="{629757B5-B2B4-0B48-811E-4FDAFD05F219}" type="presOf" srcId="{9B99957B-CCD8-0C4B-ADBF-4D0E2BBD9D48}" destId="{7CF3BDCE-B5BA-964F-8774-10699572CB1B}" srcOrd="0" destOrd="0" presId="urn:microsoft.com/office/officeart/2005/8/layout/hList1"/>
    <dgm:cxn modelId="{965BB9B8-4A9E-D943-AE14-7642857FC41B}" srcId="{FC35FCFD-7229-1F41-AD17-CD5064F4CDA7}" destId="{62473698-8246-6A46-A78D-8E38DE2ADC1D}" srcOrd="0" destOrd="0" parTransId="{9CCD3B6B-2587-EC47-8A91-5DC98EB290AF}" sibTransId="{E06B8FB1-2898-4B46-8016-0CC1A7FAFD47}"/>
    <dgm:cxn modelId="{B12D61C1-BF2E-3643-B095-B5F0D1AD4009}" srcId="{40BF7435-B872-FE44-ABFE-1F8DCC438B0E}" destId="{E657CCAB-F317-B344-B784-CAEAFED38257}" srcOrd="3" destOrd="0" parTransId="{B61A3A28-FCEA-B44E-B06A-F6198916BEA4}" sibTransId="{49708387-4066-6C41-AEF8-9EED828C877A}"/>
    <dgm:cxn modelId="{86C8F3C4-976B-274E-9CCE-6BCB7F69BEF0}" srcId="{F67DAD9F-727E-0149-91CF-376E21545890}" destId="{FC35FCFD-7229-1F41-AD17-CD5064F4CDA7}" srcOrd="0" destOrd="0" parTransId="{3DE9CD5E-1299-B648-A932-97EED61E5C66}" sibTransId="{AED8AEFE-7435-D54D-973D-250316F52703}"/>
    <dgm:cxn modelId="{96FC13CF-B89B-224F-8B1B-1CCAC256F1C3}" type="presOf" srcId="{FC35FCFD-7229-1F41-AD17-CD5064F4CDA7}" destId="{CC7E0637-E6A5-4242-93B5-1BDC2744AF32}" srcOrd="0" destOrd="0" presId="urn:microsoft.com/office/officeart/2005/8/layout/hList1"/>
    <dgm:cxn modelId="{42F8D2D1-0113-3648-B0B0-2949FA74FB7F}" srcId="{FC35FCFD-7229-1F41-AD17-CD5064F4CDA7}" destId="{6E1F3910-50DB-2647-A01F-321FAB53F1AC}" srcOrd="1" destOrd="0" parTransId="{AC7CCA50-96B4-8447-B6B7-F986E40D9D02}" sibTransId="{91047E8A-AD9F-B946-A4C1-092AEC1F0EA6}"/>
    <dgm:cxn modelId="{FB0375EB-81C4-F449-985A-32D6E4F495B3}" type="presOf" srcId="{AEBEE242-898B-BB4F-AA8B-F23687ECF57B}" destId="{9FCF51B6-98FC-6D4E-8F06-13247BFDE47F}" srcOrd="0" destOrd="0" presId="urn:microsoft.com/office/officeart/2005/8/layout/hList1"/>
    <dgm:cxn modelId="{5E51DEFB-FAFE-CF4F-8164-B9D3FA97ACF2}" type="presOf" srcId="{F67DAD9F-727E-0149-91CF-376E21545890}" destId="{BA2776AE-590F-2845-9E92-BCD198A0690E}" srcOrd="0" destOrd="0" presId="urn:microsoft.com/office/officeart/2005/8/layout/hList1"/>
    <dgm:cxn modelId="{865B986B-D159-BB4D-89F9-F43BE414E755}" type="presParOf" srcId="{BA2776AE-590F-2845-9E92-BCD198A0690E}" destId="{1D30CB3B-672B-F845-9EB1-DF73FEF38BE9}" srcOrd="0" destOrd="0" presId="urn:microsoft.com/office/officeart/2005/8/layout/hList1"/>
    <dgm:cxn modelId="{6849F02E-61C6-A944-A183-0B8B25377461}" type="presParOf" srcId="{1D30CB3B-672B-F845-9EB1-DF73FEF38BE9}" destId="{CC7E0637-E6A5-4242-93B5-1BDC2744AF32}" srcOrd="0" destOrd="0" presId="urn:microsoft.com/office/officeart/2005/8/layout/hList1"/>
    <dgm:cxn modelId="{C2BCBD65-D995-084F-A1B1-B1D34C0BCC9D}" type="presParOf" srcId="{1D30CB3B-672B-F845-9EB1-DF73FEF38BE9}" destId="{881934E6-8C93-9B4B-A04B-A2D765A0BDC2}" srcOrd="1" destOrd="0" presId="urn:microsoft.com/office/officeart/2005/8/layout/hList1"/>
    <dgm:cxn modelId="{C107ED65-AC7B-7041-A100-7F9E7BC108DA}" type="presParOf" srcId="{BA2776AE-590F-2845-9E92-BCD198A0690E}" destId="{8183BA9B-5380-E84E-A31F-29BF27B1193D}" srcOrd="1" destOrd="0" presId="urn:microsoft.com/office/officeart/2005/8/layout/hList1"/>
    <dgm:cxn modelId="{E337A3DD-9AA1-0A46-8EE0-70B2402B4848}" type="presParOf" srcId="{BA2776AE-590F-2845-9E92-BCD198A0690E}" destId="{A761D784-1783-A041-9544-5AC086BD3885}" srcOrd="2" destOrd="0" presId="urn:microsoft.com/office/officeart/2005/8/layout/hList1"/>
    <dgm:cxn modelId="{96953D07-AA03-E54E-B41C-8B85C1FD985D}" type="presParOf" srcId="{A761D784-1783-A041-9544-5AC086BD3885}" destId="{9FCF51B6-98FC-6D4E-8F06-13247BFDE47F}" srcOrd="0" destOrd="0" presId="urn:microsoft.com/office/officeart/2005/8/layout/hList1"/>
    <dgm:cxn modelId="{949003E2-65FE-F148-9347-609838F03C6C}" type="presParOf" srcId="{A761D784-1783-A041-9544-5AC086BD3885}" destId="{4079B8CE-5308-9044-B5B2-01A44226757B}" srcOrd="1" destOrd="0" presId="urn:microsoft.com/office/officeart/2005/8/layout/hList1"/>
    <dgm:cxn modelId="{4BB0E676-52E2-D54F-9015-320E22237B78}" type="presParOf" srcId="{BA2776AE-590F-2845-9E92-BCD198A0690E}" destId="{8C17E1FC-B204-8640-81AB-88C47DA333EF}" srcOrd="3" destOrd="0" presId="urn:microsoft.com/office/officeart/2005/8/layout/hList1"/>
    <dgm:cxn modelId="{E359D179-4E6B-944A-AEB7-42C76797C816}" type="presParOf" srcId="{BA2776AE-590F-2845-9E92-BCD198A0690E}" destId="{2593B220-3898-F144-98AA-0F992FBDB61A}" srcOrd="4" destOrd="0" presId="urn:microsoft.com/office/officeart/2005/8/layout/hList1"/>
    <dgm:cxn modelId="{34DA0274-4839-1645-82E1-282AA9353E1C}" type="presParOf" srcId="{2593B220-3898-F144-98AA-0F992FBDB61A}" destId="{E218AD63-357B-C044-A9B6-C7A33F9E546D}" srcOrd="0" destOrd="0" presId="urn:microsoft.com/office/officeart/2005/8/layout/hList1"/>
    <dgm:cxn modelId="{B44AD5B7-F71F-5143-B9B6-A05283F32537}" type="presParOf" srcId="{2593B220-3898-F144-98AA-0F992FBDB61A}" destId="{73399D33-DE08-0C44-8B61-4D036BA03202}" srcOrd="1" destOrd="0" presId="urn:microsoft.com/office/officeart/2005/8/layout/hList1"/>
    <dgm:cxn modelId="{3B704E26-29EC-BA45-AE51-F58E73FB70F6}" type="presParOf" srcId="{BA2776AE-590F-2845-9E92-BCD198A0690E}" destId="{C83D1B69-EEA3-6D4E-BC4E-7389BB9E342C}" srcOrd="5" destOrd="0" presId="urn:microsoft.com/office/officeart/2005/8/layout/hList1"/>
    <dgm:cxn modelId="{03286638-F882-F542-AAF1-6DB8B9904983}" type="presParOf" srcId="{BA2776AE-590F-2845-9E92-BCD198A0690E}" destId="{EDD4EA73-9455-1740-B78C-09FD276F131A}" srcOrd="6" destOrd="0" presId="urn:microsoft.com/office/officeart/2005/8/layout/hList1"/>
    <dgm:cxn modelId="{7DB7A6B7-E0F1-D448-93B4-DF89BFA02A60}" type="presParOf" srcId="{EDD4EA73-9455-1740-B78C-09FD276F131A}" destId="{44F30F37-928D-654C-A8E9-B90CF91F354C}" srcOrd="0" destOrd="0" presId="urn:microsoft.com/office/officeart/2005/8/layout/hList1"/>
    <dgm:cxn modelId="{F3B3ECFA-0F5C-8A4F-AA39-E89BD7992982}" type="presParOf" srcId="{EDD4EA73-9455-1740-B78C-09FD276F131A}" destId="{7CF3BDCE-B5BA-964F-8774-10699572CB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E40929-F108-6740-8908-DD6364E2DC87}" type="doc">
      <dgm:prSet loTypeId="urn:microsoft.com/office/officeart/2005/8/layout/vLis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34A86B-75B9-1045-890D-5981FEF8EEC1}">
      <dgm:prSet phldrT="[Text]"/>
      <dgm:spPr/>
      <dgm:t>
        <a:bodyPr/>
        <a:lstStyle/>
        <a:p>
          <a:r>
            <a:rPr lang="en-GB"/>
            <a:t>CHALLENGE:</a:t>
          </a:r>
        </a:p>
      </dgm:t>
    </dgm:pt>
    <dgm:pt modelId="{56C811E9-4C9D-2841-B1AA-F1D410640CFF}" type="parTrans" cxnId="{FA73EF37-96C2-6B41-896B-29297065B85B}">
      <dgm:prSet/>
      <dgm:spPr/>
      <dgm:t>
        <a:bodyPr/>
        <a:lstStyle/>
        <a:p>
          <a:endParaRPr lang="en-GB"/>
        </a:p>
      </dgm:t>
    </dgm:pt>
    <dgm:pt modelId="{1071C70B-01C1-D544-AF60-8A119D4057EC}" type="sibTrans" cxnId="{FA73EF37-96C2-6B41-896B-29297065B85B}">
      <dgm:prSet/>
      <dgm:spPr/>
      <dgm:t>
        <a:bodyPr/>
        <a:lstStyle/>
        <a:p>
          <a:endParaRPr lang="en-GB"/>
        </a:p>
      </dgm:t>
    </dgm:pt>
    <dgm:pt modelId="{8143B164-4E62-DD4E-99CD-246137114F24}">
      <dgm:prSet phldrT="[Text]"/>
      <dgm:spPr/>
      <dgm:t>
        <a:bodyPr/>
        <a:lstStyle/>
        <a:p>
          <a:r>
            <a:rPr lang="en-GB"/>
            <a:t>DI is complex, long-term, involves many stakeholders and involves risks to children</a:t>
          </a:r>
        </a:p>
      </dgm:t>
    </dgm:pt>
    <dgm:pt modelId="{4D08DF8A-0AAC-EB41-AA01-102FC1100A06}" type="parTrans" cxnId="{3C085CB6-19FF-4A41-924B-2E620ADA8846}">
      <dgm:prSet/>
      <dgm:spPr/>
      <dgm:t>
        <a:bodyPr/>
        <a:lstStyle/>
        <a:p>
          <a:endParaRPr lang="en-GB"/>
        </a:p>
      </dgm:t>
    </dgm:pt>
    <dgm:pt modelId="{9C705940-345E-654C-9E3E-103ABE68692A}" type="sibTrans" cxnId="{3C085CB6-19FF-4A41-924B-2E620ADA8846}">
      <dgm:prSet/>
      <dgm:spPr/>
      <dgm:t>
        <a:bodyPr/>
        <a:lstStyle/>
        <a:p>
          <a:endParaRPr lang="en-GB"/>
        </a:p>
      </dgm:t>
    </dgm:pt>
    <dgm:pt modelId="{A1590BFC-51C8-8D41-93DD-E88F1D61E209}">
      <dgm:prSet phldrT="[Text]"/>
      <dgm:spPr/>
      <dgm:t>
        <a:bodyPr/>
        <a:lstStyle/>
        <a:p>
          <a:r>
            <a:rPr lang="en-GB"/>
            <a:t>SOLUTION:</a:t>
          </a:r>
        </a:p>
      </dgm:t>
    </dgm:pt>
    <dgm:pt modelId="{EEDBFB52-0675-9849-B030-2CE22C0C8DEE}" type="parTrans" cxnId="{B81C2190-8321-5D44-A6EA-C82A89748B9F}">
      <dgm:prSet/>
      <dgm:spPr/>
      <dgm:t>
        <a:bodyPr/>
        <a:lstStyle/>
        <a:p>
          <a:endParaRPr lang="en-GB"/>
        </a:p>
      </dgm:t>
    </dgm:pt>
    <dgm:pt modelId="{B0663C98-21DB-194F-ACB8-9137794AED4D}" type="sibTrans" cxnId="{B81C2190-8321-5D44-A6EA-C82A89748B9F}">
      <dgm:prSet/>
      <dgm:spPr/>
      <dgm:t>
        <a:bodyPr/>
        <a:lstStyle/>
        <a:p>
          <a:endParaRPr lang="en-GB"/>
        </a:p>
      </dgm:t>
    </dgm:pt>
    <dgm:pt modelId="{25DEA03D-CDF0-1A4A-A0C1-01D62376670B}">
      <dgm:prSet phldrT="[Text]"/>
      <dgm:spPr/>
      <dgm:t>
        <a:bodyPr/>
        <a:lstStyle/>
        <a:p>
          <a:r>
            <a:rPr lang="en-GB"/>
            <a:t>Three governance and managent structures - steering committee; programme implementation team (PIT); child and youth council</a:t>
          </a:r>
        </a:p>
      </dgm:t>
    </dgm:pt>
    <dgm:pt modelId="{617753E2-E66D-C044-B4BE-C9F829CEF225}" type="parTrans" cxnId="{18590919-80AC-F04E-AC80-5DC743E2C19D}">
      <dgm:prSet/>
      <dgm:spPr/>
      <dgm:t>
        <a:bodyPr/>
        <a:lstStyle/>
        <a:p>
          <a:endParaRPr lang="en-GB"/>
        </a:p>
      </dgm:t>
    </dgm:pt>
    <dgm:pt modelId="{29FA67FF-1C23-1240-9D49-EBC42C9D5E54}" type="sibTrans" cxnId="{18590919-80AC-F04E-AC80-5DC743E2C19D}">
      <dgm:prSet/>
      <dgm:spPr/>
      <dgm:t>
        <a:bodyPr/>
        <a:lstStyle/>
        <a:p>
          <a:endParaRPr lang="en-GB"/>
        </a:p>
      </dgm:t>
    </dgm:pt>
    <dgm:pt modelId="{A84B5F5A-E048-1A4D-8C2A-CFD78B45E380}">
      <dgm:prSet phldrT="[Text]"/>
      <dgm:spPr/>
      <dgm:t>
        <a:bodyPr/>
        <a:lstStyle/>
        <a:p>
          <a:r>
            <a:rPr lang="en-GB"/>
            <a:t>RECOMMENDED PRIORITY ACTIONS:</a:t>
          </a:r>
        </a:p>
      </dgm:t>
    </dgm:pt>
    <dgm:pt modelId="{16DF4E7A-C5C1-7049-B588-8C1E09434BB5}" type="parTrans" cxnId="{A2E97CBD-C7C4-3249-AEB1-7A7BF5169B6C}">
      <dgm:prSet/>
      <dgm:spPr/>
      <dgm:t>
        <a:bodyPr/>
        <a:lstStyle/>
        <a:p>
          <a:endParaRPr lang="en-GB"/>
        </a:p>
      </dgm:t>
    </dgm:pt>
    <dgm:pt modelId="{42E7366C-F139-9641-8639-ECE77BF3F170}" type="sibTrans" cxnId="{A2E97CBD-C7C4-3249-AEB1-7A7BF5169B6C}">
      <dgm:prSet/>
      <dgm:spPr/>
      <dgm:t>
        <a:bodyPr/>
        <a:lstStyle/>
        <a:p>
          <a:endParaRPr lang="en-GB"/>
        </a:p>
      </dgm:t>
    </dgm:pt>
    <dgm:pt modelId="{E59F3461-B042-A241-B438-A5D410051681}">
      <dgm:prSet phldrT="[Text]"/>
      <dgm:spPr/>
      <dgm:t>
        <a:bodyPr/>
        <a:lstStyle/>
        <a:p>
          <a:r>
            <a:rPr lang="en-GB" dirty="0"/>
            <a:t>Newly established Coordination Centre = PIT</a:t>
          </a:r>
        </a:p>
      </dgm:t>
    </dgm:pt>
    <dgm:pt modelId="{58E2A01F-1A3E-604C-9F8D-6283604C431B}" type="parTrans" cxnId="{37F70BFD-5CD3-8E44-956B-2EA713A3A89E}">
      <dgm:prSet/>
      <dgm:spPr/>
      <dgm:t>
        <a:bodyPr/>
        <a:lstStyle/>
        <a:p>
          <a:endParaRPr lang="en-GB"/>
        </a:p>
      </dgm:t>
    </dgm:pt>
    <dgm:pt modelId="{0A7509FD-35D1-6C4E-9A0F-8834A7E83D26}" type="sibTrans" cxnId="{37F70BFD-5CD3-8E44-956B-2EA713A3A89E}">
      <dgm:prSet/>
      <dgm:spPr/>
      <dgm:t>
        <a:bodyPr/>
        <a:lstStyle/>
        <a:p>
          <a:endParaRPr lang="en-GB"/>
        </a:p>
      </dgm:t>
    </dgm:pt>
    <dgm:pt modelId="{FB8A7DE5-C1E9-6B44-8F39-6A268432E941}">
      <dgm:prSet phldrT="[Text]"/>
      <dgm:spPr/>
      <dgm:t>
        <a:bodyPr/>
        <a:lstStyle/>
        <a:p>
          <a:r>
            <a:rPr lang="en-GB" dirty="0"/>
            <a:t>Establish a Steering Committee (Deputy PM level) - all relevant ministries; key international stakeholders; civil society; parents; children; care-leavers</a:t>
          </a:r>
        </a:p>
      </dgm:t>
    </dgm:pt>
    <dgm:pt modelId="{FE2D1A70-50D9-CF44-A112-5B120FCDDEEA}" type="parTrans" cxnId="{9E10F8EF-49FD-6C4A-A517-849FC00D82AC}">
      <dgm:prSet/>
      <dgm:spPr/>
      <dgm:t>
        <a:bodyPr/>
        <a:lstStyle/>
        <a:p>
          <a:endParaRPr lang="en-GB"/>
        </a:p>
      </dgm:t>
    </dgm:pt>
    <dgm:pt modelId="{15A068D4-2DF9-1F45-A8CF-C443768FF011}" type="sibTrans" cxnId="{9E10F8EF-49FD-6C4A-A517-849FC00D82AC}">
      <dgm:prSet/>
      <dgm:spPr/>
      <dgm:t>
        <a:bodyPr/>
        <a:lstStyle/>
        <a:p>
          <a:endParaRPr lang="en-GB"/>
        </a:p>
      </dgm:t>
    </dgm:pt>
    <dgm:pt modelId="{330CAC2B-3284-0947-96B9-B1AC67F7E4EE}">
      <dgm:prSet phldrT="[Text]"/>
      <dgm:spPr/>
      <dgm:t>
        <a:bodyPr/>
        <a:lstStyle/>
        <a:p>
          <a:r>
            <a:rPr lang="en-GB" dirty="0"/>
            <a:t>Resource and establish a Child and Youth Council - led by care-leavers; supported by expert in child participation; sends representatives to the Steering Committee</a:t>
          </a:r>
        </a:p>
      </dgm:t>
    </dgm:pt>
    <dgm:pt modelId="{480770F9-3D31-AC49-BF53-B5543E2CA4F3}" type="parTrans" cxnId="{CA0560A8-3A0E-3444-B3F7-22A57613BEA3}">
      <dgm:prSet/>
      <dgm:spPr/>
      <dgm:t>
        <a:bodyPr/>
        <a:lstStyle/>
        <a:p>
          <a:endParaRPr lang="en-GB"/>
        </a:p>
      </dgm:t>
    </dgm:pt>
    <dgm:pt modelId="{04F8288E-6694-E34C-B5C5-82A2E0CF851A}" type="sibTrans" cxnId="{CA0560A8-3A0E-3444-B3F7-22A57613BEA3}">
      <dgm:prSet/>
      <dgm:spPr/>
      <dgm:t>
        <a:bodyPr/>
        <a:lstStyle/>
        <a:p>
          <a:endParaRPr lang="en-GB"/>
        </a:p>
      </dgm:t>
    </dgm:pt>
    <dgm:pt modelId="{FC1CD679-8090-A549-B6BE-FC16848E6EF8}">
      <dgm:prSet phldrT="[Text]"/>
      <dgm:spPr/>
      <dgm:t>
        <a:bodyPr/>
        <a:lstStyle/>
        <a:p>
          <a:endParaRPr lang="en-GB"/>
        </a:p>
      </dgm:t>
    </dgm:pt>
    <dgm:pt modelId="{41CCAC5C-F5C4-3540-9350-EB37E907AF33}" type="parTrans" cxnId="{852821A2-18F5-6A4B-BE4E-6C2CD112D97A}">
      <dgm:prSet/>
      <dgm:spPr/>
      <dgm:t>
        <a:bodyPr/>
        <a:lstStyle/>
        <a:p>
          <a:endParaRPr lang="en-GB"/>
        </a:p>
      </dgm:t>
    </dgm:pt>
    <dgm:pt modelId="{70B5D012-8A91-DF45-968B-83C44B864613}" type="sibTrans" cxnId="{852821A2-18F5-6A4B-BE4E-6C2CD112D97A}">
      <dgm:prSet/>
      <dgm:spPr/>
      <dgm:t>
        <a:bodyPr/>
        <a:lstStyle/>
        <a:p>
          <a:endParaRPr lang="en-GB"/>
        </a:p>
      </dgm:t>
    </dgm:pt>
    <dgm:pt modelId="{E1A6B59B-5040-E54C-A8D4-4297BFE2250C}" type="pres">
      <dgm:prSet presAssocID="{B3E40929-F108-6740-8908-DD6364E2DC87}" presName="linear" presStyleCnt="0">
        <dgm:presLayoutVars>
          <dgm:animLvl val="lvl"/>
          <dgm:resizeHandles val="exact"/>
        </dgm:presLayoutVars>
      </dgm:prSet>
      <dgm:spPr/>
    </dgm:pt>
    <dgm:pt modelId="{9F448826-ADC5-2148-B749-32029E9A011E}" type="pres">
      <dgm:prSet presAssocID="{8334A86B-75B9-1045-890D-5981FEF8EE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2E8EBD-3ABE-EA4A-8CCA-98B520063CAB}" type="pres">
      <dgm:prSet presAssocID="{8334A86B-75B9-1045-890D-5981FEF8EEC1}" presName="childText" presStyleLbl="revTx" presStyleIdx="0" presStyleCnt="3">
        <dgm:presLayoutVars>
          <dgm:bulletEnabled val="1"/>
        </dgm:presLayoutVars>
      </dgm:prSet>
      <dgm:spPr/>
    </dgm:pt>
    <dgm:pt modelId="{194DF6FD-9933-604B-81B5-0D61D76211C2}" type="pres">
      <dgm:prSet presAssocID="{A1590BFC-51C8-8D41-93DD-E88F1D61E20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B3A673-0B91-1449-9F41-C0B24A9E32FA}" type="pres">
      <dgm:prSet presAssocID="{A1590BFC-51C8-8D41-93DD-E88F1D61E209}" presName="childText" presStyleLbl="revTx" presStyleIdx="1" presStyleCnt="3">
        <dgm:presLayoutVars>
          <dgm:bulletEnabled val="1"/>
        </dgm:presLayoutVars>
      </dgm:prSet>
      <dgm:spPr/>
    </dgm:pt>
    <dgm:pt modelId="{2114BF06-E52E-A141-BE53-D53B1EA7D2F7}" type="pres">
      <dgm:prSet presAssocID="{A84B5F5A-E048-1A4D-8C2A-CFD78B45E38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84E5975-786E-F74E-9886-A6B2EF084986}" type="pres">
      <dgm:prSet presAssocID="{A84B5F5A-E048-1A4D-8C2A-CFD78B45E38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B53E30B-1E24-224B-A823-96DEBFD73805}" type="presOf" srcId="{B3E40929-F108-6740-8908-DD6364E2DC87}" destId="{E1A6B59B-5040-E54C-A8D4-4297BFE2250C}" srcOrd="0" destOrd="0" presId="urn:microsoft.com/office/officeart/2005/8/layout/vList2"/>
    <dgm:cxn modelId="{18590919-80AC-F04E-AC80-5DC743E2C19D}" srcId="{A1590BFC-51C8-8D41-93DD-E88F1D61E209}" destId="{25DEA03D-CDF0-1A4A-A0C1-01D62376670B}" srcOrd="0" destOrd="0" parTransId="{617753E2-E66D-C044-B4BE-C9F829CEF225}" sibTransId="{29FA67FF-1C23-1240-9D49-EBC42C9D5E54}"/>
    <dgm:cxn modelId="{03686B30-A20B-2142-B408-43CE2363DCF0}" type="presOf" srcId="{FB8A7DE5-C1E9-6B44-8F39-6A268432E941}" destId="{284E5975-786E-F74E-9886-A6B2EF084986}" srcOrd="0" destOrd="1" presId="urn:microsoft.com/office/officeart/2005/8/layout/vList2"/>
    <dgm:cxn modelId="{FA73EF37-96C2-6B41-896B-29297065B85B}" srcId="{B3E40929-F108-6740-8908-DD6364E2DC87}" destId="{8334A86B-75B9-1045-890D-5981FEF8EEC1}" srcOrd="0" destOrd="0" parTransId="{56C811E9-4C9D-2841-B1AA-F1D410640CFF}" sibTransId="{1071C70B-01C1-D544-AF60-8A119D4057EC}"/>
    <dgm:cxn modelId="{23449E5D-740D-0A4F-9C2A-A8D110C9AE3F}" type="presOf" srcId="{8143B164-4E62-DD4E-99CD-246137114F24}" destId="{222E8EBD-3ABE-EA4A-8CCA-98B520063CAB}" srcOrd="0" destOrd="0" presId="urn:microsoft.com/office/officeart/2005/8/layout/vList2"/>
    <dgm:cxn modelId="{597BA866-92BC-5A42-84F6-917859D908A2}" type="presOf" srcId="{E59F3461-B042-A241-B438-A5D410051681}" destId="{284E5975-786E-F74E-9886-A6B2EF084986}" srcOrd="0" destOrd="0" presId="urn:microsoft.com/office/officeart/2005/8/layout/vList2"/>
    <dgm:cxn modelId="{71580450-96DF-0049-A125-41D79F101DF7}" type="presOf" srcId="{330CAC2B-3284-0947-96B9-B1AC67F7E4EE}" destId="{284E5975-786E-F74E-9886-A6B2EF084986}" srcOrd="0" destOrd="2" presId="urn:microsoft.com/office/officeart/2005/8/layout/vList2"/>
    <dgm:cxn modelId="{4072C471-BD98-E446-95EB-780E91EA661C}" type="presOf" srcId="{FC1CD679-8090-A549-B6BE-FC16848E6EF8}" destId="{284E5975-786E-F74E-9886-A6B2EF084986}" srcOrd="0" destOrd="3" presId="urn:microsoft.com/office/officeart/2005/8/layout/vList2"/>
    <dgm:cxn modelId="{B81C2190-8321-5D44-A6EA-C82A89748B9F}" srcId="{B3E40929-F108-6740-8908-DD6364E2DC87}" destId="{A1590BFC-51C8-8D41-93DD-E88F1D61E209}" srcOrd="1" destOrd="0" parTransId="{EEDBFB52-0675-9849-B030-2CE22C0C8DEE}" sibTransId="{B0663C98-21DB-194F-ACB8-9137794AED4D}"/>
    <dgm:cxn modelId="{6321B1A1-9B78-3E43-9D66-DC3EDCCB7149}" type="presOf" srcId="{A1590BFC-51C8-8D41-93DD-E88F1D61E209}" destId="{194DF6FD-9933-604B-81B5-0D61D76211C2}" srcOrd="0" destOrd="0" presId="urn:microsoft.com/office/officeart/2005/8/layout/vList2"/>
    <dgm:cxn modelId="{852821A2-18F5-6A4B-BE4E-6C2CD112D97A}" srcId="{A84B5F5A-E048-1A4D-8C2A-CFD78B45E380}" destId="{FC1CD679-8090-A549-B6BE-FC16848E6EF8}" srcOrd="3" destOrd="0" parTransId="{41CCAC5C-F5C4-3540-9350-EB37E907AF33}" sibTransId="{70B5D012-8A91-DF45-968B-83C44B864613}"/>
    <dgm:cxn modelId="{B68231A3-3A89-DA40-8F62-788B67EA92DA}" type="presOf" srcId="{8334A86B-75B9-1045-890D-5981FEF8EEC1}" destId="{9F448826-ADC5-2148-B749-32029E9A011E}" srcOrd="0" destOrd="0" presId="urn:microsoft.com/office/officeart/2005/8/layout/vList2"/>
    <dgm:cxn modelId="{CA0560A8-3A0E-3444-B3F7-22A57613BEA3}" srcId="{A84B5F5A-E048-1A4D-8C2A-CFD78B45E380}" destId="{330CAC2B-3284-0947-96B9-B1AC67F7E4EE}" srcOrd="2" destOrd="0" parTransId="{480770F9-3D31-AC49-BF53-B5543E2CA4F3}" sibTransId="{04F8288E-6694-E34C-B5C5-82A2E0CF851A}"/>
    <dgm:cxn modelId="{3C085CB6-19FF-4A41-924B-2E620ADA8846}" srcId="{8334A86B-75B9-1045-890D-5981FEF8EEC1}" destId="{8143B164-4E62-DD4E-99CD-246137114F24}" srcOrd="0" destOrd="0" parTransId="{4D08DF8A-0AAC-EB41-AA01-102FC1100A06}" sibTransId="{9C705940-345E-654C-9E3E-103ABE68692A}"/>
    <dgm:cxn modelId="{A2E97CBD-C7C4-3249-AEB1-7A7BF5169B6C}" srcId="{B3E40929-F108-6740-8908-DD6364E2DC87}" destId="{A84B5F5A-E048-1A4D-8C2A-CFD78B45E380}" srcOrd="2" destOrd="0" parTransId="{16DF4E7A-C5C1-7049-B588-8C1E09434BB5}" sibTransId="{42E7366C-F139-9641-8639-ECE77BF3F170}"/>
    <dgm:cxn modelId="{D64F30C0-B1F1-1B4A-9DC2-AF862B0633EF}" type="presOf" srcId="{25DEA03D-CDF0-1A4A-A0C1-01D62376670B}" destId="{68B3A673-0B91-1449-9F41-C0B24A9E32FA}" srcOrd="0" destOrd="0" presId="urn:microsoft.com/office/officeart/2005/8/layout/vList2"/>
    <dgm:cxn modelId="{9E10F8EF-49FD-6C4A-A517-849FC00D82AC}" srcId="{A84B5F5A-E048-1A4D-8C2A-CFD78B45E380}" destId="{FB8A7DE5-C1E9-6B44-8F39-6A268432E941}" srcOrd="1" destOrd="0" parTransId="{FE2D1A70-50D9-CF44-A112-5B120FCDDEEA}" sibTransId="{15A068D4-2DF9-1F45-A8CF-C443768FF011}"/>
    <dgm:cxn modelId="{44288AFB-3926-4B45-AA3F-2D086F8B56EC}" type="presOf" srcId="{A84B5F5A-E048-1A4D-8C2A-CFD78B45E380}" destId="{2114BF06-E52E-A141-BE53-D53B1EA7D2F7}" srcOrd="0" destOrd="0" presId="urn:microsoft.com/office/officeart/2005/8/layout/vList2"/>
    <dgm:cxn modelId="{37F70BFD-5CD3-8E44-956B-2EA713A3A89E}" srcId="{A84B5F5A-E048-1A4D-8C2A-CFD78B45E380}" destId="{E59F3461-B042-A241-B438-A5D410051681}" srcOrd="0" destOrd="0" parTransId="{58E2A01F-1A3E-604C-9F8D-6283604C431B}" sibTransId="{0A7509FD-35D1-6C4E-9A0F-8834A7E83D26}"/>
    <dgm:cxn modelId="{F6DA97B0-7B6A-0B4A-BB9D-99266E54476E}" type="presParOf" srcId="{E1A6B59B-5040-E54C-A8D4-4297BFE2250C}" destId="{9F448826-ADC5-2148-B749-32029E9A011E}" srcOrd="0" destOrd="0" presId="urn:microsoft.com/office/officeart/2005/8/layout/vList2"/>
    <dgm:cxn modelId="{3041E1A2-0434-824B-B03D-51809825D69E}" type="presParOf" srcId="{E1A6B59B-5040-E54C-A8D4-4297BFE2250C}" destId="{222E8EBD-3ABE-EA4A-8CCA-98B520063CAB}" srcOrd="1" destOrd="0" presId="urn:microsoft.com/office/officeart/2005/8/layout/vList2"/>
    <dgm:cxn modelId="{F8C9AADD-3AFF-674B-8F11-E315D522CA96}" type="presParOf" srcId="{E1A6B59B-5040-E54C-A8D4-4297BFE2250C}" destId="{194DF6FD-9933-604B-81B5-0D61D76211C2}" srcOrd="2" destOrd="0" presId="urn:microsoft.com/office/officeart/2005/8/layout/vList2"/>
    <dgm:cxn modelId="{D8C71319-2D4B-134B-B112-FDEE6CEABF21}" type="presParOf" srcId="{E1A6B59B-5040-E54C-A8D4-4297BFE2250C}" destId="{68B3A673-0B91-1449-9F41-C0B24A9E32FA}" srcOrd="3" destOrd="0" presId="urn:microsoft.com/office/officeart/2005/8/layout/vList2"/>
    <dgm:cxn modelId="{797D74F4-183B-7B40-B292-6DF2FE84D7C9}" type="presParOf" srcId="{E1A6B59B-5040-E54C-A8D4-4297BFE2250C}" destId="{2114BF06-E52E-A141-BE53-D53B1EA7D2F7}" srcOrd="4" destOrd="0" presId="urn:microsoft.com/office/officeart/2005/8/layout/vList2"/>
    <dgm:cxn modelId="{7798A4C3-0348-9A4D-A559-1A0DB572FA16}" type="presParOf" srcId="{E1A6B59B-5040-E54C-A8D4-4297BFE2250C}" destId="{284E5975-786E-F74E-9886-A6B2EF08498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E40929-F108-6740-8908-DD6364E2DC87}" type="doc">
      <dgm:prSet loTypeId="urn:microsoft.com/office/officeart/2005/8/layout/vLis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34A86B-75B9-1045-890D-5981FEF8EEC1}">
      <dgm:prSet phldrT="[Text]"/>
      <dgm:spPr/>
      <dgm:t>
        <a:bodyPr/>
        <a:lstStyle/>
        <a:p>
          <a:r>
            <a:rPr lang="en-GB" dirty="0"/>
            <a:t>CHALLENGE: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56C811E9-4C9D-2841-B1AA-F1D410640CFF}" type="parTrans" cxnId="{FA73EF37-96C2-6B41-896B-29297065B85B}">
      <dgm:prSet/>
      <dgm:spPr/>
      <dgm:t>
        <a:bodyPr/>
        <a:lstStyle/>
        <a:p>
          <a:endParaRPr lang="en-GB"/>
        </a:p>
      </dgm:t>
    </dgm:pt>
    <dgm:pt modelId="{1071C70B-01C1-D544-AF60-8A119D4057EC}" type="sibTrans" cxnId="{FA73EF37-96C2-6B41-896B-29297065B85B}">
      <dgm:prSet/>
      <dgm:spPr/>
      <dgm:t>
        <a:bodyPr/>
        <a:lstStyle/>
        <a:p>
          <a:endParaRPr lang="en-GB"/>
        </a:p>
      </dgm:t>
    </dgm:pt>
    <dgm:pt modelId="{8143B164-4E62-DD4E-99CD-246137114F24}">
      <dgm:prSet phldrT="[Text]"/>
      <dgm:spPr/>
      <dgm:t>
        <a:bodyPr/>
        <a:lstStyle/>
        <a:p>
          <a:r>
            <a:rPr lang="en-GB" dirty="0"/>
            <a:t>To address the problem, we must know its size and shape.  Data on institutionalisation is not accurate; laws and funding flows must change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4D08DF8A-0AAC-EB41-AA01-102FC1100A06}" type="parTrans" cxnId="{3C085CB6-19FF-4A41-924B-2E620ADA8846}">
      <dgm:prSet/>
      <dgm:spPr/>
      <dgm:t>
        <a:bodyPr/>
        <a:lstStyle/>
        <a:p>
          <a:endParaRPr lang="en-GB"/>
        </a:p>
      </dgm:t>
    </dgm:pt>
    <dgm:pt modelId="{9C705940-345E-654C-9E3E-103ABE68692A}" type="sibTrans" cxnId="{3C085CB6-19FF-4A41-924B-2E620ADA8846}">
      <dgm:prSet/>
      <dgm:spPr/>
      <dgm:t>
        <a:bodyPr/>
        <a:lstStyle/>
        <a:p>
          <a:endParaRPr lang="en-GB"/>
        </a:p>
      </dgm:t>
    </dgm:pt>
    <dgm:pt modelId="{A1590BFC-51C8-8D41-93DD-E88F1D61E209}">
      <dgm:prSet phldrT="[Text]"/>
      <dgm:spPr/>
      <dgm:t>
        <a:bodyPr/>
        <a:lstStyle/>
        <a:p>
          <a:r>
            <a:rPr lang="en-GB"/>
            <a:t>SOLUTION: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EEDBFB52-0675-9849-B030-2CE22C0C8DEE}" type="parTrans" cxnId="{B81C2190-8321-5D44-A6EA-C82A89748B9F}">
      <dgm:prSet/>
      <dgm:spPr/>
      <dgm:t>
        <a:bodyPr/>
        <a:lstStyle/>
        <a:p>
          <a:endParaRPr lang="en-GB"/>
        </a:p>
      </dgm:t>
    </dgm:pt>
    <dgm:pt modelId="{B0663C98-21DB-194F-ACB8-9137794AED4D}" type="sibTrans" cxnId="{B81C2190-8321-5D44-A6EA-C82A89748B9F}">
      <dgm:prSet/>
      <dgm:spPr/>
      <dgm:t>
        <a:bodyPr/>
        <a:lstStyle/>
        <a:p>
          <a:endParaRPr lang="en-GB"/>
        </a:p>
      </dgm:t>
    </dgm:pt>
    <dgm:pt modelId="{25DEA03D-CDF0-1A4A-A0C1-01D62376670B}">
      <dgm:prSet phldrT="[Text]"/>
      <dgm:spPr/>
      <dgm:t>
        <a:bodyPr/>
        <a:lstStyle/>
        <a:p>
          <a:r>
            <a:rPr lang="en-GB" dirty="0"/>
            <a:t>Undertake a comprehensive analysis to fill the gaps in information: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617753E2-E66D-C044-B4BE-C9F829CEF225}" type="parTrans" cxnId="{18590919-80AC-F04E-AC80-5DC743E2C19D}">
      <dgm:prSet/>
      <dgm:spPr/>
      <dgm:t>
        <a:bodyPr/>
        <a:lstStyle/>
        <a:p>
          <a:endParaRPr lang="en-GB"/>
        </a:p>
      </dgm:t>
    </dgm:pt>
    <dgm:pt modelId="{29FA67FF-1C23-1240-9D49-EBC42C9D5E54}" type="sibTrans" cxnId="{18590919-80AC-F04E-AC80-5DC743E2C19D}">
      <dgm:prSet/>
      <dgm:spPr/>
      <dgm:t>
        <a:bodyPr/>
        <a:lstStyle/>
        <a:p>
          <a:endParaRPr lang="en-GB"/>
        </a:p>
      </dgm:t>
    </dgm:pt>
    <dgm:pt modelId="{A84B5F5A-E048-1A4D-8C2A-CFD78B45E380}">
      <dgm:prSet phldrT="[Text]"/>
      <dgm:spPr/>
      <dgm:t>
        <a:bodyPr/>
        <a:lstStyle/>
        <a:p>
          <a:r>
            <a:rPr lang="en-GB" dirty="0"/>
            <a:t>WHAT THE EXISTING DATA TELLS US: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16DF4E7A-C5C1-7049-B588-8C1E09434BB5}" type="parTrans" cxnId="{A2E97CBD-C7C4-3249-AEB1-7A7BF5169B6C}">
      <dgm:prSet/>
      <dgm:spPr/>
      <dgm:t>
        <a:bodyPr/>
        <a:lstStyle/>
        <a:p>
          <a:endParaRPr lang="en-GB"/>
        </a:p>
      </dgm:t>
    </dgm:pt>
    <dgm:pt modelId="{42E7366C-F139-9641-8639-ECE77BF3F170}" type="sibTrans" cxnId="{A2E97CBD-C7C4-3249-AEB1-7A7BF5169B6C}">
      <dgm:prSet/>
      <dgm:spPr/>
      <dgm:t>
        <a:bodyPr/>
        <a:lstStyle/>
        <a:p>
          <a:endParaRPr lang="en-GB"/>
        </a:p>
      </dgm:t>
    </dgm:pt>
    <dgm:pt modelId="{E59F3461-B042-A241-B438-A5D410051681}">
      <dgm:prSet phldrT="[Text]"/>
      <dgm:spPr/>
      <dgm:t>
        <a:bodyPr/>
        <a:lstStyle/>
        <a:p>
          <a:r>
            <a:rPr lang="en-GB" dirty="0"/>
            <a:t>Inaccurate data is being used; different definitions; datasets in different ministries; disability is almost certainly considerably underestimated</a:t>
          </a:r>
        </a:p>
      </dgm:t>
      <dgm:extLst>
        <a:ext uri="{E40237B7-FDA0-4F09-8148-C483321AD2D9}">
          <dgm14:cNvPr xmlns:dgm14="http://schemas.microsoft.com/office/drawing/2010/diagram" id="0" name="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/>
        </a:ext>
      </dgm:extLst>
    </dgm:pt>
    <dgm:pt modelId="{58E2A01F-1A3E-604C-9F8D-6283604C431B}" type="parTrans" cxnId="{37F70BFD-5CD3-8E44-956B-2EA713A3A89E}">
      <dgm:prSet/>
      <dgm:spPr/>
      <dgm:t>
        <a:bodyPr/>
        <a:lstStyle/>
        <a:p>
          <a:endParaRPr lang="en-GB"/>
        </a:p>
      </dgm:t>
    </dgm:pt>
    <dgm:pt modelId="{0A7509FD-35D1-6C4E-9A0F-8834A7E83D26}" type="sibTrans" cxnId="{37F70BFD-5CD3-8E44-956B-2EA713A3A89E}">
      <dgm:prSet/>
      <dgm:spPr/>
      <dgm:t>
        <a:bodyPr/>
        <a:lstStyle/>
        <a:p>
          <a:endParaRPr lang="en-GB"/>
        </a:p>
      </dgm:t>
    </dgm:pt>
    <dgm:pt modelId="{A18F2412-94C4-1F42-B2D7-1E8068405CB8}">
      <dgm:prSet phldrT="[Text]"/>
      <dgm:spPr/>
      <dgm:t>
        <a:bodyPr/>
        <a:lstStyle/>
        <a:p>
          <a:r>
            <a:rPr lang="en-GB" dirty="0"/>
            <a:t>Strategic Review; Financial Analysis; Risk Analysis</a:t>
          </a:r>
        </a:p>
      </dgm:t>
    </dgm:pt>
    <dgm:pt modelId="{311458D2-3FCF-3049-A9BE-E51F2D59E09F}" type="parTrans" cxnId="{165EBC7C-DD6C-2547-B82D-5AB185F8606B}">
      <dgm:prSet/>
      <dgm:spPr/>
      <dgm:t>
        <a:bodyPr/>
        <a:lstStyle/>
        <a:p>
          <a:endParaRPr lang="en-GB"/>
        </a:p>
      </dgm:t>
    </dgm:pt>
    <dgm:pt modelId="{AE3823C0-3192-664E-9B25-6BDF08660D33}" type="sibTrans" cxnId="{165EBC7C-DD6C-2547-B82D-5AB185F8606B}">
      <dgm:prSet/>
      <dgm:spPr/>
      <dgm:t>
        <a:bodyPr/>
        <a:lstStyle/>
        <a:p>
          <a:endParaRPr lang="en-GB"/>
        </a:p>
      </dgm:t>
    </dgm:pt>
    <dgm:pt modelId="{4D4DCFC4-021F-774A-99ED-2074533BD862}">
      <dgm:prSet phldrT="[Text]"/>
      <dgm:spPr/>
      <dgm:t>
        <a:bodyPr/>
        <a:lstStyle/>
        <a:p>
          <a:r>
            <a:rPr lang="en-GB"/>
            <a:t>BUT the data does tell us a lot: 25,000 children living in institutions</a:t>
          </a:r>
        </a:p>
      </dgm:t>
    </dgm:pt>
    <dgm:pt modelId="{9AFDF144-E0E7-2F48-9E60-E38B3AAB3F83}" type="parTrans" cxnId="{FBE57376-D330-7245-9C0B-742194EF48A7}">
      <dgm:prSet/>
      <dgm:spPr/>
      <dgm:t>
        <a:bodyPr/>
        <a:lstStyle/>
        <a:p>
          <a:endParaRPr lang="en-GB"/>
        </a:p>
      </dgm:t>
    </dgm:pt>
    <dgm:pt modelId="{25E0B2F4-1080-4341-8A34-46743E43D6DB}" type="sibTrans" cxnId="{FBE57376-D330-7245-9C0B-742194EF48A7}">
      <dgm:prSet/>
      <dgm:spPr/>
      <dgm:t>
        <a:bodyPr/>
        <a:lstStyle/>
        <a:p>
          <a:endParaRPr lang="en-GB"/>
        </a:p>
      </dgm:t>
    </dgm:pt>
    <dgm:pt modelId="{20C94A74-112E-A544-91E1-90E04BF26A82}">
      <dgm:prSet phldrT="[Text]"/>
      <dgm:spPr/>
      <dgm:t>
        <a:bodyPr/>
        <a:lstStyle/>
        <a:p>
          <a:r>
            <a:rPr lang="en-GB" dirty="0"/>
            <a:t>2,411 children between 0 - 5 years. With the right plans and resources, no young children in institutions within 5 years</a:t>
          </a:r>
        </a:p>
      </dgm:t>
    </dgm:pt>
    <dgm:pt modelId="{A4ACEA32-D624-F248-B565-D8581A556321}" type="parTrans" cxnId="{D711C6C2-726B-7142-9031-5035829C5DC9}">
      <dgm:prSet/>
      <dgm:spPr/>
      <dgm:t>
        <a:bodyPr/>
        <a:lstStyle/>
        <a:p>
          <a:endParaRPr lang="en-GB"/>
        </a:p>
      </dgm:t>
    </dgm:pt>
    <dgm:pt modelId="{984C2E96-E04D-B04C-A843-433830272A03}" type="sibTrans" cxnId="{D711C6C2-726B-7142-9031-5035829C5DC9}">
      <dgm:prSet/>
      <dgm:spPr/>
      <dgm:t>
        <a:bodyPr/>
        <a:lstStyle/>
        <a:p>
          <a:endParaRPr lang="en-GB"/>
        </a:p>
      </dgm:t>
    </dgm:pt>
    <dgm:pt modelId="{3F926E41-21A1-F941-B3F8-80BE3045121F}">
      <dgm:prSet phldrT="[Text]"/>
      <dgm:spPr/>
      <dgm:t>
        <a:bodyPr/>
        <a:lstStyle/>
        <a:p>
          <a:r>
            <a:rPr lang="en-GB" dirty="0"/>
            <a:t>70% aged between 11 - 17 years; DI is medium-term; MUST prioritise services for care-leavers</a:t>
          </a:r>
        </a:p>
      </dgm:t>
    </dgm:pt>
    <dgm:pt modelId="{63F72604-1BEA-7447-BADB-C83DBC063DC0}" type="parTrans" cxnId="{5CA170E1-273A-8641-BFB6-2860744152A3}">
      <dgm:prSet/>
      <dgm:spPr/>
      <dgm:t>
        <a:bodyPr/>
        <a:lstStyle/>
        <a:p>
          <a:endParaRPr lang="en-GB"/>
        </a:p>
      </dgm:t>
    </dgm:pt>
    <dgm:pt modelId="{77F844B8-D81C-6741-98A6-41B58FAEBFCE}" type="sibTrans" cxnId="{5CA170E1-273A-8641-BFB6-2860744152A3}">
      <dgm:prSet/>
      <dgm:spPr/>
      <dgm:t>
        <a:bodyPr/>
        <a:lstStyle/>
        <a:p>
          <a:endParaRPr lang="en-GB"/>
        </a:p>
      </dgm:t>
    </dgm:pt>
    <dgm:pt modelId="{8E7B2ECC-1386-4A4A-936F-FD222B0AB868}">
      <dgm:prSet phldrT="[Text]"/>
      <dgm:spPr/>
      <dgm:t>
        <a:bodyPr/>
        <a:lstStyle/>
        <a:p>
          <a:r>
            <a:rPr lang="en-GB"/>
            <a:t>Over-representation of boys (59%).  We must find out why.</a:t>
          </a:r>
        </a:p>
      </dgm:t>
    </dgm:pt>
    <dgm:pt modelId="{537328AA-74C3-3E45-9AFC-AD430539677A}" type="parTrans" cxnId="{429A9F49-A98A-004E-9FD1-6A9EA8F24FF9}">
      <dgm:prSet/>
      <dgm:spPr/>
      <dgm:t>
        <a:bodyPr/>
        <a:lstStyle/>
        <a:p>
          <a:endParaRPr lang="en-GB"/>
        </a:p>
      </dgm:t>
    </dgm:pt>
    <dgm:pt modelId="{C36DD965-AB20-0045-BB47-D25CC21A41FE}" type="sibTrans" cxnId="{429A9F49-A98A-004E-9FD1-6A9EA8F24FF9}">
      <dgm:prSet/>
      <dgm:spPr/>
      <dgm:t>
        <a:bodyPr/>
        <a:lstStyle/>
        <a:p>
          <a:endParaRPr lang="en-GB"/>
        </a:p>
      </dgm:t>
    </dgm:pt>
    <dgm:pt modelId="{BAA08188-F505-0B4B-994C-049E82D3A01D}">
      <dgm:prSet phldrT="[Text]"/>
      <dgm:spPr/>
      <dgm:t>
        <a:bodyPr/>
        <a:lstStyle/>
        <a:p>
          <a:r>
            <a:rPr lang="en-GB" dirty="0"/>
            <a:t>72% are living in residential schools - therefore DI is predominantly about inclusive education linked with social services; confusion about numbers related to definitions in residential schools</a:t>
          </a:r>
        </a:p>
      </dgm:t>
    </dgm:pt>
    <dgm:pt modelId="{CBB16B74-9BCA-1940-8D8E-B4200237C482}" type="parTrans" cxnId="{BDDB9532-FCFB-A241-ACE2-B097C563B8AB}">
      <dgm:prSet/>
      <dgm:spPr/>
      <dgm:t>
        <a:bodyPr/>
        <a:lstStyle/>
        <a:p>
          <a:endParaRPr lang="en-GB"/>
        </a:p>
      </dgm:t>
    </dgm:pt>
    <dgm:pt modelId="{4960F89C-FED2-6D49-98A8-D645450F3742}" type="sibTrans" cxnId="{BDDB9532-FCFB-A241-ACE2-B097C563B8AB}">
      <dgm:prSet/>
      <dgm:spPr/>
      <dgm:t>
        <a:bodyPr/>
        <a:lstStyle/>
        <a:p>
          <a:endParaRPr lang="en-GB"/>
        </a:p>
      </dgm:t>
    </dgm:pt>
    <dgm:pt modelId="{2EFC2370-55E7-144E-BAD7-B68B97B27434}">
      <dgm:prSet phldrT="[Text]"/>
      <dgm:spPr/>
      <dgm:t>
        <a:bodyPr/>
        <a:lstStyle/>
        <a:p>
          <a:r>
            <a:rPr lang="en-GB" dirty="0"/>
            <a:t>Only 32% never </a:t>
          </a:r>
          <a:r>
            <a:rPr lang="en-GB" dirty="0" err="1"/>
            <a:t>retrun</a:t>
          </a:r>
          <a:r>
            <a:rPr lang="en-GB" dirty="0"/>
            <a:t> home; the majority could probably live with their families with the right support</a:t>
          </a:r>
        </a:p>
      </dgm:t>
    </dgm:pt>
    <dgm:pt modelId="{FA22B8B8-91DF-BC42-BBB9-429BE7053AD1}" type="parTrans" cxnId="{5DFAC1C2-D80A-9942-87BF-2E504C96E345}">
      <dgm:prSet/>
      <dgm:spPr/>
      <dgm:t>
        <a:bodyPr/>
        <a:lstStyle/>
        <a:p>
          <a:endParaRPr lang="en-GB"/>
        </a:p>
      </dgm:t>
    </dgm:pt>
    <dgm:pt modelId="{578071C0-8181-6D42-917E-8127DAF854BE}" type="sibTrans" cxnId="{5DFAC1C2-D80A-9942-87BF-2E504C96E345}">
      <dgm:prSet/>
      <dgm:spPr/>
      <dgm:t>
        <a:bodyPr/>
        <a:lstStyle/>
        <a:p>
          <a:endParaRPr lang="en-GB"/>
        </a:p>
      </dgm:t>
    </dgm:pt>
    <dgm:pt modelId="{6429242F-D0D7-BC45-8689-97F00C9CEB4B}">
      <dgm:prSet phldrT="[Text]"/>
      <dgm:spPr/>
      <dgm:t>
        <a:bodyPr/>
        <a:lstStyle/>
        <a:p>
          <a:r>
            <a:rPr lang="en-GB" dirty="0"/>
            <a:t>The challenge is significant - but with the right plan and resources could be resolved in 10 years</a:t>
          </a:r>
        </a:p>
      </dgm:t>
    </dgm:pt>
    <dgm:pt modelId="{D07C5C6E-642D-9842-80A5-A06E3D1596C3}" type="parTrans" cxnId="{94007833-C81F-2841-A5F1-C1D4E4D7EA56}">
      <dgm:prSet/>
      <dgm:spPr/>
      <dgm:t>
        <a:bodyPr/>
        <a:lstStyle/>
        <a:p>
          <a:endParaRPr lang="en-GB"/>
        </a:p>
      </dgm:t>
    </dgm:pt>
    <dgm:pt modelId="{63233284-FAE1-964F-B084-7CEAC68F592F}" type="sibTrans" cxnId="{94007833-C81F-2841-A5F1-C1D4E4D7EA56}">
      <dgm:prSet/>
      <dgm:spPr/>
      <dgm:t>
        <a:bodyPr/>
        <a:lstStyle/>
        <a:p>
          <a:endParaRPr lang="en-GB"/>
        </a:p>
      </dgm:t>
    </dgm:pt>
    <dgm:pt modelId="{E1A6B59B-5040-E54C-A8D4-4297BFE2250C}" type="pres">
      <dgm:prSet presAssocID="{B3E40929-F108-6740-8908-DD6364E2DC87}" presName="linear" presStyleCnt="0">
        <dgm:presLayoutVars>
          <dgm:animLvl val="lvl"/>
          <dgm:resizeHandles val="exact"/>
        </dgm:presLayoutVars>
      </dgm:prSet>
      <dgm:spPr/>
    </dgm:pt>
    <dgm:pt modelId="{9F448826-ADC5-2148-B749-32029E9A011E}" type="pres">
      <dgm:prSet presAssocID="{8334A86B-75B9-1045-890D-5981FEF8EE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2E8EBD-3ABE-EA4A-8CCA-98B520063CAB}" type="pres">
      <dgm:prSet presAssocID="{8334A86B-75B9-1045-890D-5981FEF8EEC1}" presName="childText" presStyleLbl="revTx" presStyleIdx="0" presStyleCnt="3">
        <dgm:presLayoutVars>
          <dgm:bulletEnabled val="1"/>
        </dgm:presLayoutVars>
      </dgm:prSet>
      <dgm:spPr/>
    </dgm:pt>
    <dgm:pt modelId="{194DF6FD-9933-604B-81B5-0D61D76211C2}" type="pres">
      <dgm:prSet presAssocID="{A1590BFC-51C8-8D41-93DD-E88F1D61E20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B3A673-0B91-1449-9F41-C0B24A9E32FA}" type="pres">
      <dgm:prSet presAssocID="{A1590BFC-51C8-8D41-93DD-E88F1D61E209}" presName="childText" presStyleLbl="revTx" presStyleIdx="1" presStyleCnt="3">
        <dgm:presLayoutVars>
          <dgm:bulletEnabled val="1"/>
        </dgm:presLayoutVars>
      </dgm:prSet>
      <dgm:spPr/>
    </dgm:pt>
    <dgm:pt modelId="{2114BF06-E52E-A141-BE53-D53B1EA7D2F7}" type="pres">
      <dgm:prSet presAssocID="{A84B5F5A-E048-1A4D-8C2A-CFD78B45E38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84E5975-786E-F74E-9886-A6B2EF084986}" type="pres">
      <dgm:prSet presAssocID="{A84B5F5A-E048-1A4D-8C2A-CFD78B45E38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B53E30B-1E24-224B-A823-96DEBFD73805}" type="presOf" srcId="{B3E40929-F108-6740-8908-DD6364E2DC87}" destId="{E1A6B59B-5040-E54C-A8D4-4297BFE2250C}" srcOrd="0" destOrd="0" presId="urn:microsoft.com/office/officeart/2005/8/layout/vList2"/>
    <dgm:cxn modelId="{18590919-80AC-F04E-AC80-5DC743E2C19D}" srcId="{A1590BFC-51C8-8D41-93DD-E88F1D61E209}" destId="{25DEA03D-CDF0-1A4A-A0C1-01D62376670B}" srcOrd="0" destOrd="0" parTransId="{617753E2-E66D-C044-B4BE-C9F829CEF225}" sibTransId="{29FA67FF-1C23-1240-9D49-EBC42C9D5E54}"/>
    <dgm:cxn modelId="{8297E81D-7E55-8E4C-8726-F1A63FD43900}" type="presOf" srcId="{6429242F-D0D7-BC45-8689-97F00C9CEB4B}" destId="{284E5975-786E-F74E-9886-A6B2EF084986}" srcOrd="0" destOrd="7" presId="urn:microsoft.com/office/officeart/2005/8/layout/vList2"/>
    <dgm:cxn modelId="{A7F6C628-F0AD-064D-8A08-F877395AAFFE}" type="presOf" srcId="{3F926E41-21A1-F941-B3F8-80BE3045121F}" destId="{284E5975-786E-F74E-9886-A6B2EF084986}" srcOrd="0" destOrd="3" presId="urn:microsoft.com/office/officeart/2005/8/layout/vList2"/>
    <dgm:cxn modelId="{BDDB9532-FCFB-A241-ACE2-B097C563B8AB}" srcId="{A84B5F5A-E048-1A4D-8C2A-CFD78B45E380}" destId="{BAA08188-F505-0B4B-994C-049E82D3A01D}" srcOrd="5" destOrd="0" parTransId="{CBB16B74-9BCA-1940-8D8E-B4200237C482}" sibTransId="{4960F89C-FED2-6D49-98A8-D645450F3742}"/>
    <dgm:cxn modelId="{94007833-C81F-2841-A5F1-C1D4E4D7EA56}" srcId="{A84B5F5A-E048-1A4D-8C2A-CFD78B45E380}" destId="{6429242F-D0D7-BC45-8689-97F00C9CEB4B}" srcOrd="7" destOrd="0" parTransId="{D07C5C6E-642D-9842-80A5-A06E3D1596C3}" sibTransId="{63233284-FAE1-964F-B084-7CEAC68F592F}"/>
    <dgm:cxn modelId="{FA73EF37-96C2-6B41-896B-29297065B85B}" srcId="{B3E40929-F108-6740-8908-DD6364E2DC87}" destId="{8334A86B-75B9-1045-890D-5981FEF8EEC1}" srcOrd="0" destOrd="0" parTransId="{56C811E9-4C9D-2841-B1AA-F1D410640CFF}" sibTransId="{1071C70B-01C1-D544-AF60-8A119D4057EC}"/>
    <dgm:cxn modelId="{23449E5D-740D-0A4F-9C2A-A8D110C9AE3F}" type="presOf" srcId="{8143B164-4E62-DD4E-99CD-246137114F24}" destId="{222E8EBD-3ABE-EA4A-8CCA-98B520063CAB}" srcOrd="0" destOrd="0" presId="urn:microsoft.com/office/officeart/2005/8/layout/vList2"/>
    <dgm:cxn modelId="{597BA866-92BC-5A42-84F6-917859D908A2}" type="presOf" srcId="{E59F3461-B042-A241-B438-A5D410051681}" destId="{284E5975-786E-F74E-9886-A6B2EF084986}" srcOrd="0" destOrd="0" presId="urn:microsoft.com/office/officeart/2005/8/layout/vList2"/>
    <dgm:cxn modelId="{D9596368-309D-4347-AA25-8F381CB96BA8}" type="presOf" srcId="{A18F2412-94C4-1F42-B2D7-1E8068405CB8}" destId="{68B3A673-0B91-1449-9F41-C0B24A9E32FA}" srcOrd="0" destOrd="1" presId="urn:microsoft.com/office/officeart/2005/8/layout/vList2"/>
    <dgm:cxn modelId="{429A9F49-A98A-004E-9FD1-6A9EA8F24FF9}" srcId="{A84B5F5A-E048-1A4D-8C2A-CFD78B45E380}" destId="{8E7B2ECC-1386-4A4A-936F-FD222B0AB868}" srcOrd="4" destOrd="0" parTransId="{537328AA-74C3-3E45-9AFC-AD430539677A}" sibTransId="{C36DD965-AB20-0045-BB47-D25CC21A41FE}"/>
    <dgm:cxn modelId="{ECBBA46E-157F-B248-A076-3F7109CEC5B8}" type="presOf" srcId="{2EFC2370-55E7-144E-BAD7-B68B97B27434}" destId="{284E5975-786E-F74E-9886-A6B2EF084986}" srcOrd="0" destOrd="6" presId="urn:microsoft.com/office/officeart/2005/8/layout/vList2"/>
    <dgm:cxn modelId="{FBE57376-D330-7245-9C0B-742194EF48A7}" srcId="{A84B5F5A-E048-1A4D-8C2A-CFD78B45E380}" destId="{4D4DCFC4-021F-774A-99ED-2074533BD862}" srcOrd="1" destOrd="0" parTransId="{9AFDF144-E0E7-2F48-9E60-E38B3AAB3F83}" sibTransId="{25E0B2F4-1080-4341-8A34-46743E43D6DB}"/>
    <dgm:cxn modelId="{165EBC7C-DD6C-2547-B82D-5AB185F8606B}" srcId="{A1590BFC-51C8-8D41-93DD-E88F1D61E209}" destId="{A18F2412-94C4-1F42-B2D7-1E8068405CB8}" srcOrd="1" destOrd="0" parTransId="{311458D2-3FCF-3049-A9BE-E51F2D59E09F}" sibTransId="{AE3823C0-3192-664E-9B25-6BDF08660D33}"/>
    <dgm:cxn modelId="{8178877E-8C9B-9047-A980-29A10500EE1B}" type="presOf" srcId="{8E7B2ECC-1386-4A4A-936F-FD222B0AB868}" destId="{284E5975-786E-F74E-9886-A6B2EF084986}" srcOrd="0" destOrd="4" presId="urn:microsoft.com/office/officeart/2005/8/layout/vList2"/>
    <dgm:cxn modelId="{B81C2190-8321-5D44-A6EA-C82A89748B9F}" srcId="{B3E40929-F108-6740-8908-DD6364E2DC87}" destId="{A1590BFC-51C8-8D41-93DD-E88F1D61E209}" srcOrd="1" destOrd="0" parTransId="{EEDBFB52-0675-9849-B030-2CE22C0C8DEE}" sibTransId="{B0663C98-21DB-194F-ACB8-9137794AED4D}"/>
    <dgm:cxn modelId="{6321B1A1-9B78-3E43-9D66-DC3EDCCB7149}" type="presOf" srcId="{A1590BFC-51C8-8D41-93DD-E88F1D61E209}" destId="{194DF6FD-9933-604B-81B5-0D61D76211C2}" srcOrd="0" destOrd="0" presId="urn:microsoft.com/office/officeart/2005/8/layout/vList2"/>
    <dgm:cxn modelId="{B68231A3-3A89-DA40-8F62-788B67EA92DA}" type="presOf" srcId="{8334A86B-75B9-1045-890D-5981FEF8EEC1}" destId="{9F448826-ADC5-2148-B749-32029E9A011E}" srcOrd="0" destOrd="0" presId="urn:microsoft.com/office/officeart/2005/8/layout/vList2"/>
    <dgm:cxn modelId="{3C085CB6-19FF-4A41-924B-2E620ADA8846}" srcId="{8334A86B-75B9-1045-890D-5981FEF8EEC1}" destId="{8143B164-4E62-DD4E-99CD-246137114F24}" srcOrd="0" destOrd="0" parTransId="{4D08DF8A-0AAC-EB41-AA01-102FC1100A06}" sibTransId="{9C705940-345E-654C-9E3E-103ABE68692A}"/>
    <dgm:cxn modelId="{A2E97CBD-C7C4-3249-AEB1-7A7BF5169B6C}" srcId="{B3E40929-F108-6740-8908-DD6364E2DC87}" destId="{A84B5F5A-E048-1A4D-8C2A-CFD78B45E380}" srcOrd="2" destOrd="0" parTransId="{16DF4E7A-C5C1-7049-B588-8C1E09434BB5}" sibTransId="{42E7366C-F139-9641-8639-ECE77BF3F170}"/>
    <dgm:cxn modelId="{D64F30C0-B1F1-1B4A-9DC2-AF862B0633EF}" type="presOf" srcId="{25DEA03D-CDF0-1A4A-A0C1-01D62376670B}" destId="{68B3A673-0B91-1449-9F41-C0B24A9E32FA}" srcOrd="0" destOrd="0" presId="urn:microsoft.com/office/officeart/2005/8/layout/vList2"/>
    <dgm:cxn modelId="{5DFAC1C2-D80A-9942-87BF-2E504C96E345}" srcId="{A84B5F5A-E048-1A4D-8C2A-CFD78B45E380}" destId="{2EFC2370-55E7-144E-BAD7-B68B97B27434}" srcOrd="6" destOrd="0" parTransId="{FA22B8B8-91DF-BC42-BBB9-429BE7053AD1}" sibTransId="{578071C0-8181-6D42-917E-8127DAF854BE}"/>
    <dgm:cxn modelId="{D711C6C2-726B-7142-9031-5035829C5DC9}" srcId="{A84B5F5A-E048-1A4D-8C2A-CFD78B45E380}" destId="{20C94A74-112E-A544-91E1-90E04BF26A82}" srcOrd="2" destOrd="0" parTransId="{A4ACEA32-D624-F248-B565-D8581A556321}" sibTransId="{984C2E96-E04D-B04C-A843-433830272A03}"/>
    <dgm:cxn modelId="{661D9FC3-C666-0149-BD1A-E08859E7E4D8}" type="presOf" srcId="{BAA08188-F505-0B4B-994C-049E82D3A01D}" destId="{284E5975-786E-F74E-9886-A6B2EF084986}" srcOrd="0" destOrd="5" presId="urn:microsoft.com/office/officeart/2005/8/layout/vList2"/>
    <dgm:cxn modelId="{5CA170E1-273A-8641-BFB6-2860744152A3}" srcId="{A84B5F5A-E048-1A4D-8C2A-CFD78B45E380}" destId="{3F926E41-21A1-F941-B3F8-80BE3045121F}" srcOrd="3" destOrd="0" parTransId="{63F72604-1BEA-7447-BADB-C83DBC063DC0}" sibTransId="{77F844B8-D81C-6741-98A6-41B58FAEBFCE}"/>
    <dgm:cxn modelId="{9999B1E7-476D-1744-B687-73228E5DD7A5}" type="presOf" srcId="{20C94A74-112E-A544-91E1-90E04BF26A82}" destId="{284E5975-786E-F74E-9886-A6B2EF084986}" srcOrd="0" destOrd="2" presId="urn:microsoft.com/office/officeart/2005/8/layout/vList2"/>
    <dgm:cxn modelId="{22559EFA-7704-9E48-A5E2-D2B77EA5D9C2}" type="presOf" srcId="{4D4DCFC4-021F-774A-99ED-2074533BD862}" destId="{284E5975-786E-F74E-9886-A6B2EF084986}" srcOrd="0" destOrd="1" presId="urn:microsoft.com/office/officeart/2005/8/layout/vList2"/>
    <dgm:cxn modelId="{44288AFB-3926-4B45-AA3F-2D086F8B56EC}" type="presOf" srcId="{A84B5F5A-E048-1A4D-8C2A-CFD78B45E380}" destId="{2114BF06-E52E-A141-BE53-D53B1EA7D2F7}" srcOrd="0" destOrd="0" presId="urn:microsoft.com/office/officeart/2005/8/layout/vList2"/>
    <dgm:cxn modelId="{37F70BFD-5CD3-8E44-956B-2EA713A3A89E}" srcId="{A84B5F5A-E048-1A4D-8C2A-CFD78B45E380}" destId="{E59F3461-B042-A241-B438-A5D410051681}" srcOrd="0" destOrd="0" parTransId="{58E2A01F-1A3E-604C-9F8D-6283604C431B}" sibTransId="{0A7509FD-35D1-6C4E-9A0F-8834A7E83D26}"/>
    <dgm:cxn modelId="{F6DA97B0-7B6A-0B4A-BB9D-99266E54476E}" type="presParOf" srcId="{E1A6B59B-5040-E54C-A8D4-4297BFE2250C}" destId="{9F448826-ADC5-2148-B749-32029E9A011E}" srcOrd="0" destOrd="0" presId="urn:microsoft.com/office/officeart/2005/8/layout/vList2"/>
    <dgm:cxn modelId="{3041E1A2-0434-824B-B03D-51809825D69E}" type="presParOf" srcId="{E1A6B59B-5040-E54C-A8D4-4297BFE2250C}" destId="{222E8EBD-3ABE-EA4A-8CCA-98B520063CAB}" srcOrd="1" destOrd="0" presId="urn:microsoft.com/office/officeart/2005/8/layout/vList2"/>
    <dgm:cxn modelId="{F8C9AADD-3AFF-674B-8F11-E315D522CA96}" type="presParOf" srcId="{E1A6B59B-5040-E54C-A8D4-4297BFE2250C}" destId="{194DF6FD-9933-604B-81B5-0D61D76211C2}" srcOrd="2" destOrd="0" presId="urn:microsoft.com/office/officeart/2005/8/layout/vList2"/>
    <dgm:cxn modelId="{D8C71319-2D4B-134B-B112-FDEE6CEABF21}" type="presParOf" srcId="{E1A6B59B-5040-E54C-A8D4-4297BFE2250C}" destId="{68B3A673-0B91-1449-9F41-C0B24A9E32FA}" srcOrd="3" destOrd="0" presId="urn:microsoft.com/office/officeart/2005/8/layout/vList2"/>
    <dgm:cxn modelId="{797D74F4-183B-7B40-B292-6DF2FE84D7C9}" type="presParOf" srcId="{E1A6B59B-5040-E54C-A8D4-4297BFE2250C}" destId="{2114BF06-E52E-A141-BE53-D53B1EA7D2F7}" srcOrd="4" destOrd="0" presId="urn:microsoft.com/office/officeart/2005/8/layout/vList2"/>
    <dgm:cxn modelId="{7798A4C3-0348-9A4D-A559-1A0DB572FA16}" type="presParOf" srcId="{E1A6B59B-5040-E54C-A8D4-4297BFE2250C}" destId="{284E5975-786E-F74E-9886-A6B2EF08498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3E40929-F108-6740-8908-DD6364E2DC87}" type="doc">
      <dgm:prSet loTypeId="urn:microsoft.com/office/officeart/2005/8/layout/vLis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84B5F5A-E048-1A4D-8C2A-CFD78B45E380}">
      <dgm:prSet phldrT="[Text]" custT="1"/>
      <dgm:spPr/>
      <dgm:t>
        <a:bodyPr/>
        <a:lstStyle/>
        <a:p>
          <a:r>
            <a:rPr lang="en-GB" sz="3600" dirty="0">
              <a:latin typeface="Calibri" panose="020F0502020204030204" pitchFamily="34" charset="0"/>
              <a:cs typeface="Calibri" panose="020F0502020204030204" pitchFamily="34" charset="0"/>
            </a:rPr>
            <a:t>RECOMMENDED PRIORITY ACTIONS:</a:t>
          </a:r>
        </a:p>
      </dgm:t>
      <dgm:extLst>
        <a:ext uri="{E40237B7-FDA0-4F09-8148-C483321AD2D9}">
          <dgm14:cNvPr xmlns:dgm14="http://schemas.microsoft.com/office/drawing/2010/diagram" id="0" name="" descr="RECOMMENDED PRIORITY ACTIONS:&#10;- Experts to: identify gaps in existing data, including disability statistics; carry out strategic review&#10;- Expert analysis of legislation and regulation; propose legislative changes required, including definitions&#10;- Expert comprehensive financial analysis; propose mechanisms for redirection of resources (money to follow the child)&#10;- Risk analysis of entire process - incorporate mitigation into national strategy"/>
        </a:ext>
      </dgm:extLst>
    </dgm:pt>
    <dgm:pt modelId="{16DF4E7A-C5C1-7049-B588-8C1E09434BB5}" type="parTrans" cxnId="{A2E97CBD-C7C4-3249-AEB1-7A7BF5169B6C}">
      <dgm:prSet/>
      <dgm:spPr/>
      <dgm:t>
        <a:bodyPr/>
        <a:lstStyle/>
        <a:p>
          <a:endParaRPr lang="en-GB"/>
        </a:p>
      </dgm:t>
    </dgm:pt>
    <dgm:pt modelId="{42E7366C-F139-9641-8639-ECE77BF3F170}" type="sibTrans" cxnId="{A2E97CBD-C7C4-3249-AEB1-7A7BF5169B6C}">
      <dgm:prSet/>
      <dgm:spPr/>
      <dgm:t>
        <a:bodyPr/>
        <a:lstStyle/>
        <a:p>
          <a:endParaRPr lang="en-GB"/>
        </a:p>
      </dgm:t>
    </dgm:pt>
    <dgm:pt modelId="{E59F3461-B042-A241-B438-A5D410051681}">
      <dgm:prSet phldrT="[Text]" custT="1"/>
      <dgm:spPr/>
      <dgm:t>
        <a:bodyPr/>
        <a:lstStyle/>
        <a:p>
          <a:r>
            <a:rPr lang="en-GB" sz="2800" dirty="0">
              <a:latin typeface="Calibri" panose="020F0502020204030204" pitchFamily="34" charset="0"/>
              <a:cs typeface="Calibri" panose="020F0502020204030204" pitchFamily="34" charset="0"/>
            </a:rPr>
            <a:t>Experts to: identify gaps in existing data, including disability statistics; carry out strategic review</a:t>
          </a:r>
        </a:p>
      </dgm:t>
      <dgm:extLst>
        <a:ext uri="{E40237B7-FDA0-4F09-8148-C483321AD2D9}">
          <dgm14:cNvPr xmlns:dgm14="http://schemas.microsoft.com/office/drawing/2010/diagram" id="0" name="" descr="RECOMMENDED PRIORITY ACTIONS:&#10;- Experts to: identify gaps in existing data, including disability statistics; carry out strategic review&#10;- Expert analysis of legislation and regulation; propose legislative changes required, including definitions&#10;- Expert comprehensive financial analysis; propose mechanisms for redirection of resources (money to follow the child)&#10;- Risk analysis of entire process - incorporate mitigation into national strategy"/>
        </a:ext>
      </dgm:extLst>
    </dgm:pt>
    <dgm:pt modelId="{58E2A01F-1A3E-604C-9F8D-6283604C431B}" type="parTrans" cxnId="{37F70BFD-5CD3-8E44-956B-2EA713A3A89E}">
      <dgm:prSet/>
      <dgm:spPr/>
      <dgm:t>
        <a:bodyPr/>
        <a:lstStyle/>
        <a:p>
          <a:endParaRPr lang="en-GB"/>
        </a:p>
      </dgm:t>
    </dgm:pt>
    <dgm:pt modelId="{0A7509FD-35D1-6C4E-9A0F-8834A7E83D26}" type="sibTrans" cxnId="{37F70BFD-5CD3-8E44-956B-2EA713A3A89E}">
      <dgm:prSet/>
      <dgm:spPr/>
      <dgm:t>
        <a:bodyPr/>
        <a:lstStyle/>
        <a:p>
          <a:endParaRPr lang="en-GB"/>
        </a:p>
      </dgm:t>
    </dgm:pt>
    <dgm:pt modelId="{FB8A7DE5-C1E9-6B44-8F39-6A268432E941}">
      <dgm:prSet phldrT="[Text]" custT="1"/>
      <dgm:spPr/>
      <dgm:t>
        <a:bodyPr/>
        <a:lstStyle/>
        <a:p>
          <a:r>
            <a:rPr lang="en-GB" sz="2800" dirty="0">
              <a:latin typeface="Calibri" panose="020F0502020204030204" pitchFamily="34" charset="0"/>
              <a:cs typeface="Calibri" panose="020F0502020204030204" pitchFamily="34" charset="0"/>
            </a:rPr>
            <a:t>Expert analysis of legislation and regulation; propose legislative changes required, including definitions</a:t>
          </a:r>
        </a:p>
      </dgm:t>
    </dgm:pt>
    <dgm:pt modelId="{FE2D1A70-50D9-CF44-A112-5B120FCDDEEA}" type="parTrans" cxnId="{9E10F8EF-49FD-6C4A-A517-849FC00D82AC}">
      <dgm:prSet/>
      <dgm:spPr/>
      <dgm:t>
        <a:bodyPr/>
        <a:lstStyle/>
        <a:p>
          <a:endParaRPr lang="en-GB"/>
        </a:p>
      </dgm:t>
    </dgm:pt>
    <dgm:pt modelId="{15A068D4-2DF9-1F45-A8CF-C443768FF011}" type="sibTrans" cxnId="{9E10F8EF-49FD-6C4A-A517-849FC00D82AC}">
      <dgm:prSet/>
      <dgm:spPr/>
      <dgm:t>
        <a:bodyPr/>
        <a:lstStyle/>
        <a:p>
          <a:endParaRPr lang="en-GB"/>
        </a:p>
      </dgm:t>
    </dgm:pt>
    <dgm:pt modelId="{330CAC2B-3284-0947-96B9-B1AC67F7E4EE}">
      <dgm:prSet phldrT="[Text]" custT="1"/>
      <dgm:spPr/>
      <dgm:t>
        <a:bodyPr/>
        <a:lstStyle/>
        <a:p>
          <a:r>
            <a:rPr lang="en-GB" sz="2800" dirty="0">
              <a:latin typeface="Calibri" panose="020F0502020204030204" pitchFamily="34" charset="0"/>
              <a:cs typeface="Calibri" panose="020F0502020204030204" pitchFamily="34" charset="0"/>
            </a:rPr>
            <a:t>Expert comprehensive financial analysis; propose mechanisms for redirection of resources (money to follow the child)</a:t>
          </a:r>
        </a:p>
      </dgm:t>
    </dgm:pt>
    <dgm:pt modelId="{480770F9-3D31-AC49-BF53-B5543E2CA4F3}" type="parTrans" cxnId="{CA0560A8-3A0E-3444-B3F7-22A57613BEA3}">
      <dgm:prSet/>
      <dgm:spPr/>
      <dgm:t>
        <a:bodyPr/>
        <a:lstStyle/>
        <a:p>
          <a:endParaRPr lang="en-GB"/>
        </a:p>
      </dgm:t>
    </dgm:pt>
    <dgm:pt modelId="{04F8288E-6694-E34C-B5C5-82A2E0CF851A}" type="sibTrans" cxnId="{CA0560A8-3A0E-3444-B3F7-22A57613BEA3}">
      <dgm:prSet/>
      <dgm:spPr/>
      <dgm:t>
        <a:bodyPr/>
        <a:lstStyle/>
        <a:p>
          <a:endParaRPr lang="en-GB"/>
        </a:p>
      </dgm:t>
    </dgm:pt>
    <dgm:pt modelId="{5B3FF809-B32B-2840-8162-A3D5B64F103D}">
      <dgm:prSet phldrT="[Text]" custT="1"/>
      <dgm:spPr/>
      <dgm:t>
        <a:bodyPr/>
        <a:lstStyle/>
        <a:p>
          <a:r>
            <a:rPr lang="en-GB" sz="2800" dirty="0">
              <a:latin typeface="Calibri" panose="020F0502020204030204" pitchFamily="34" charset="0"/>
              <a:cs typeface="Calibri" panose="020F0502020204030204" pitchFamily="34" charset="0"/>
            </a:rPr>
            <a:t>Risk analysis of entire process - incorporate mitigation into national strategy.</a:t>
          </a:r>
        </a:p>
      </dgm:t>
    </dgm:pt>
    <dgm:pt modelId="{EA7644FC-EF20-0C45-B622-2148F34A90BD}" type="parTrans" cxnId="{DC9FF106-215D-F448-9084-28C6380D36C7}">
      <dgm:prSet/>
      <dgm:spPr/>
      <dgm:t>
        <a:bodyPr/>
        <a:lstStyle/>
        <a:p>
          <a:endParaRPr lang="en-GB"/>
        </a:p>
      </dgm:t>
    </dgm:pt>
    <dgm:pt modelId="{88AFD727-375B-3740-93A1-F4D9A007B900}" type="sibTrans" cxnId="{DC9FF106-215D-F448-9084-28C6380D36C7}">
      <dgm:prSet/>
      <dgm:spPr/>
      <dgm:t>
        <a:bodyPr/>
        <a:lstStyle/>
        <a:p>
          <a:endParaRPr lang="en-GB"/>
        </a:p>
      </dgm:t>
    </dgm:pt>
    <dgm:pt modelId="{E1A6B59B-5040-E54C-A8D4-4297BFE2250C}" type="pres">
      <dgm:prSet presAssocID="{B3E40929-F108-6740-8908-DD6364E2DC87}" presName="linear" presStyleCnt="0">
        <dgm:presLayoutVars>
          <dgm:animLvl val="lvl"/>
          <dgm:resizeHandles val="exact"/>
        </dgm:presLayoutVars>
      </dgm:prSet>
      <dgm:spPr/>
    </dgm:pt>
    <dgm:pt modelId="{2114BF06-E52E-A141-BE53-D53B1EA7D2F7}" type="pres">
      <dgm:prSet presAssocID="{A84B5F5A-E048-1A4D-8C2A-CFD78B45E38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84E5975-786E-F74E-9886-A6B2EF084986}" type="pres">
      <dgm:prSet presAssocID="{A84B5F5A-E048-1A4D-8C2A-CFD78B45E380}" presName="childText" presStyleLbl="revTx" presStyleIdx="0" presStyleCnt="1" custScaleY="110847">
        <dgm:presLayoutVars>
          <dgm:bulletEnabled val="1"/>
        </dgm:presLayoutVars>
      </dgm:prSet>
      <dgm:spPr/>
    </dgm:pt>
  </dgm:ptLst>
  <dgm:cxnLst>
    <dgm:cxn modelId="{DC9FF106-215D-F448-9084-28C6380D36C7}" srcId="{A84B5F5A-E048-1A4D-8C2A-CFD78B45E380}" destId="{5B3FF809-B32B-2840-8162-A3D5B64F103D}" srcOrd="3" destOrd="0" parTransId="{EA7644FC-EF20-0C45-B622-2148F34A90BD}" sibTransId="{88AFD727-375B-3740-93A1-F4D9A007B900}"/>
    <dgm:cxn modelId="{1B53E30B-1E24-224B-A823-96DEBFD73805}" type="presOf" srcId="{B3E40929-F108-6740-8908-DD6364E2DC87}" destId="{E1A6B59B-5040-E54C-A8D4-4297BFE2250C}" srcOrd="0" destOrd="0" presId="urn:microsoft.com/office/officeart/2005/8/layout/vList2"/>
    <dgm:cxn modelId="{BCAB041F-608F-8740-AE0A-ADD30062F4C6}" type="presOf" srcId="{5B3FF809-B32B-2840-8162-A3D5B64F103D}" destId="{284E5975-786E-F74E-9886-A6B2EF084986}" srcOrd="0" destOrd="3" presId="urn:microsoft.com/office/officeart/2005/8/layout/vList2"/>
    <dgm:cxn modelId="{03686B30-A20B-2142-B408-43CE2363DCF0}" type="presOf" srcId="{FB8A7DE5-C1E9-6B44-8F39-6A268432E941}" destId="{284E5975-786E-F74E-9886-A6B2EF084986}" srcOrd="0" destOrd="1" presId="urn:microsoft.com/office/officeart/2005/8/layout/vList2"/>
    <dgm:cxn modelId="{597BA866-92BC-5A42-84F6-917859D908A2}" type="presOf" srcId="{E59F3461-B042-A241-B438-A5D410051681}" destId="{284E5975-786E-F74E-9886-A6B2EF084986}" srcOrd="0" destOrd="0" presId="urn:microsoft.com/office/officeart/2005/8/layout/vList2"/>
    <dgm:cxn modelId="{71580450-96DF-0049-A125-41D79F101DF7}" type="presOf" srcId="{330CAC2B-3284-0947-96B9-B1AC67F7E4EE}" destId="{284E5975-786E-F74E-9886-A6B2EF084986}" srcOrd="0" destOrd="2" presId="urn:microsoft.com/office/officeart/2005/8/layout/vList2"/>
    <dgm:cxn modelId="{CA0560A8-3A0E-3444-B3F7-22A57613BEA3}" srcId="{A84B5F5A-E048-1A4D-8C2A-CFD78B45E380}" destId="{330CAC2B-3284-0947-96B9-B1AC67F7E4EE}" srcOrd="2" destOrd="0" parTransId="{480770F9-3D31-AC49-BF53-B5543E2CA4F3}" sibTransId="{04F8288E-6694-E34C-B5C5-82A2E0CF851A}"/>
    <dgm:cxn modelId="{A2E97CBD-C7C4-3249-AEB1-7A7BF5169B6C}" srcId="{B3E40929-F108-6740-8908-DD6364E2DC87}" destId="{A84B5F5A-E048-1A4D-8C2A-CFD78B45E380}" srcOrd="0" destOrd="0" parTransId="{16DF4E7A-C5C1-7049-B588-8C1E09434BB5}" sibTransId="{42E7366C-F139-9641-8639-ECE77BF3F170}"/>
    <dgm:cxn modelId="{9E10F8EF-49FD-6C4A-A517-849FC00D82AC}" srcId="{A84B5F5A-E048-1A4D-8C2A-CFD78B45E380}" destId="{FB8A7DE5-C1E9-6B44-8F39-6A268432E941}" srcOrd="1" destOrd="0" parTransId="{FE2D1A70-50D9-CF44-A112-5B120FCDDEEA}" sibTransId="{15A068D4-2DF9-1F45-A8CF-C443768FF011}"/>
    <dgm:cxn modelId="{44288AFB-3926-4B45-AA3F-2D086F8B56EC}" type="presOf" srcId="{A84B5F5A-E048-1A4D-8C2A-CFD78B45E380}" destId="{2114BF06-E52E-A141-BE53-D53B1EA7D2F7}" srcOrd="0" destOrd="0" presId="urn:microsoft.com/office/officeart/2005/8/layout/vList2"/>
    <dgm:cxn modelId="{37F70BFD-5CD3-8E44-956B-2EA713A3A89E}" srcId="{A84B5F5A-E048-1A4D-8C2A-CFD78B45E380}" destId="{E59F3461-B042-A241-B438-A5D410051681}" srcOrd="0" destOrd="0" parTransId="{58E2A01F-1A3E-604C-9F8D-6283604C431B}" sibTransId="{0A7509FD-35D1-6C4E-9A0F-8834A7E83D26}"/>
    <dgm:cxn modelId="{797D74F4-183B-7B40-B292-6DF2FE84D7C9}" type="presParOf" srcId="{E1A6B59B-5040-E54C-A8D4-4297BFE2250C}" destId="{2114BF06-E52E-A141-BE53-D53B1EA7D2F7}" srcOrd="0" destOrd="0" presId="urn:microsoft.com/office/officeart/2005/8/layout/vList2"/>
    <dgm:cxn modelId="{7798A4C3-0348-9A4D-A559-1A0DB572FA16}" type="presParOf" srcId="{E1A6B59B-5040-E54C-A8D4-4297BFE2250C}" destId="{284E5975-786E-F74E-9886-A6B2EF08498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3E40929-F108-6740-8908-DD6364E2DC87}" type="doc">
      <dgm:prSet loTypeId="urn:microsoft.com/office/officeart/2005/8/layout/vLis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34A86B-75B9-1045-890D-5981FEF8EEC1}">
      <dgm:prSet phldrT="[Text]"/>
      <dgm:spPr/>
      <dgm:t>
        <a:bodyPr/>
        <a:lstStyle/>
        <a:p>
          <a:r>
            <a:rPr lang="en-GB" dirty="0"/>
            <a:t>CHALLENGE: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56C811E9-4C9D-2841-B1AA-F1D410640CFF}" type="parTrans" cxnId="{FA73EF37-96C2-6B41-896B-29297065B85B}">
      <dgm:prSet/>
      <dgm:spPr/>
      <dgm:t>
        <a:bodyPr/>
        <a:lstStyle/>
        <a:p>
          <a:endParaRPr lang="en-GB"/>
        </a:p>
      </dgm:t>
    </dgm:pt>
    <dgm:pt modelId="{1071C70B-01C1-D544-AF60-8A119D4057EC}" type="sibTrans" cxnId="{FA73EF37-96C2-6B41-896B-29297065B85B}">
      <dgm:prSet/>
      <dgm:spPr/>
      <dgm:t>
        <a:bodyPr/>
        <a:lstStyle/>
        <a:p>
          <a:endParaRPr lang="en-GB"/>
        </a:p>
      </dgm:t>
    </dgm:pt>
    <dgm:pt modelId="{8143B164-4E62-DD4E-99CD-246137114F24}">
      <dgm:prSet phldrT="[Text]"/>
      <dgm:spPr/>
      <dgm:t>
        <a:bodyPr/>
        <a:lstStyle/>
        <a:p>
          <a:r>
            <a:rPr lang="en-GB" dirty="0"/>
            <a:t>Change induces fear and resistance to DI; can result in harm children and/or slow the process </a:t>
          </a:r>
        </a:p>
      </dgm:t>
    </dgm:pt>
    <dgm:pt modelId="{4D08DF8A-0AAC-EB41-AA01-102FC1100A06}" type="parTrans" cxnId="{3C085CB6-19FF-4A41-924B-2E620ADA8846}">
      <dgm:prSet/>
      <dgm:spPr/>
      <dgm:t>
        <a:bodyPr/>
        <a:lstStyle/>
        <a:p>
          <a:endParaRPr lang="en-GB"/>
        </a:p>
      </dgm:t>
    </dgm:pt>
    <dgm:pt modelId="{9C705940-345E-654C-9E3E-103ABE68692A}" type="sibTrans" cxnId="{3C085CB6-19FF-4A41-924B-2E620ADA8846}">
      <dgm:prSet/>
      <dgm:spPr/>
      <dgm:t>
        <a:bodyPr/>
        <a:lstStyle/>
        <a:p>
          <a:endParaRPr lang="en-GB"/>
        </a:p>
      </dgm:t>
    </dgm:pt>
    <dgm:pt modelId="{A1590BFC-51C8-8D41-93DD-E88F1D61E209}">
      <dgm:prSet phldrT="[Text]"/>
      <dgm:spPr/>
      <dgm:t>
        <a:bodyPr/>
        <a:lstStyle/>
        <a:p>
          <a:r>
            <a:rPr lang="en-GB"/>
            <a:t>SOLUTION: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EEDBFB52-0675-9849-B030-2CE22C0C8DEE}" type="parTrans" cxnId="{B81C2190-8321-5D44-A6EA-C82A89748B9F}">
      <dgm:prSet/>
      <dgm:spPr/>
      <dgm:t>
        <a:bodyPr/>
        <a:lstStyle/>
        <a:p>
          <a:endParaRPr lang="en-GB"/>
        </a:p>
      </dgm:t>
    </dgm:pt>
    <dgm:pt modelId="{B0663C98-21DB-194F-ACB8-9137794AED4D}" type="sibTrans" cxnId="{B81C2190-8321-5D44-A6EA-C82A89748B9F}">
      <dgm:prSet/>
      <dgm:spPr/>
      <dgm:t>
        <a:bodyPr/>
        <a:lstStyle/>
        <a:p>
          <a:endParaRPr lang="en-GB"/>
        </a:p>
      </dgm:t>
    </dgm:pt>
    <dgm:pt modelId="{25DEA03D-CDF0-1A4A-A0C1-01D62376670B}">
      <dgm:prSet phldrT="[Text]"/>
      <dgm:spPr/>
      <dgm:t>
        <a:bodyPr/>
        <a:lstStyle/>
        <a:p>
          <a:r>
            <a:rPr lang="en-GB" dirty="0"/>
            <a:t>Behaviour Change Communication (BCC) strategy to address all stakeholders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617753E2-E66D-C044-B4BE-C9F829CEF225}" type="parTrans" cxnId="{18590919-80AC-F04E-AC80-5DC743E2C19D}">
      <dgm:prSet/>
      <dgm:spPr/>
      <dgm:t>
        <a:bodyPr/>
        <a:lstStyle/>
        <a:p>
          <a:endParaRPr lang="en-GB"/>
        </a:p>
      </dgm:t>
    </dgm:pt>
    <dgm:pt modelId="{29FA67FF-1C23-1240-9D49-EBC42C9D5E54}" type="sibTrans" cxnId="{18590919-80AC-F04E-AC80-5DC743E2C19D}">
      <dgm:prSet/>
      <dgm:spPr/>
      <dgm:t>
        <a:bodyPr/>
        <a:lstStyle/>
        <a:p>
          <a:endParaRPr lang="en-GB"/>
        </a:p>
      </dgm:t>
    </dgm:pt>
    <dgm:pt modelId="{A84B5F5A-E048-1A4D-8C2A-CFD78B45E380}">
      <dgm:prSet phldrT="[Text]"/>
      <dgm:spPr/>
      <dgm:t>
        <a:bodyPr/>
        <a:lstStyle/>
        <a:p>
          <a:r>
            <a:rPr lang="en-GB" dirty="0"/>
            <a:t>RECOMMENDED PRIORITY ACTIONS: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16DF4E7A-C5C1-7049-B588-8C1E09434BB5}" type="parTrans" cxnId="{A2E97CBD-C7C4-3249-AEB1-7A7BF5169B6C}">
      <dgm:prSet/>
      <dgm:spPr/>
      <dgm:t>
        <a:bodyPr/>
        <a:lstStyle/>
        <a:p>
          <a:endParaRPr lang="en-GB"/>
        </a:p>
      </dgm:t>
    </dgm:pt>
    <dgm:pt modelId="{42E7366C-F139-9641-8639-ECE77BF3F170}" type="sibTrans" cxnId="{A2E97CBD-C7C4-3249-AEB1-7A7BF5169B6C}">
      <dgm:prSet/>
      <dgm:spPr/>
      <dgm:t>
        <a:bodyPr/>
        <a:lstStyle/>
        <a:p>
          <a:endParaRPr lang="en-GB"/>
        </a:p>
      </dgm:t>
    </dgm:pt>
    <dgm:pt modelId="{E59F3461-B042-A241-B438-A5D410051681}">
      <dgm:prSet phldrT="[Text]"/>
      <dgm:spPr/>
      <dgm:t>
        <a:bodyPr/>
        <a:lstStyle/>
        <a:p>
          <a:r>
            <a:rPr lang="en-GB"/>
            <a:t>Allocate at least €1 million to a high quality BCC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58E2A01F-1A3E-604C-9F8D-6283604C431B}" type="parTrans" cxnId="{37F70BFD-5CD3-8E44-956B-2EA713A3A89E}">
      <dgm:prSet/>
      <dgm:spPr/>
      <dgm:t>
        <a:bodyPr/>
        <a:lstStyle/>
        <a:p>
          <a:endParaRPr lang="en-GB"/>
        </a:p>
      </dgm:t>
    </dgm:pt>
    <dgm:pt modelId="{0A7509FD-35D1-6C4E-9A0F-8834A7E83D26}" type="sibTrans" cxnId="{37F70BFD-5CD3-8E44-956B-2EA713A3A89E}">
      <dgm:prSet/>
      <dgm:spPr/>
      <dgm:t>
        <a:bodyPr/>
        <a:lstStyle/>
        <a:p>
          <a:endParaRPr lang="en-GB"/>
        </a:p>
      </dgm:t>
    </dgm:pt>
    <dgm:pt modelId="{FB8A7DE5-C1E9-6B44-8F39-6A268432E941}">
      <dgm:prSet phldrT="[Text]"/>
      <dgm:spPr/>
      <dgm:t>
        <a:bodyPr/>
        <a:lstStyle/>
        <a:p>
          <a:r>
            <a:rPr lang="en-GB" dirty="0"/>
            <a:t>Engage an expert company - establish a baseline (KAPs, polls); identify key priorities</a:t>
          </a:r>
        </a:p>
      </dgm:t>
    </dgm:pt>
    <dgm:pt modelId="{FE2D1A70-50D9-CF44-A112-5B120FCDDEEA}" type="parTrans" cxnId="{9E10F8EF-49FD-6C4A-A517-849FC00D82AC}">
      <dgm:prSet/>
      <dgm:spPr/>
      <dgm:t>
        <a:bodyPr/>
        <a:lstStyle/>
        <a:p>
          <a:endParaRPr lang="en-GB"/>
        </a:p>
      </dgm:t>
    </dgm:pt>
    <dgm:pt modelId="{15A068D4-2DF9-1F45-A8CF-C443768FF011}" type="sibTrans" cxnId="{9E10F8EF-49FD-6C4A-A517-849FC00D82AC}">
      <dgm:prSet/>
      <dgm:spPr/>
      <dgm:t>
        <a:bodyPr/>
        <a:lstStyle/>
        <a:p>
          <a:endParaRPr lang="en-GB"/>
        </a:p>
      </dgm:t>
    </dgm:pt>
    <dgm:pt modelId="{FC1CD679-8090-A549-B6BE-FC16848E6EF8}">
      <dgm:prSet phldrT="[Text]"/>
      <dgm:spPr/>
      <dgm:t>
        <a:bodyPr/>
        <a:lstStyle/>
        <a:p>
          <a:endParaRPr lang="en-GB" dirty="0"/>
        </a:p>
      </dgm:t>
    </dgm:pt>
    <dgm:pt modelId="{41CCAC5C-F5C4-3540-9350-EB37E907AF33}" type="parTrans" cxnId="{852821A2-18F5-6A4B-BE4E-6C2CD112D97A}">
      <dgm:prSet/>
      <dgm:spPr/>
      <dgm:t>
        <a:bodyPr/>
        <a:lstStyle/>
        <a:p>
          <a:endParaRPr lang="en-GB"/>
        </a:p>
      </dgm:t>
    </dgm:pt>
    <dgm:pt modelId="{70B5D012-8A91-DF45-968B-83C44B864613}" type="sibTrans" cxnId="{852821A2-18F5-6A4B-BE4E-6C2CD112D97A}">
      <dgm:prSet/>
      <dgm:spPr/>
      <dgm:t>
        <a:bodyPr/>
        <a:lstStyle/>
        <a:p>
          <a:endParaRPr lang="en-GB"/>
        </a:p>
      </dgm:t>
    </dgm:pt>
    <dgm:pt modelId="{D2E50FF6-6051-0C40-93A9-17C30DD1E8AB}">
      <dgm:prSet phldrT="[Text]"/>
      <dgm:spPr/>
      <dgm:t>
        <a:bodyPr/>
        <a:lstStyle/>
        <a:p>
          <a:r>
            <a:rPr lang="en-GB" dirty="0"/>
            <a:t>DI is complex and requires broad consensus - many people need information; Knowledge, Attitudes and Practices (KAP) need to change</a:t>
          </a:r>
        </a:p>
      </dgm:t>
      <dgm:extLst>
        <a:ext uri="{E40237B7-FDA0-4F09-8148-C483321AD2D9}">
          <dgm14:cNvPr xmlns:dgm14="http://schemas.microsoft.com/office/drawing/2010/diagram" id="0" name="" descr="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/>
        </a:ext>
      </dgm:extLst>
    </dgm:pt>
    <dgm:pt modelId="{366A334B-A44B-BA42-99FB-AD1CE558DD1F}" type="parTrans" cxnId="{0F50C5B3-153F-5948-93F1-AA2116F0301B}">
      <dgm:prSet/>
      <dgm:spPr/>
      <dgm:t>
        <a:bodyPr/>
        <a:lstStyle/>
        <a:p>
          <a:endParaRPr lang="en-GB"/>
        </a:p>
      </dgm:t>
    </dgm:pt>
    <dgm:pt modelId="{4394B421-70BD-7944-80F0-C6443E9F48FD}" type="sibTrans" cxnId="{0F50C5B3-153F-5948-93F1-AA2116F0301B}">
      <dgm:prSet/>
      <dgm:spPr/>
      <dgm:t>
        <a:bodyPr/>
        <a:lstStyle/>
        <a:p>
          <a:endParaRPr lang="en-GB"/>
        </a:p>
      </dgm:t>
    </dgm:pt>
    <dgm:pt modelId="{CCA8B398-8F5F-1446-A9ED-F08295630ADA}">
      <dgm:prSet phldrT="[Text]"/>
      <dgm:spPr/>
      <dgm:t>
        <a:bodyPr/>
        <a:lstStyle/>
        <a:p>
          <a:r>
            <a:rPr lang="en-GB" dirty="0"/>
            <a:t>Investing in an effective BCC will reduce risk of harm to children and save money</a:t>
          </a:r>
        </a:p>
      </dgm:t>
    </dgm:pt>
    <dgm:pt modelId="{9BB346A3-5D1B-5D4A-AA96-99BC045D8DBA}" type="parTrans" cxnId="{B2D25B91-07AA-DB44-80DA-02688951170F}">
      <dgm:prSet/>
      <dgm:spPr/>
      <dgm:t>
        <a:bodyPr/>
        <a:lstStyle/>
        <a:p>
          <a:endParaRPr lang="en-GB"/>
        </a:p>
      </dgm:t>
    </dgm:pt>
    <dgm:pt modelId="{4FF21C4E-75E8-3349-A625-47FE429F1FFB}" type="sibTrans" cxnId="{B2D25B91-07AA-DB44-80DA-02688951170F}">
      <dgm:prSet/>
      <dgm:spPr/>
      <dgm:t>
        <a:bodyPr/>
        <a:lstStyle/>
        <a:p>
          <a:endParaRPr lang="en-GB"/>
        </a:p>
      </dgm:t>
    </dgm:pt>
    <dgm:pt modelId="{564D94BA-0742-2B4E-80B1-8F7C1267BCE4}">
      <dgm:prSet phldrT="[Text]"/>
      <dgm:spPr/>
      <dgm:t>
        <a:bodyPr/>
        <a:lstStyle/>
        <a:p>
          <a:r>
            <a:rPr lang="en-GB"/>
            <a:t>Establish a working group - develop TOR for BCC</a:t>
          </a:r>
        </a:p>
      </dgm:t>
    </dgm:pt>
    <dgm:pt modelId="{27D52633-EEC3-B342-9576-58437C51D8E3}" type="parTrans" cxnId="{F2ABDD21-6BD7-1142-B084-C5B13534D368}">
      <dgm:prSet/>
      <dgm:spPr/>
      <dgm:t>
        <a:bodyPr/>
        <a:lstStyle/>
        <a:p>
          <a:endParaRPr lang="en-GB"/>
        </a:p>
      </dgm:t>
    </dgm:pt>
    <dgm:pt modelId="{B91A57C6-A6F1-E24D-89BD-871B54B9EB8E}" type="sibTrans" cxnId="{F2ABDD21-6BD7-1142-B084-C5B13534D368}">
      <dgm:prSet/>
      <dgm:spPr/>
      <dgm:t>
        <a:bodyPr/>
        <a:lstStyle/>
        <a:p>
          <a:endParaRPr lang="en-GB"/>
        </a:p>
      </dgm:t>
    </dgm:pt>
    <dgm:pt modelId="{0C8AC6F4-7099-C54D-BF69-A99C713DD1A6}">
      <dgm:prSet phldrT="[Text]"/>
      <dgm:spPr/>
      <dgm:t>
        <a:bodyPr/>
        <a:lstStyle/>
        <a:p>
          <a:r>
            <a:rPr lang="en-GB" dirty="0"/>
            <a:t>Engage an expert company to develop and implement the BCC strategy</a:t>
          </a:r>
        </a:p>
      </dgm:t>
    </dgm:pt>
    <dgm:pt modelId="{FD9A04F9-E51E-7A4E-8B56-C1895501A156}" type="parTrans" cxnId="{0E27F44B-9334-AA4A-A92F-5784E492D068}">
      <dgm:prSet/>
      <dgm:spPr/>
      <dgm:t>
        <a:bodyPr/>
        <a:lstStyle/>
        <a:p>
          <a:endParaRPr lang="en-GB"/>
        </a:p>
      </dgm:t>
    </dgm:pt>
    <dgm:pt modelId="{99097DBF-72C3-9143-A666-0539E82C56BF}" type="sibTrans" cxnId="{0E27F44B-9334-AA4A-A92F-5784E492D068}">
      <dgm:prSet/>
      <dgm:spPr/>
      <dgm:t>
        <a:bodyPr/>
        <a:lstStyle/>
        <a:p>
          <a:endParaRPr lang="en-GB"/>
        </a:p>
      </dgm:t>
    </dgm:pt>
    <dgm:pt modelId="{E1A6B59B-5040-E54C-A8D4-4297BFE2250C}" type="pres">
      <dgm:prSet presAssocID="{B3E40929-F108-6740-8908-DD6364E2DC87}" presName="linear" presStyleCnt="0">
        <dgm:presLayoutVars>
          <dgm:animLvl val="lvl"/>
          <dgm:resizeHandles val="exact"/>
        </dgm:presLayoutVars>
      </dgm:prSet>
      <dgm:spPr/>
    </dgm:pt>
    <dgm:pt modelId="{9F448826-ADC5-2148-B749-32029E9A011E}" type="pres">
      <dgm:prSet presAssocID="{8334A86B-75B9-1045-890D-5981FEF8EE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2E8EBD-3ABE-EA4A-8CCA-98B520063CAB}" type="pres">
      <dgm:prSet presAssocID="{8334A86B-75B9-1045-890D-5981FEF8EEC1}" presName="childText" presStyleLbl="revTx" presStyleIdx="0" presStyleCnt="3">
        <dgm:presLayoutVars>
          <dgm:bulletEnabled val="1"/>
        </dgm:presLayoutVars>
      </dgm:prSet>
      <dgm:spPr/>
    </dgm:pt>
    <dgm:pt modelId="{194DF6FD-9933-604B-81B5-0D61D76211C2}" type="pres">
      <dgm:prSet presAssocID="{A1590BFC-51C8-8D41-93DD-E88F1D61E20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B3A673-0B91-1449-9F41-C0B24A9E32FA}" type="pres">
      <dgm:prSet presAssocID="{A1590BFC-51C8-8D41-93DD-E88F1D61E209}" presName="childText" presStyleLbl="revTx" presStyleIdx="1" presStyleCnt="3">
        <dgm:presLayoutVars>
          <dgm:bulletEnabled val="1"/>
        </dgm:presLayoutVars>
      </dgm:prSet>
      <dgm:spPr/>
    </dgm:pt>
    <dgm:pt modelId="{2114BF06-E52E-A141-BE53-D53B1EA7D2F7}" type="pres">
      <dgm:prSet presAssocID="{A84B5F5A-E048-1A4D-8C2A-CFD78B45E38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84E5975-786E-F74E-9886-A6B2EF084986}" type="pres">
      <dgm:prSet presAssocID="{A84B5F5A-E048-1A4D-8C2A-CFD78B45E38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B53E30B-1E24-224B-A823-96DEBFD73805}" type="presOf" srcId="{B3E40929-F108-6740-8908-DD6364E2DC87}" destId="{E1A6B59B-5040-E54C-A8D4-4297BFE2250C}" srcOrd="0" destOrd="0" presId="urn:microsoft.com/office/officeart/2005/8/layout/vList2"/>
    <dgm:cxn modelId="{18590919-80AC-F04E-AC80-5DC743E2C19D}" srcId="{A1590BFC-51C8-8D41-93DD-E88F1D61E209}" destId="{25DEA03D-CDF0-1A4A-A0C1-01D62376670B}" srcOrd="0" destOrd="0" parTransId="{617753E2-E66D-C044-B4BE-C9F829CEF225}" sibTransId="{29FA67FF-1C23-1240-9D49-EBC42C9D5E54}"/>
    <dgm:cxn modelId="{F2ABDD21-6BD7-1142-B084-C5B13534D368}" srcId="{A84B5F5A-E048-1A4D-8C2A-CFD78B45E380}" destId="{564D94BA-0742-2B4E-80B1-8F7C1267BCE4}" srcOrd="2" destOrd="0" parTransId="{27D52633-EEC3-B342-9576-58437C51D8E3}" sibTransId="{B91A57C6-A6F1-E24D-89BD-871B54B9EB8E}"/>
    <dgm:cxn modelId="{03686B30-A20B-2142-B408-43CE2363DCF0}" type="presOf" srcId="{FB8A7DE5-C1E9-6B44-8F39-6A268432E941}" destId="{284E5975-786E-F74E-9886-A6B2EF084986}" srcOrd="0" destOrd="1" presId="urn:microsoft.com/office/officeart/2005/8/layout/vList2"/>
    <dgm:cxn modelId="{FA73EF37-96C2-6B41-896B-29297065B85B}" srcId="{B3E40929-F108-6740-8908-DD6364E2DC87}" destId="{8334A86B-75B9-1045-890D-5981FEF8EEC1}" srcOrd="0" destOrd="0" parTransId="{56C811E9-4C9D-2841-B1AA-F1D410640CFF}" sibTransId="{1071C70B-01C1-D544-AF60-8A119D4057EC}"/>
    <dgm:cxn modelId="{23449E5D-740D-0A4F-9C2A-A8D110C9AE3F}" type="presOf" srcId="{8143B164-4E62-DD4E-99CD-246137114F24}" destId="{222E8EBD-3ABE-EA4A-8CCA-98B520063CAB}" srcOrd="0" destOrd="1" presId="urn:microsoft.com/office/officeart/2005/8/layout/vList2"/>
    <dgm:cxn modelId="{597BA866-92BC-5A42-84F6-917859D908A2}" type="presOf" srcId="{E59F3461-B042-A241-B438-A5D410051681}" destId="{284E5975-786E-F74E-9886-A6B2EF084986}" srcOrd="0" destOrd="0" presId="urn:microsoft.com/office/officeart/2005/8/layout/vList2"/>
    <dgm:cxn modelId="{0E27F44B-9334-AA4A-A92F-5784E492D068}" srcId="{A84B5F5A-E048-1A4D-8C2A-CFD78B45E380}" destId="{0C8AC6F4-7099-C54D-BF69-A99C713DD1A6}" srcOrd="3" destOrd="0" parTransId="{FD9A04F9-E51E-7A4E-8B56-C1895501A156}" sibTransId="{99097DBF-72C3-9143-A666-0539E82C56BF}"/>
    <dgm:cxn modelId="{4072C471-BD98-E446-95EB-780E91EA661C}" type="presOf" srcId="{FC1CD679-8090-A549-B6BE-FC16848E6EF8}" destId="{284E5975-786E-F74E-9886-A6B2EF084986}" srcOrd="0" destOrd="4" presId="urn:microsoft.com/office/officeart/2005/8/layout/vList2"/>
    <dgm:cxn modelId="{81109456-7DCA-B94E-9D7F-5098F7ED192A}" type="presOf" srcId="{564D94BA-0742-2B4E-80B1-8F7C1267BCE4}" destId="{284E5975-786E-F74E-9886-A6B2EF084986}" srcOrd="0" destOrd="2" presId="urn:microsoft.com/office/officeart/2005/8/layout/vList2"/>
    <dgm:cxn modelId="{E9D6F982-41C5-0B45-BA5E-4AA0B54336FC}" type="presOf" srcId="{D2E50FF6-6051-0C40-93A9-17C30DD1E8AB}" destId="{222E8EBD-3ABE-EA4A-8CCA-98B520063CAB}" srcOrd="0" destOrd="0" presId="urn:microsoft.com/office/officeart/2005/8/layout/vList2"/>
    <dgm:cxn modelId="{B81C2190-8321-5D44-A6EA-C82A89748B9F}" srcId="{B3E40929-F108-6740-8908-DD6364E2DC87}" destId="{A1590BFC-51C8-8D41-93DD-E88F1D61E209}" srcOrd="1" destOrd="0" parTransId="{EEDBFB52-0675-9849-B030-2CE22C0C8DEE}" sibTransId="{B0663C98-21DB-194F-ACB8-9137794AED4D}"/>
    <dgm:cxn modelId="{B2D25B91-07AA-DB44-80DA-02688951170F}" srcId="{A1590BFC-51C8-8D41-93DD-E88F1D61E209}" destId="{CCA8B398-8F5F-1446-A9ED-F08295630ADA}" srcOrd="1" destOrd="0" parTransId="{9BB346A3-5D1B-5D4A-AA96-99BC045D8DBA}" sibTransId="{4FF21C4E-75E8-3349-A625-47FE429F1FFB}"/>
    <dgm:cxn modelId="{6321B1A1-9B78-3E43-9D66-DC3EDCCB7149}" type="presOf" srcId="{A1590BFC-51C8-8D41-93DD-E88F1D61E209}" destId="{194DF6FD-9933-604B-81B5-0D61D76211C2}" srcOrd="0" destOrd="0" presId="urn:microsoft.com/office/officeart/2005/8/layout/vList2"/>
    <dgm:cxn modelId="{852821A2-18F5-6A4B-BE4E-6C2CD112D97A}" srcId="{A84B5F5A-E048-1A4D-8C2A-CFD78B45E380}" destId="{FC1CD679-8090-A549-B6BE-FC16848E6EF8}" srcOrd="4" destOrd="0" parTransId="{41CCAC5C-F5C4-3540-9350-EB37E907AF33}" sibTransId="{70B5D012-8A91-DF45-968B-83C44B864613}"/>
    <dgm:cxn modelId="{B68231A3-3A89-DA40-8F62-788B67EA92DA}" type="presOf" srcId="{8334A86B-75B9-1045-890D-5981FEF8EEC1}" destId="{9F448826-ADC5-2148-B749-32029E9A011E}" srcOrd="0" destOrd="0" presId="urn:microsoft.com/office/officeart/2005/8/layout/vList2"/>
    <dgm:cxn modelId="{0F50C5B3-153F-5948-93F1-AA2116F0301B}" srcId="{8334A86B-75B9-1045-890D-5981FEF8EEC1}" destId="{D2E50FF6-6051-0C40-93A9-17C30DD1E8AB}" srcOrd="0" destOrd="0" parTransId="{366A334B-A44B-BA42-99FB-AD1CE558DD1F}" sibTransId="{4394B421-70BD-7944-80F0-C6443E9F48FD}"/>
    <dgm:cxn modelId="{3C085CB6-19FF-4A41-924B-2E620ADA8846}" srcId="{8334A86B-75B9-1045-890D-5981FEF8EEC1}" destId="{8143B164-4E62-DD4E-99CD-246137114F24}" srcOrd="1" destOrd="0" parTransId="{4D08DF8A-0AAC-EB41-AA01-102FC1100A06}" sibTransId="{9C705940-345E-654C-9E3E-103ABE68692A}"/>
    <dgm:cxn modelId="{A2E97CBD-C7C4-3249-AEB1-7A7BF5169B6C}" srcId="{B3E40929-F108-6740-8908-DD6364E2DC87}" destId="{A84B5F5A-E048-1A4D-8C2A-CFD78B45E380}" srcOrd="2" destOrd="0" parTransId="{16DF4E7A-C5C1-7049-B588-8C1E09434BB5}" sibTransId="{42E7366C-F139-9641-8639-ECE77BF3F170}"/>
    <dgm:cxn modelId="{D64F30C0-B1F1-1B4A-9DC2-AF862B0633EF}" type="presOf" srcId="{25DEA03D-CDF0-1A4A-A0C1-01D62376670B}" destId="{68B3A673-0B91-1449-9F41-C0B24A9E32FA}" srcOrd="0" destOrd="0" presId="urn:microsoft.com/office/officeart/2005/8/layout/vList2"/>
    <dgm:cxn modelId="{19067DE8-3FB0-944F-976C-A55CE7981910}" type="presOf" srcId="{CCA8B398-8F5F-1446-A9ED-F08295630ADA}" destId="{68B3A673-0B91-1449-9F41-C0B24A9E32FA}" srcOrd="0" destOrd="1" presId="urn:microsoft.com/office/officeart/2005/8/layout/vList2"/>
    <dgm:cxn modelId="{9E10F8EF-49FD-6C4A-A517-849FC00D82AC}" srcId="{A84B5F5A-E048-1A4D-8C2A-CFD78B45E380}" destId="{FB8A7DE5-C1E9-6B44-8F39-6A268432E941}" srcOrd="1" destOrd="0" parTransId="{FE2D1A70-50D9-CF44-A112-5B120FCDDEEA}" sibTransId="{15A068D4-2DF9-1F45-A8CF-C443768FF011}"/>
    <dgm:cxn modelId="{0D581DF6-172E-D446-B538-B7E84544E6D9}" type="presOf" srcId="{0C8AC6F4-7099-C54D-BF69-A99C713DD1A6}" destId="{284E5975-786E-F74E-9886-A6B2EF084986}" srcOrd="0" destOrd="3" presId="urn:microsoft.com/office/officeart/2005/8/layout/vList2"/>
    <dgm:cxn modelId="{44288AFB-3926-4B45-AA3F-2D086F8B56EC}" type="presOf" srcId="{A84B5F5A-E048-1A4D-8C2A-CFD78B45E380}" destId="{2114BF06-E52E-A141-BE53-D53B1EA7D2F7}" srcOrd="0" destOrd="0" presId="urn:microsoft.com/office/officeart/2005/8/layout/vList2"/>
    <dgm:cxn modelId="{37F70BFD-5CD3-8E44-956B-2EA713A3A89E}" srcId="{A84B5F5A-E048-1A4D-8C2A-CFD78B45E380}" destId="{E59F3461-B042-A241-B438-A5D410051681}" srcOrd="0" destOrd="0" parTransId="{58E2A01F-1A3E-604C-9F8D-6283604C431B}" sibTransId="{0A7509FD-35D1-6C4E-9A0F-8834A7E83D26}"/>
    <dgm:cxn modelId="{F6DA97B0-7B6A-0B4A-BB9D-99266E54476E}" type="presParOf" srcId="{E1A6B59B-5040-E54C-A8D4-4297BFE2250C}" destId="{9F448826-ADC5-2148-B749-32029E9A011E}" srcOrd="0" destOrd="0" presId="urn:microsoft.com/office/officeart/2005/8/layout/vList2"/>
    <dgm:cxn modelId="{3041E1A2-0434-824B-B03D-51809825D69E}" type="presParOf" srcId="{E1A6B59B-5040-E54C-A8D4-4297BFE2250C}" destId="{222E8EBD-3ABE-EA4A-8CCA-98B520063CAB}" srcOrd="1" destOrd="0" presId="urn:microsoft.com/office/officeart/2005/8/layout/vList2"/>
    <dgm:cxn modelId="{F8C9AADD-3AFF-674B-8F11-E315D522CA96}" type="presParOf" srcId="{E1A6B59B-5040-E54C-A8D4-4297BFE2250C}" destId="{194DF6FD-9933-604B-81B5-0D61D76211C2}" srcOrd="2" destOrd="0" presId="urn:microsoft.com/office/officeart/2005/8/layout/vList2"/>
    <dgm:cxn modelId="{D8C71319-2D4B-134B-B112-FDEE6CEABF21}" type="presParOf" srcId="{E1A6B59B-5040-E54C-A8D4-4297BFE2250C}" destId="{68B3A673-0B91-1449-9F41-C0B24A9E32FA}" srcOrd="3" destOrd="0" presId="urn:microsoft.com/office/officeart/2005/8/layout/vList2"/>
    <dgm:cxn modelId="{797D74F4-183B-7B40-B292-6DF2FE84D7C9}" type="presParOf" srcId="{E1A6B59B-5040-E54C-A8D4-4297BFE2250C}" destId="{2114BF06-E52E-A141-BE53-D53B1EA7D2F7}" srcOrd="4" destOrd="0" presId="urn:microsoft.com/office/officeart/2005/8/layout/vList2"/>
    <dgm:cxn modelId="{7798A4C3-0348-9A4D-A559-1A0DB572FA16}" type="presParOf" srcId="{E1A6B59B-5040-E54C-A8D4-4297BFE2250C}" destId="{284E5975-786E-F74E-9886-A6B2EF08498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3E40929-F108-6740-8908-DD6364E2DC87}" type="doc">
      <dgm:prSet loTypeId="urn:microsoft.com/office/officeart/2005/8/layout/vLis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34A86B-75B9-1045-890D-5981FEF8EEC1}">
      <dgm:prSet phldrT="[Text]"/>
      <dgm:spPr/>
      <dgm:t>
        <a:bodyPr/>
        <a:lstStyle/>
        <a:p>
          <a:r>
            <a:rPr lang="en-GB" dirty="0"/>
            <a:t>CHALLENGE:</a:t>
          </a:r>
        </a:p>
      </dgm:t>
    </dgm:pt>
    <dgm:pt modelId="{56C811E9-4C9D-2841-B1AA-F1D410640CFF}" type="parTrans" cxnId="{FA73EF37-96C2-6B41-896B-29297065B85B}">
      <dgm:prSet/>
      <dgm:spPr/>
      <dgm:t>
        <a:bodyPr/>
        <a:lstStyle/>
        <a:p>
          <a:endParaRPr lang="en-GB"/>
        </a:p>
      </dgm:t>
    </dgm:pt>
    <dgm:pt modelId="{1071C70B-01C1-D544-AF60-8A119D4057EC}" type="sibTrans" cxnId="{FA73EF37-96C2-6B41-896B-29297065B85B}">
      <dgm:prSet/>
      <dgm:spPr/>
      <dgm:t>
        <a:bodyPr/>
        <a:lstStyle/>
        <a:p>
          <a:endParaRPr lang="en-GB"/>
        </a:p>
      </dgm:t>
    </dgm:pt>
    <dgm:pt modelId="{8143B164-4E62-DD4E-99CD-246137114F24}">
      <dgm:prSet phldrT="[Text]"/>
      <dgm:spPr/>
      <dgm:t>
        <a:bodyPr/>
        <a:lstStyle/>
        <a:p>
          <a:r>
            <a:rPr lang="en-GB" dirty="0"/>
            <a:t>Planning and implementing DI safely takes time; some children are at exceptionally high risk - they cannot wait</a:t>
          </a:r>
        </a:p>
      </dgm:t>
    </dgm:pt>
    <dgm:pt modelId="{4D08DF8A-0AAC-EB41-AA01-102FC1100A06}" type="parTrans" cxnId="{3C085CB6-19FF-4A41-924B-2E620ADA8846}">
      <dgm:prSet/>
      <dgm:spPr/>
      <dgm:t>
        <a:bodyPr/>
        <a:lstStyle/>
        <a:p>
          <a:endParaRPr lang="en-GB"/>
        </a:p>
      </dgm:t>
    </dgm:pt>
    <dgm:pt modelId="{9C705940-345E-654C-9E3E-103ABE68692A}" type="sibTrans" cxnId="{3C085CB6-19FF-4A41-924B-2E620ADA8846}">
      <dgm:prSet/>
      <dgm:spPr/>
      <dgm:t>
        <a:bodyPr/>
        <a:lstStyle/>
        <a:p>
          <a:endParaRPr lang="en-GB"/>
        </a:p>
      </dgm:t>
    </dgm:pt>
    <dgm:pt modelId="{A1590BFC-51C8-8D41-93DD-E88F1D61E209}">
      <dgm:prSet phldrT="[Text]"/>
      <dgm:spPr/>
      <dgm:t>
        <a:bodyPr/>
        <a:lstStyle/>
        <a:p>
          <a:r>
            <a:rPr lang="en-GB" dirty="0"/>
            <a:t>SOLUTION:</a:t>
          </a:r>
        </a:p>
      </dgm:t>
    </dgm:pt>
    <dgm:pt modelId="{EEDBFB52-0675-9849-B030-2CE22C0C8DEE}" type="parTrans" cxnId="{B81C2190-8321-5D44-A6EA-C82A89748B9F}">
      <dgm:prSet/>
      <dgm:spPr/>
      <dgm:t>
        <a:bodyPr/>
        <a:lstStyle/>
        <a:p>
          <a:endParaRPr lang="en-GB"/>
        </a:p>
      </dgm:t>
    </dgm:pt>
    <dgm:pt modelId="{B0663C98-21DB-194F-ACB8-9137794AED4D}" type="sibTrans" cxnId="{B81C2190-8321-5D44-A6EA-C82A89748B9F}">
      <dgm:prSet/>
      <dgm:spPr/>
      <dgm:t>
        <a:bodyPr/>
        <a:lstStyle/>
        <a:p>
          <a:endParaRPr lang="en-GB"/>
        </a:p>
      </dgm:t>
    </dgm:pt>
    <dgm:pt modelId="{25DEA03D-CDF0-1A4A-A0C1-01D62376670B}">
      <dgm:prSet phldrT="[Text]"/>
      <dgm:spPr/>
      <dgm:t>
        <a:bodyPr/>
        <a:lstStyle/>
        <a:p>
          <a:r>
            <a:rPr lang="en-GB" dirty="0"/>
            <a:t>In parallel with medium-term DI planning and implementation, dedicate sufficient resources to rapidly plan and implement urgent interventions for children at highest risk of harm</a:t>
          </a:r>
        </a:p>
      </dgm:t>
    </dgm:pt>
    <dgm:pt modelId="{617753E2-E66D-C044-B4BE-C9F829CEF225}" type="parTrans" cxnId="{18590919-80AC-F04E-AC80-5DC743E2C19D}">
      <dgm:prSet/>
      <dgm:spPr/>
      <dgm:t>
        <a:bodyPr/>
        <a:lstStyle/>
        <a:p>
          <a:endParaRPr lang="en-GB"/>
        </a:p>
      </dgm:t>
    </dgm:pt>
    <dgm:pt modelId="{29FA67FF-1C23-1240-9D49-EBC42C9D5E54}" type="sibTrans" cxnId="{18590919-80AC-F04E-AC80-5DC743E2C19D}">
      <dgm:prSet/>
      <dgm:spPr/>
      <dgm:t>
        <a:bodyPr/>
        <a:lstStyle/>
        <a:p>
          <a:endParaRPr lang="en-GB"/>
        </a:p>
      </dgm:t>
    </dgm:pt>
    <dgm:pt modelId="{A84B5F5A-E048-1A4D-8C2A-CFD78B45E380}">
      <dgm:prSet phldrT="[Text]"/>
      <dgm:spPr/>
      <dgm:t>
        <a:bodyPr/>
        <a:lstStyle/>
        <a:p>
          <a:r>
            <a:rPr lang="en-GB"/>
            <a:t>RECOMMENDED PRIORITY ACTIONS:</a:t>
          </a:r>
        </a:p>
      </dgm:t>
    </dgm:pt>
    <dgm:pt modelId="{16DF4E7A-C5C1-7049-B588-8C1E09434BB5}" type="parTrans" cxnId="{A2E97CBD-C7C4-3249-AEB1-7A7BF5169B6C}">
      <dgm:prSet/>
      <dgm:spPr/>
      <dgm:t>
        <a:bodyPr/>
        <a:lstStyle/>
        <a:p>
          <a:endParaRPr lang="en-GB"/>
        </a:p>
      </dgm:t>
    </dgm:pt>
    <dgm:pt modelId="{42E7366C-F139-9641-8639-ECE77BF3F170}" type="sibTrans" cxnId="{A2E97CBD-C7C4-3249-AEB1-7A7BF5169B6C}">
      <dgm:prSet/>
      <dgm:spPr/>
      <dgm:t>
        <a:bodyPr/>
        <a:lstStyle/>
        <a:p>
          <a:endParaRPr lang="en-GB"/>
        </a:p>
      </dgm:t>
    </dgm:pt>
    <dgm:pt modelId="{E59F3461-B042-A241-B438-A5D410051681}">
      <dgm:prSet phldrT="[Text]"/>
      <dgm:spPr/>
      <dgm:t>
        <a:bodyPr/>
        <a:lstStyle/>
        <a:p>
          <a:r>
            <a:rPr lang="en-GB" dirty="0"/>
            <a:t>Babies - review DI for babies; improve the approach based on best </a:t>
          </a:r>
          <a:r>
            <a:rPr lang="en-GB" dirty="0" err="1"/>
            <a:t>pracfice</a:t>
          </a:r>
          <a:r>
            <a:rPr lang="en-GB" dirty="0"/>
            <a:t>; pilot in 3 baby institutions (years 1 &amp; 2); national roll-out (years 3 - 5)</a:t>
          </a:r>
        </a:p>
      </dgm:t>
    </dgm:pt>
    <dgm:pt modelId="{58E2A01F-1A3E-604C-9F8D-6283604C431B}" type="parTrans" cxnId="{37F70BFD-5CD3-8E44-956B-2EA713A3A89E}">
      <dgm:prSet/>
      <dgm:spPr/>
      <dgm:t>
        <a:bodyPr/>
        <a:lstStyle/>
        <a:p>
          <a:endParaRPr lang="en-GB"/>
        </a:p>
      </dgm:t>
    </dgm:pt>
    <dgm:pt modelId="{0A7509FD-35D1-6C4E-9A0F-8834A7E83D26}" type="sibTrans" cxnId="{37F70BFD-5CD3-8E44-956B-2EA713A3A89E}">
      <dgm:prSet/>
      <dgm:spPr/>
      <dgm:t>
        <a:bodyPr/>
        <a:lstStyle/>
        <a:p>
          <a:endParaRPr lang="en-GB"/>
        </a:p>
      </dgm:t>
    </dgm:pt>
    <dgm:pt modelId="{FB8A7DE5-C1E9-6B44-8F39-6A268432E941}">
      <dgm:prSet phldrT="[Text]"/>
      <dgm:spPr/>
      <dgm:t>
        <a:bodyPr/>
        <a:lstStyle/>
        <a:p>
          <a:r>
            <a:rPr lang="en-GB" dirty="0"/>
            <a:t>Children with high support needs (HSN) - rapid triage of those at highest risk; medical evacuation plan; improve care and support in situ; prepare for DI</a:t>
          </a:r>
        </a:p>
      </dgm:t>
    </dgm:pt>
    <dgm:pt modelId="{FE2D1A70-50D9-CF44-A112-5B120FCDDEEA}" type="parTrans" cxnId="{9E10F8EF-49FD-6C4A-A517-849FC00D82AC}">
      <dgm:prSet/>
      <dgm:spPr/>
      <dgm:t>
        <a:bodyPr/>
        <a:lstStyle/>
        <a:p>
          <a:endParaRPr lang="en-GB"/>
        </a:p>
      </dgm:t>
    </dgm:pt>
    <dgm:pt modelId="{15A068D4-2DF9-1F45-A8CF-C443768FF011}" type="sibTrans" cxnId="{9E10F8EF-49FD-6C4A-A517-849FC00D82AC}">
      <dgm:prSet/>
      <dgm:spPr/>
      <dgm:t>
        <a:bodyPr/>
        <a:lstStyle/>
        <a:p>
          <a:endParaRPr lang="en-GB"/>
        </a:p>
      </dgm:t>
    </dgm:pt>
    <dgm:pt modelId="{FC1CD679-8090-A549-B6BE-FC16848E6EF8}">
      <dgm:prSet phldrT="[Text]"/>
      <dgm:spPr/>
      <dgm:t>
        <a:bodyPr/>
        <a:lstStyle/>
        <a:p>
          <a:r>
            <a:rPr lang="en-GB" dirty="0"/>
            <a:t>Children from institutions evacuated to other countries - all children to be included in child protection systems of receiving countries; pause any return of evacuated children without individual assessment ; carry out individual assessments of all children; prioritise temporary family care in host countries; develop foster family care for when children return;</a:t>
          </a:r>
        </a:p>
      </dgm:t>
    </dgm:pt>
    <dgm:pt modelId="{41CCAC5C-F5C4-3540-9350-EB37E907AF33}" type="parTrans" cxnId="{852821A2-18F5-6A4B-BE4E-6C2CD112D97A}">
      <dgm:prSet/>
      <dgm:spPr/>
      <dgm:t>
        <a:bodyPr/>
        <a:lstStyle/>
        <a:p>
          <a:endParaRPr lang="en-GB"/>
        </a:p>
      </dgm:t>
    </dgm:pt>
    <dgm:pt modelId="{70B5D012-8A91-DF45-968B-83C44B864613}" type="sibTrans" cxnId="{852821A2-18F5-6A4B-BE4E-6C2CD112D97A}">
      <dgm:prSet/>
      <dgm:spPr/>
      <dgm:t>
        <a:bodyPr/>
        <a:lstStyle/>
        <a:p>
          <a:endParaRPr lang="en-GB"/>
        </a:p>
      </dgm:t>
    </dgm:pt>
    <dgm:pt modelId="{75C33A7C-7EB7-B843-84C1-B70A75409876}">
      <dgm:prSet phldrT="[Text]"/>
      <dgm:spPr/>
      <dgm:t>
        <a:bodyPr/>
        <a:lstStyle/>
        <a:p>
          <a:r>
            <a:rPr lang="en-GB" dirty="0"/>
            <a:t>Children deported from institutions to Russia - improve and accelerate reunification process; modify and utilise the </a:t>
          </a:r>
          <a:r>
            <a:rPr lang="en-GB" dirty="0" err="1"/>
            <a:t>Barnahus</a:t>
          </a:r>
          <a:r>
            <a:rPr lang="en-GB" dirty="0"/>
            <a:t> for interviewing children; develop a specialist foster family programme - so children return to families, not institutions</a:t>
          </a:r>
        </a:p>
      </dgm:t>
    </dgm:pt>
    <dgm:pt modelId="{5813BEF6-828B-AE41-94A9-359B9A3792C6}" type="parTrans" cxnId="{7E4926DE-C76A-8647-9815-C7329ABF8E10}">
      <dgm:prSet/>
      <dgm:spPr/>
      <dgm:t>
        <a:bodyPr/>
        <a:lstStyle/>
        <a:p>
          <a:endParaRPr lang="en-GB"/>
        </a:p>
      </dgm:t>
    </dgm:pt>
    <dgm:pt modelId="{877CD72E-7386-374F-BAC7-83F03B7D630C}" type="sibTrans" cxnId="{7E4926DE-C76A-8647-9815-C7329ABF8E10}">
      <dgm:prSet/>
      <dgm:spPr/>
      <dgm:t>
        <a:bodyPr/>
        <a:lstStyle/>
        <a:p>
          <a:endParaRPr lang="en-GB"/>
        </a:p>
      </dgm:t>
    </dgm:pt>
    <dgm:pt modelId="{48A15774-6EF3-714C-B3FE-9F574944CAE9}">
      <dgm:prSet phldrT="[Text]"/>
      <dgm:spPr/>
      <dgm:t>
        <a:bodyPr/>
        <a:lstStyle/>
        <a:p>
          <a:r>
            <a:rPr lang="en-GB" dirty="0"/>
            <a:t>Children reunited with families in first weeks of the war – triage; hire a large team to do individual assessments; care plans for children at risk of harm or re-institutionalisation</a:t>
          </a:r>
        </a:p>
      </dgm:t>
    </dgm:pt>
    <dgm:pt modelId="{51C4DDF8-906C-F04C-9973-2608CE7C056E}" type="parTrans" cxnId="{F1145673-6D83-384C-9EED-3468BAB876E5}">
      <dgm:prSet/>
      <dgm:spPr/>
      <dgm:t>
        <a:bodyPr/>
        <a:lstStyle/>
        <a:p>
          <a:endParaRPr lang="en-GB"/>
        </a:p>
      </dgm:t>
    </dgm:pt>
    <dgm:pt modelId="{E8ECAD0B-E2C7-7347-BF19-1C48D35D0EBB}" type="sibTrans" cxnId="{F1145673-6D83-384C-9EED-3468BAB876E5}">
      <dgm:prSet/>
      <dgm:spPr/>
      <dgm:t>
        <a:bodyPr/>
        <a:lstStyle/>
        <a:p>
          <a:endParaRPr lang="en-GB"/>
        </a:p>
      </dgm:t>
    </dgm:pt>
    <dgm:pt modelId="{E1A6B59B-5040-E54C-A8D4-4297BFE2250C}" type="pres">
      <dgm:prSet presAssocID="{B3E40929-F108-6740-8908-DD6364E2DC87}" presName="linear" presStyleCnt="0">
        <dgm:presLayoutVars>
          <dgm:animLvl val="lvl"/>
          <dgm:resizeHandles val="exact"/>
        </dgm:presLayoutVars>
      </dgm:prSet>
      <dgm:spPr/>
    </dgm:pt>
    <dgm:pt modelId="{9F448826-ADC5-2148-B749-32029E9A011E}" type="pres">
      <dgm:prSet presAssocID="{8334A86B-75B9-1045-890D-5981FEF8EE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2E8EBD-3ABE-EA4A-8CCA-98B520063CAB}" type="pres">
      <dgm:prSet presAssocID="{8334A86B-75B9-1045-890D-5981FEF8EEC1}" presName="childText" presStyleLbl="revTx" presStyleIdx="0" presStyleCnt="3">
        <dgm:presLayoutVars>
          <dgm:bulletEnabled val="1"/>
        </dgm:presLayoutVars>
      </dgm:prSet>
      <dgm:spPr/>
    </dgm:pt>
    <dgm:pt modelId="{194DF6FD-9933-604B-81B5-0D61D76211C2}" type="pres">
      <dgm:prSet presAssocID="{A1590BFC-51C8-8D41-93DD-E88F1D61E20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B3A673-0B91-1449-9F41-C0B24A9E32FA}" type="pres">
      <dgm:prSet presAssocID="{A1590BFC-51C8-8D41-93DD-E88F1D61E209}" presName="childText" presStyleLbl="revTx" presStyleIdx="1" presStyleCnt="3">
        <dgm:presLayoutVars>
          <dgm:bulletEnabled val="1"/>
        </dgm:presLayoutVars>
      </dgm:prSet>
      <dgm:spPr/>
    </dgm:pt>
    <dgm:pt modelId="{2114BF06-E52E-A141-BE53-D53B1EA7D2F7}" type="pres">
      <dgm:prSet presAssocID="{A84B5F5A-E048-1A4D-8C2A-CFD78B45E38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84E5975-786E-F74E-9886-A6B2EF084986}" type="pres">
      <dgm:prSet presAssocID="{A84B5F5A-E048-1A4D-8C2A-CFD78B45E38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B53E30B-1E24-224B-A823-96DEBFD73805}" type="presOf" srcId="{B3E40929-F108-6740-8908-DD6364E2DC87}" destId="{E1A6B59B-5040-E54C-A8D4-4297BFE2250C}" srcOrd="0" destOrd="0" presId="urn:microsoft.com/office/officeart/2005/8/layout/vList2"/>
    <dgm:cxn modelId="{18590919-80AC-F04E-AC80-5DC743E2C19D}" srcId="{A1590BFC-51C8-8D41-93DD-E88F1D61E209}" destId="{25DEA03D-CDF0-1A4A-A0C1-01D62376670B}" srcOrd="0" destOrd="0" parTransId="{617753E2-E66D-C044-B4BE-C9F829CEF225}" sibTransId="{29FA67FF-1C23-1240-9D49-EBC42C9D5E54}"/>
    <dgm:cxn modelId="{03686B30-A20B-2142-B408-43CE2363DCF0}" type="presOf" srcId="{FB8A7DE5-C1E9-6B44-8F39-6A268432E941}" destId="{284E5975-786E-F74E-9886-A6B2EF084986}" srcOrd="0" destOrd="1" presId="urn:microsoft.com/office/officeart/2005/8/layout/vList2"/>
    <dgm:cxn modelId="{FA73EF37-96C2-6B41-896B-29297065B85B}" srcId="{B3E40929-F108-6740-8908-DD6364E2DC87}" destId="{8334A86B-75B9-1045-890D-5981FEF8EEC1}" srcOrd="0" destOrd="0" parTransId="{56C811E9-4C9D-2841-B1AA-F1D410640CFF}" sibTransId="{1071C70B-01C1-D544-AF60-8A119D4057EC}"/>
    <dgm:cxn modelId="{23449E5D-740D-0A4F-9C2A-A8D110C9AE3F}" type="presOf" srcId="{8143B164-4E62-DD4E-99CD-246137114F24}" destId="{222E8EBD-3ABE-EA4A-8CCA-98B520063CAB}" srcOrd="0" destOrd="0" presId="urn:microsoft.com/office/officeart/2005/8/layout/vList2"/>
    <dgm:cxn modelId="{597BA866-92BC-5A42-84F6-917859D908A2}" type="presOf" srcId="{E59F3461-B042-A241-B438-A5D410051681}" destId="{284E5975-786E-F74E-9886-A6B2EF084986}" srcOrd="0" destOrd="0" presId="urn:microsoft.com/office/officeart/2005/8/layout/vList2"/>
    <dgm:cxn modelId="{6471106E-BBDC-B647-9910-536858142D48}" type="presOf" srcId="{48A15774-6EF3-714C-B3FE-9F574944CAE9}" destId="{284E5975-786E-F74E-9886-A6B2EF084986}" srcOrd="0" destOrd="4" presId="urn:microsoft.com/office/officeart/2005/8/layout/vList2"/>
    <dgm:cxn modelId="{4072C471-BD98-E446-95EB-780E91EA661C}" type="presOf" srcId="{FC1CD679-8090-A549-B6BE-FC16848E6EF8}" destId="{284E5975-786E-F74E-9886-A6B2EF084986}" srcOrd="0" destOrd="3" presId="urn:microsoft.com/office/officeart/2005/8/layout/vList2"/>
    <dgm:cxn modelId="{F1145673-6D83-384C-9EED-3468BAB876E5}" srcId="{A84B5F5A-E048-1A4D-8C2A-CFD78B45E380}" destId="{48A15774-6EF3-714C-B3FE-9F574944CAE9}" srcOrd="4" destOrd="0" parTransId="{51C4DDF8-906C-F04C-9973-2608CE7C056E}" sibTransId="{E8ECAD0B-E2C7-7347-BF19-1C48D35D0EBB}"/>
    <dgm:cxn modelId="{B81C2190-8321-5D44-A6EA-C82A89748B9F}" srcId="{B3E40929-F108-6740-8908-DD6364E2DC87}" destId="{A1590BFC-51C8-8D41-93DD-E88F1D61E209}" srcOrd="1" destOrd="0" parTransId="{EEDBFB52-0675-9849-B030-2CE22C0C8DEE}" sibTransId="{B0663C98-21DB-194F-ACB8-9137794AED4D}"/>
    <dgm:cxn modelId="{6321B1A1-9B78-3E43-9D66-DC3EDCCB7149}" type="presOf" srcId="{A1590BFC-51C8-8D41-93DD-E88F1D61E209}" destId="{194DF6FD-9933-604B-81B5-0D61D76211C2}" srcOrd="0" destOrd="0" presId="urn:microsoft.com/office/officeart/2005/8/layout/vList2"/>
    <dgm:cxn modelId="{852821A2-18F5-6A4B-BE4E-6C2CD112D97A}" srcId="{A84B5F5A-E048-1A4D-8C2A-CFD78B45E380}" destId="{FC1CD679-8090-A549-B6BE-FC16848E6EF8}" srcOrd="3" destOrd="0" parTransId="{41CCAC5C-F5C4-3540-9350-EB37E907AF33}" sibTransId="{70B5D012-8A91-DF45-968B-83C44B864613}"/>
    <dgm:cxn modelId="{B68231A3-3A89-DA40-8F62-788B67EA92DA}" type="presOf" srcId="{8334A86B-75B9-1045-890D-5981FEF8EEC1}" destId="{9F448826-ADC5-2148-B749-32029E9A011E}" srcOrd="0" destOrd="0" presId="urn:microsoft.com/office/officeart/2005/8/layout/vList2"/>
    <dgm:cxn modelId="{596644B0-0B27-4247-8CDA-2861F32EAFB3}" type="presOf" srcId="{75C33A7C-7EB7-B843-84C1-B70A75409876}" destId="{284E5975-786E-F74E-9886-A6B2EF084986}" srcOrd="0" destOrd="2" presId="urn:microsoft.com/office/officeart/2005/8/layout/vList2"/>
    <dgm:cxn modelId="{3C085CB6-19FF-4A41-924B-2E620ADA8846}" srcId="{8334A86B-75B9-1045-890D-5981FEF8EEC1}" destId="{8143B164-4E62-DD4E-99CD-246137114F24}" srcOrd="0" destOrd="0" parTransId="{4D08DF8A-0AAC-EB41-AA01-102FC1100A06}" sibTransId="{9C705940-345E-654C-9E3E-103ABE68692A}"/>
    <dgm:cxn modelId="{A2E97CBD-C7C4-3249-AEB1-7A7BF5169B6C}" srcId="{B3E40929-F108-6740-8908-DD6364E2DC87}" destId="{A84B5F5A-E048-1A4D-8C2A-CFD78B45E380}" srcOrd="2" destOrd="0" parTransId="{16DF4E7A-C5C1-7049-B588-8C1E09434BB5}" sibTransId="{42E7366C-F139-9641-8639-ECE77BF3F170}"/>
    <dgm:cxn modelId="{D64F30C0-B1F1-1B4A-9DC2-AF862B0633EF}" type="presOf" srcId="{25DEA03D-CDF0-1A4A-A0C1-01D62376670B}" destId="{68B3A673-0B91-1449-9F41-C0B24A9E32FA}" srcOrd="0" destOrd="0" presId="urn:microsoft.com/office/officeart/2005/8/layout/vList2"/>
    <dgm:cxn modelId="{7E4926DE-C76A-8647-9815-C7329ABF8E10}" srcId="{A84B5F5A-E048-1A4D-8C2A-CFD78B45E380}" destId="{75C33A7C-7EB7-B843-84C1-B70A75409876}" srcOrd="2" destOrd="0" parTransId="{5813BEF6-828B-AE41-94A9-359B9A3792C6}" sibTransId="{877CD72E-7386-374F-BAC7-83F03B7D630C}"/>
    <dgm:cxn modelId="{9E10F8EF-49FD-6C4A-A517-849FC00D82AC}" srcId="{A84B5F5A-E048-1A4D-8C2A-CFD78B45E380}" destId="{FB8A7DE5-C1E9-6B44-8F39-6A268432E941}" srcOrd="1" destOrd="0" parTransId="{FE2D1A70-50D9-CF44-A112-5B120FCDDEEA}" sibTransId="{15A068D4-2DF9-1F45-A8CF-C443768FF011}"/>
    <dgm:cxn modelId="{44288AFB-3926-4B45-AA3F-2D086F8B56EC}" type="presOf" srcId="{A84B5F5A-E048-1A4D-8C2A-CFD78B45E380}" destId="{2114BF06-E52E-A141-BE53-D53B1EA7D2F7}" srcOrd="0" destOrd="0" presId="urn:microsoft.com/office/officeart/2005/8/layout/vList2"/>
    <dgm:cxn modelId="{37F70BFD-5CD3-8E44-956B-2EA713A3A89E}" srcId="{A84B5F5A-E048-1A4D-8C2A-CFD78B45E380}" destId="{E59F3461-B042-A241-B438-A5D410051681}" srcOrd="0" destOrd="0" parTransId="{58E2A01F-1A3E-604C-9F8D-6283604C431B}" sibTransId="{0A7509FD-35D1-6C4E-9A0F-8834A7E83D26}"/>
    <dgm:cxn modelId="{F6DA97B0-7B6A-0B4A-BB9D-99266E54476E}" type="presParOf" srcId="{E1A6B59B-5040-E54C-A8D4-4297BFE2250C}" destId="{9F448826-ADC5-2148-B749-32029E9A011E}" srcOrd="0" destOrd="0" presId="urn:microsoft.com/office/officeart/2005/8/layout/vList2"/>
    <dgm:cxn modelId="{3041E1A2-0434-824B-B03D-51809825D69E}" type="presParOf" srcId="{E1A6B59B-5040-E54C-A8D4-4297BFE2250C}" destId="{222E8EBD-3ABE-EA4A-8CCA-98B520063CAB}" srcOrd="1" destOrd="0" presId="urn:microsoft.com/office/officeart/2005/8/layout/vList2"/>
    <dgm:cxn modelId="{F8C9AADD-3AFF-674B-8F11-E315D522CA96}" type="presParOf" srcId="{E1A6B59B-5040-E54C-A8D4-4297BFE2250C}" destId="{194DF6FD-9933-604B-81B5-0D61D76211C2}" srcOrd="2" destOrd="0" presId="urn:microsoft.com/office/officeart/2005/8/layout/vList2"/>
    <dgm:cxn modelId="{D8C71319-2D4B-134B-B112-FDEE6CEABF21}" type="presParOf" srcId="{E1A6B59B-5040-E54C-A8D4-4297BFE2250C}" destId="{68B3A673-0B91-1449-9F41-C0B24A9E32FA}" srcOrd="3" destOrd="0" presId="urn:microsoft.com/office/officeart/2005/8/layout/vList2"/>
    <dgm:cxn modelId="{797D74F4-183B-7B40-B292-6DF2FE84D7C9}" type="presParOf" srcId="{E1A6B59B-5040-E54C-A8D4-4297BFE2250C}" destId="{2114BF06-E52E-A141-BE53-D53B1EA7D2F7}" srcOrd="4" destOrd="0" presId="urn:microsoft.com/office/officeart/2005/8/layout/vList2"/>
    <dgm:cxn modelId="{7798A4C3-0348-9A4D-A559-1A0DB572FA16}" type="presParOf" srcId="{E1A6B59B-5040-E54C-A8D4-4297BFE2250C}" destId="{284E5975-786E-F74E-9886-A6B2EF08498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5743A-CE3D-554D-824F-B1A5782186DD}">
      <dsp:nvSpPr>
        <dsp:cNvPr id="0" name=""/>
        <dsp:cNvSpPr/>
      </dsp:nvSpPr>
      <dsp:spPr>
        <a:xfrm>
          <a:off x="3145009" y="1710048"/>
          <a:ext cx="1219138" cy="1219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</a:rPr>
            <a:t>Resistance to system change</a:t>
          </a:r>
        </a:p>
      </dsp:txBody>
      <dsp:txXfrm>
        <a:off x="3323548" y="1888587"/>
        <a:ext cx="862060" cy="862060"/>
      </dsp:txXfrm>
    </dsp:sp>
    <dsp:sp modelId="{26BF4E11-17DC-384B-9BE8-DEE933773C8B}">
      <dsp:nvSpPr>
        <dsp:cNvPr id="0" name=""/>
        <dsp:cNvSpPr/>
      </dsp:nvSpPr>
      <dsp:spPr>
        <a:xfrm rot="16200000">
          <a:off x="3625569" y="1266685"/>
          <a:ext cx="258017" cy="414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3664272" y="1388289"/>
        <a:ext cx="180612" cy="248704"/>
      </dsp:txXfrm>
    </dsp:sp>
    <dsp:sp modelId="{AC652375-3563-2D4C-B2EA-5994635FA1E5}">
      <dsp:nvSpPr>
        <dsp:cNvPr id="0" name=""/>
        <dsp:cNvSpPr/>
      </dsp:nvSpPr>
      <dsp:spPr>
        <a:xfrm>
          <a:off x="3145009" y="4085"/>
          <a:ext cx="1219138" cy="1219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Fear of change</a:t>
          </a:r>
        </a:p>
      </dsp:txBody>
      <dsp:txXfrm>
        <a:off x="3323548" y="182624"/>
        <a:ext cx="862060" cy="862060"/>
      </dsp:txXfrm>
    </dsp:sp>
    <dsp:sp modelId="{5B5ACA62-EFE6-9C4C-86BA-C93C91B9632F}">
      <dsp:nvSpPr>
        <dsp:cNvPr id="0" name=""/>
        <dsp:cNvSpPr/>
      </dsp:nvSpPr>
      <dsp:spPr>
        <a:xfrm>
          <a:off x="4471248" y="2112364"/>
          <a:ext cx="258017" cy="414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4471248" y="2195265"/>
        <a:ext cx="180612" cy="248704"/>
      </dsp:txXfrm>
    </dsp:sp>
    <dsp:sp modelId="{C4D1BA44-599A-9A40-A32E-D86BA52F2CF3}">
      <dsp:nvSpPr>
        <dsp:cNvPr id="0" name=""/>
        <dsp:cNvSpPr/>
      </dsp:nvSpPr>
      <dsp:spPr>
        <a:xfrm>
          <a:off x="4850972" y="1710048"/>
          <a:ext cx="1219138" cy="1219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Belief systems/ ideology</a:t>
          </a:r>
        </a:p>
      </dsp:txBody>
      <dsp:txXfrm>
        <a:off x="5029511" y="1888587"/>
        <a:ext cx="862060" cy="862060"/>
      </dsp:txXfrm>
    </dsp:sp>
    <dsp:sp modelId="{CCE0B3FA-A313-FA45-AD2D-5F8EB91449F7}">
      <dsp:nvSpPr>
        <dsp:cNvPr id="0" name=""/>
        <dsp:cNvSpPr/>
      </dsp:nvSpPr>
      <dsp:spPr>
        <a:xfrm rot="5400000">
          <a:off x="3625569" y="2958042"/>
          <a:ext cx="258017" cy="414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3664272" y="3002241"/>
        <a:ext cx="180612" cy="248704"/>
      </dsp:txXfrm>
    </dsp:sp>
    <dsp:sp modelId="{3E2B6296-8FAA-F748-8B8B-59D8328EBAAA}">
      <dsp:nvSpPr>
        <dsp:cNvPr id="0" name=""/>
        <dsp:cNvSpPr/>
      </dsp:nvSpPr>
      <dsp:spPr>
        <a:xfrm>
          <a:off x="2900718" y="3416011"/>
          <a:ext cx="1707719" cy="1219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Myths or misunderstandings</a:t>
          </a:r>
        </a:p>
      </dsp:txBody>
      <dsp:txXfrm>
        <a:off x="3150808" y="3594550"/>
        <a:ext cx="1207539" cy="862060"/>
      </dsp:txXfrm>
    </dsp:sp>
    <dsp:sp modelId="{FB067066-A230-F245-9290-93385A0379E2}">
      <dsp:nvSpPr>
        <dsp:cNvPr id="0" name=""/>
        <dsp:cNvSpPr/>
      </dsp:nvSpPr>
      <dsp:spPr>
        <a:xfrm rot="10800000">
          <a:off x="2779891" y="2112364"/>
          <a:ext cx="258017" cy="414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2857296" y="2195265"/>
        <a:ext cx="180612" cy="248704"/>
      </dsp:txXfrm>
    </dsp:sp>
    <dsp:sp modelId="{2A09DD0E-AECC-8143-B286-3FD2683CAF3C}">
      <dsp:nvSpPr>
        <dsp:cNvPr id="0" name=""/>
        <dsp:cNvSpPr/>
      </dsp:nvSpPr>
      <dsp:spPr>
        <a:xfrm>
          <a:off x="1439046" y="1710048"/>
          <a:ext cx="1219138" cy="12191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Financial and vested interests</a:t>
          </a:r>
        </a:p>
      </dsp:txBody>
      <dsp:txXfrm>
        <a:off x="1617585" y="1888587"/>
        <a:ext cx="862060" cy="8620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1E1C7-D44F-AB47-B69F-BEF354C0B0B5}">
      <dsp:nvSpPr>
        <dsp:cNvPr id="0" name=""/>
        <dsp:cNvSpPr/>
      </dsp:nvSpPr>
      <dsp:spPr>
        <a:xfrm>
          <a:off x="0" y="154260"/>
          <a:ext cx="11453248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CHALLENGE:</a:t>
          </a:r>
        </a:p>
      </dsp:txBody>
      <dsp:txXfrm>
        <a:off x="23988" y="178248"/>
        <a:ext cx="11405272" cy="443423"/>
      </dsp:txXfrm>
    </dsp:sp>
    <dsp:sp modelId="{89206935-559D-B046-BBDB-4C1202FAD12B}">
      <dsp:nvSpPr>
        <dsp:cNvPr id="0" name=""/>
        <dsp:cNvSpPr/>
      </dsp:nvSpPr>
      <dsp:spPr>
        <a:xfrm>
          <a:off x="0" y="634900"/>
          <a:ext cx="11453248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64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/>
            <a:t>Design of the new system is often over-simplified - misunderstands the </a:t>
          </a:r>
          <a:r>
            <a:rPr lang="en-GB" sz="1600" kern="1200" dirty="0" err="1"/>
            <a:t>probelm</a:t>
          </a:r>
          <a:r>
            <a:rPr lang="en-GB" sz="1600" kern="1200" dirty="0"/>
            <a:t>; focuses on the wrong priorities (personnel and buildings); replaces institutions with one type of care; limited vision; tries to implement all at once; not based on </a:t>
          </a:r>
          <a:r>
            <a:rPr lang="en-GB" sz="1600" kern="1200" dirty="0" err="1"/>
            <a:t>invididual</a:t>
          </a:r>
          <a:r>
            <a:rPr lang="en-GB" sz="1600" kern="1200" dirty="0"/>
            <a:t> needs, rights and wishes; no plans for sustainability beyond donor funding</a:t>
          </a:r>
        </a:p>
      </dsp:txBody>
      <dsp:txXfrm>
        <a:off x="0" y="634900"/>
        <a:ext cx="11453248" cy="695520"/>
      </dsp:txXfrm>
    </dsp:sp>
    <dsp:sp modelId="{61F4953F-2E65-7F4B-811E-9D926C93721A}">
      <dsp:nvSpPr>
        <dsp:cNvPr id="0" name=""/>
        <dsp:cNvSpPr/>
      </dsp:nvSpPr>
      <dsp:spPr>
        <a:xfrm>
          <a:off x="0" y="1330420"/>
          <a:ext cx="11453248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SOLUTION:</a:t>
          </a:r>
        </a:p>
      </dsp:txBody>
      <dsp:txXfrm>
        <a:off x="23988" y="1354408"/>
        <a:ext cx="11405272" cy="443423"/>
      </dsp:txXfrm>
    </dsp:sp>
    <dsp:sp modelId="{05DADC9F-8405-1F4D-8F84-606358F628F0}">
      <dsp:nvSpPr>
        <dsp:cNvPr id="0" name=""/>
        <dsp:cNvSpPr/>
      </dsp:nvSpPr>
      <dsp:spPr>
        <a:xfrm>
          <a:off x="0" y="1821820"/>
          <a:ext cx="11453248" cy="1260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64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/>
            <a:t>Strengthen universal health, education and social services; develop targeted family support services; alternative family care; emergency response; care-leaving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/>
            <a:t>Base system design on data from system analysis (strategic review, financial analysis, risk analysis)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Plan redirection of resources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Demonstrate, learn, scale up to national level</a:t>
          </a:r>
        </a:p>
      </dsp:txBody>
      <dsp:txXfrm>
        <a:off x="0" y="1821820"/>
        <a:ext cx="11453248" cy="1260630"/>
      </dsp:txXfrm>
    </dsp:sp>
    <dsp:sp modelId="{297EDF32-5E11-6540-B618-9BD374CC0152}">
      <dsp:nvSpPr>
        <dsp:cNvPr id="0" name=""/>
        <dsp:cNvSpPr/>
      </dsp:nvSpPr>
      <dsp:spPr>
        <a:xfrm>
          <a:off x="0" y="3082450"/>
          <a:ext cx="11453248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RECOMMENDED PRIORITY ACTIONS:</a:t>
          </a:r>
        </a:p>
      </dsp:txBody>
      <dsp:txXfrm>
        <a:off x="23988" y="3106438"/>
        <a:ext cx="11405272" cy="443423"/>
      </dsp:txXfrm>
    </dsp:sp>
    <dsp:sp modelId="{F09A08C0-20D1-4C4E-ABE7-FA9E39FBCC90}">
      <dsp:nvSpPr>
        <dsp:cNvPr id="0" name=""/>
        <dsp:cNvSpPr/>
      </dsp:nvSpPr>
      <dsp:spPr>
        <a:xfrm>
          <a:off x="0" y="3573850"/>
          <a:ext cx="11453248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64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Start with pilot regions - comprehensive needs assessments (eg Hardiker model)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Regional resource assessment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Regional plan of services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regional resource redirection plan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/>
            <a:t>Regional investment plan</a:t>
          </a:r>
        </a:p>
      </dsp:txBody>
      <dsp:txXfrm>
        <a:off x="0" y="3573850"/>
        <a:ext cx="11453248" cy="13041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1E1C7-D44F-AB47-B69F-BEF354C0B0B5}">
      <dsp:nvSpPr>
        <dsp:cNvPr id="0" name=""/>
        <dsp:cNvSpPr/>
      </dsp:nvSpPr>
      <dsp:spPr>
        <a:xfrm>
          <a:off x="0" y="206053"/>
          <a:ext cx="11329261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PLANNING THE REDIRECTION OF RESOURCES</a:t>
          </a:r>
        </a:p>
      </dsp:txBody>
      <dsp:txXfrm>
        <a:off x="30842" y="236895"/>
        <a:ext cx="11267577" cy="570116"/>
      </dsp:txXfrm>
    </dsp:sp>
    <dsp:sp modelId="{89206935-559D-B046-BBDB-4C1202FAD12B}">
      <dsp:nvSpPr>
        <dsp:cNvPr id="0" name=""/>
        <dsp:cNvSpPr/>
      </dsp:nvSpPr>
      <dsp:spPr>
        <a:xfrm>
          <a:off x="0" y="837853"/>
          <a:ext cx="1132926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70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Funding the new system for the long term (sustainability)</a:t>
          </a:r>
        </a:p>
      </dsp:txBody>
      <dsp:txXfrm>
        <a:off x="0" y="837853"/>
        <a:ext cx="11329261" cy="447120"/>
      </dsp:txXfrm>
    </dsp:sp>
    <dsp:sp modelId="{61F4953F-2E65-7F4B-811E-9D926C93721A}">
      <dsp:nvSpPr>
        <dsp:cNvPr id="0" name=""/>
        <dsp:cNvSpPr/>
      </dsp:nvSpPr>
      <dsp:spPr>
        <a:xfrm>
          <a:off x="0" y="1284973"/>
          <a:ext cx="11329261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INDIVIDUAL</a:t>
          </a:r>
          <a:r>
            <a:rPr lang="en-GB" sz="2700" kern="1200" baseline="0"/>
            <a:t> ASSESSMENT, PLANNING AND PREPERATION FOR EACH CHILD</a:t>
          </a:r>
          <a:endParaRPr lang="en-GB" sz="2700" kern="1200"/>
        </a:p>
      </dsp:txBody>
      <dsp:txXfrm>
        <a:off x="30842" y="1315815"/>
        <a:ext cx="11267577" cy="570116"/>
      </dsp:txXfrm>
    </dsp:sp>
    <dsp:sp modelId="{05DADC9F-8405-1F4D-8F84-606358F628F0}">
      <dsp:nvSpPr>
        <dsp:cNvPr id="0" name=""/>
        <dsp:cNvSpPr/>
      </dsp:nvSpPr>
      <dsp:spPr>
        <a:xfrm>
          <a:off x="0" y="1916773"/>
          <a:ext cx="11329261" cy="628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70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Ensuring every decision is made in the best interests of each individual child - achieving the best possible outcomes for children</a:t>
          </a:r>
        </a:p>
      </dsp:txBody>
      <dsp:txXfrm>
        <a:off x="0" y="1916773"/>
        <a:ext cx="11329261" cy="628762"/>
      </dsp:txXfrm>
    </dsp:sp>
    <dsp:sp modelId="{297EDF32-5E11-6540-B618-9BD374CC0152}">
      <dsp:nvSpPr>
        <dsp:cNvPr id="0" name=""/>
        <dsp:cNvSpPr/>
      </dsp:nvSpPr>
      <dsp:spPr>
        <a:xfrm>
          <a:off x="0" y="2545536"/>
          <a:ext cx="11329261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HUMAN RESOURCES AND CAPACITY BUILDING</a:t>
          </a:r>
        </a:p>
      </dsp:txBody>
      <dsp:txXfrm>
        <a:off x="30842" y="2576378"/>
        <a:ext cx="11267577" cy="570116"/>
      </dsp:txXfrm>
    </dsp:sp>
    <dsp:sp modelId="{F09A08C0-20D1-4C4E-ABE7-FA9E39FBCC90}">
      <dsp:nvSpPr>
        <dsp:cNvPr id="0" name=""/>
        <dsp:cNvSpPr/>
      </dsp:nvSpPr>
      <dsp:spPr>
        <a:xfrm>
          <a:off x="0" y="3177336"/>
          <a:ext cx="11329261" cy="698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70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/>
            <a:t>Investing in the children's workforce,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Transforming attitudes, practices, and organisational culture</a:t>
          </a:r>
        </a:p>
      </dsp:txBody>
      <dsp:txXfrm>
        <a:off x="0" y="3177336"/>
        <a:ext cx="11329261" cy="698625"/>
      </dsp:txXfrm>
    </dsp:sp>
    <dsp:sp modelId="{4CE0F816-BD9C-E646-94D5-CD6C4D452E8E}">
      <dsp:nvSpPr>
        <dsp:cNvPr id="0" name=""/>
        <dsp:cNvSpPr/>
      </dsp:nvSpPr>
      <dsp:spPr>
        <a:xfrm>
          <a:off x="0" y="3875961"/>
          <a:ext cx="11329261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MONITORING, EVALUATION, ACCOUNTABILITY AND LEARNING</a:t>
          </a:r>
        </a:p>
      </dsp:txBody>
      <dsp:txXfrm>
        <a:off x="30842" y="3906803"/>
        <a:ext cx="11267577" cy="570116"/>
      </dsp:txXfrm>
    </dsp:sp>
    <dsp:sp modelId="{65FB0D48-81B0-2E4B-BD09-DCBA33D39CFC}">
      <dsp:nvSpPr>
        <dsp:cNvPr id="0" name=""/>
        <dsp:cNvSpPr/>
      </dsp:nvSpPr>
      <dsp:spPr>
        <a:xfrm>
          <a:off x="0" y="4507761"/>
          <a:ext cx="1132926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70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Use the Results Framework as a basis for developing a comprehensive MEAL approach</a:t>
          </a:r>
        </a:p>
      </dsp:txBody>
      <dsp:txXfrm>
        <a:off x="0" y="4507761"/>
        <a:ext cx="11329261" cy="447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D4FA4-20EC-174F-85B1-8F60F2862C5B}">
      <dsp:nvSpPr>
        <dsp:cNvPr id="0" name=""/>
        <dsp:cNvSpPr/>
      </dsp:nvSpPr>
      <dsp:spPr>
        <a:xfrm>
          <a:off x="3315464" y="2034695"/>
          <a:ext cx="1040731" cy="10407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Challenges in changing government systems</a:t>
          </a:r>
        </a:p>
      </dsp:txBody>
      <dsp:txXfrm>
        <a:off x="3467876" y="2187107"/>
        <a:ext cx="735907" cy="735907"/>
      </dsp:txXfrm>
    </dsp:sp>
    <dsp:sp modelId="{462F0497-1D23-C349-AF70-F24ED0697DE8}">
      <dsp:nvSpPr>
        <dsp:cNvPr id="0" name=""/>
        <dsp:cNvSpPr/>
      </dsp:nvSpPr>
      <dsp:spPr>
        <a:xfrm rot="16200000">
          <a:off x="3641378" y="1501887"/>
          <a:ext cx="388904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694455" y="1625734"/>
        <a:ext cx="282750" cy="212308"/>
      </dsp:txXfrm>
    </dsp:sp>
    <dsp:sp modelId="{2F4E12E3-941D-D141-A249-DF732F3E781A}">
      <dsp:nvSpPr>
        <dsp:cNvPr id="0" name=""/>
        <dsp:cNvSpPr/>
      </dsp:nvSpPr>
      <dsp:spPr>
        <a:xfrm>
          <a:off x="3185373" y="0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Lack of vision</a:t>
          </a:r>
        </a:p>
      </dsp:txBody>
      <dsp:txXfrm>
        <a:off x="3375887" y="190514"/>
        <a:ext cx="919886" cy="919886"/>
      </dsp:txXfrm>
    </dsp:sp>
    <dsp:sp modelId="{7022812F-C2D6-B544-9E51-0B4B866E4F7D}">
      <dsp:nvSpPr>
        <dsp:cNvPr id="0" name=""/>
        <dsp:cNvSpPr/>
      </dsp:nvSpPr>
      <dsp:spPr>
        <a:xfrm rot="19285714">
          <a:off x="4326091" y="1832776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337671" y="1936639"/>
        <a:ext cx="281047" cy="212308"/>
      </dsp:txXfrm>
    </dsp:sp>
    <dsp:sp modelId="{7531160D-60FC-A54A-BE0B-B812E5A294D0}">
      <dsp:nvSpPr>
        <dsp:cNvPr id="0" name=""/>
        <dsp:cNvSpPr/>
      </dsp:nvSpPr>
      <dsp:spPr>
        <a:xfrm>
          <a:off x="4671940" y="719106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Inertia</a:t>
          </a:r>
        </a:p>
      </dsp:txBody>
      <dsp:txXfrm>
        <a:off x="4862454" y="909620"/>
        <a:ext cx="919886" cy="919886"/>
      </dsp:txXfrm>
    </dsp:sp>
    <dsp:sp modelId="{20DA5349-7233-E64A-A7DB-2B9F8C5ED085}">
      <dsp:nvSpPr>
        <dsp:cNvPr id="0" name=""/>
        <dsp:cNvSpPr/>
      </dsp:nvSpPr>
      <dsp:spPr>
        <a:xfrm rot="771429">
          <a:off x="4494990" y="2572774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496321" y="2631733"/>
        <a:ext cx="281047" cy="212308"/>
      </dsp:txXfrm>
    </dsp:sp>
    <dsp:sp modelId="{8C6817A4-F26E-5F45-BB85-51AE80621894}">
      <dsp:nvSpPr>
        <dsp:cNvPr id="0" name=""/>
        <dsp:cNvSpPr/>
      </dsp:nvSpPr>
      <dsp:spPr>
        <a:xfrm>
          <a:off x="5039092" y="2327703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Insufficient managerial capacity and resources</a:t>
          </a:r>
        </a:p>
      </dsp:txBody>
      <dsp:txXfrm>
        <a:off x="5229606" y="2518217"/>
        <a:ext cx="919886" cy="919886"/>
      </dsp:txXfrm>
    </dsp:sp>
    <dsp:sp modelId="{DBAF6857-8CC3-2C44-AB33-D177CDA0E2D1}">
      <dsp:nvSpPr>
        <dsp:cNvPr id="0" name=""/>
        <dsp:cNvSpPr/>
      </dsp:nvSpPr>
      <dsp:spPr>
        <a:xfrm rot="3857143">
          <a:off x="4021744" y="3166206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051792" y="3189155"/>
        <a:ext cx="281047" cy="212308"/>
      </dsp:txXfrm>
    </dsp:sp>
    <dsp:sp modelId="{6FFC032A-3C92-B64F-9B96-90D5D02432B8}">
      <dsp:nvSpPr>
        <dsp:cNvPr id="0" name=""/>
        <dsp:cNvSpPr/>
      </dsp:nvSpPr>
      <dsp:spPr>
        <a:xfrm>
          <a:off x="4010356" y="3617698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Pilot fatigue</a:t>
          </a:r>
        </a:p>
      </dsp:txBody>
      <dsp:txXfrm>
        <a:off x="4200870" y="3808212"/>
        <a:ext cx="919886" cy="919886"/>
      </dsp:txXfrm>
    </dsp:sp>
    <dsp:sp modelId="{C9628CF6-78BE-D643-989D-12534F7C0C5F}">
      <dsp:nvSpPr>
        <dsp:cNvPr id="0" name=""/>
        <dsp:cNvSpPr/>
      </dsp:nvSpPr>
      <dsp:spPr>
        <a:xfrm rot="6942857">
          <a:off x="3262715" y="3166206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3338821" y="3189155"/>
        <a:ext cx="281047" cy="212308"/>
      </dsp:txXfrm>
    </dsp:sp>
    <dsp:sp modelId="{CB7D1163-5BBE-2E4C-BFDD-33AC5B82A829}">
      <dsp:nvSpPr>
        <dsp:cNvPr id="0" name=""/>
        <dsp:cNvSpPr/>
      </dsp:nvSpPr>
      <dsp:spPr>
        <a:xfrm>
          <a:off x="2360390" y="3617698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Financial or other vested interest in the status quo</a:t>
          </a:r>
        </a:p>
      </dsp:txBody>
      <dsp:txXfrm>
        <a:off x="2550904" y="3808212"/>
        <a:ext cx="919886" cy="919886"/>
      </dsp:txXfrm>
    </dsp:sp>
    <dsp:sp modelId="{0A5A7E80-AA90-A640-880E-7DCA7E079086}">
      <dsp:nvSpPr>
        <dsp:cNvPr id="0" name=""/>
        <dsp:cNvSpPr/>
      </dsp:nvSpPr>
      <dsp:spPr>
        <a:xfrm rot="10028571">
          <a:off x="2789469" y="2572774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2894292" y="2631733"/>
        <a:ext cx="281047" cy="212308"/>
      </dsp:txXfrm>
    </dsp:sp>
    <dsp:sp modelId="{A59095C7-E4D1-0D4F-B5CD-7BF93EF0388C}">
      <dsp:nvSpPr>
        <dsp:cNvPr id="0" name=""/>
        <dsp:cNvSpPr/>
      </dsp:nvSpPr>
      <dsp:spPr>
        <a:xfrm>
          <a:off x="1331654" y="2327703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Competing priorities, including emergencies</a:t>
          </a:r>
        </a:p>
      </dsp:txBody>
      <dsp:txXfrm>
        <a:off x="1522168" y="2518217"/>
        <a:ext cx="919886" cy="919886"/>
      </dsp:txXfrm>
    </dsp:sp>
    <dsp:sp modelId="{9826A735-CB84-7A49-936E-C1D1D07FE0BA}">
      <dsp:nvSpPr>
        <dsp:cNvPr id="0" name=""/>
        <dsp:cNvSpPr/>
      </dsp:nvSpPr>
      <dsp:spPr>
        <a:xfrm rot="13114286">
          <a:off x="2958368" y="1832776"/>
          <a:ext cx="387201" cy="3538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10800000">
        <a:off x="3052942" y="1936639"/>
        <a:ext cx="281047" cy="212308"/>
      </dsp:txXfrm>
    </dsp:sp>
    <dsp:sp modelId="{4DE6689B-652B-9346-B7EB-A3FFB0998B8E}">
      <dsp:nvSpPr>
        <dsp:cNvPr id="0" name=""/>
        <dsp:cNvSpPr/>
      </dsp:nvSpPr>
      <dsp:spPr>
        <a:xfrm>
          <a:off x="1698806" y="719106"/>
          <a:ext cx="1300914" cy="1300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Political instability OR lack of accountability</a:t>
          </a:r>
        </a:p>
      </dsp:txBody>
      <dsp:txXfrm>
        <a:off x="1889320" y="909620"/>
        <a:ext cx="919886" cy="9198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476CF-8326-814B-9F0B-DC31216C4C75}">
      <dsp:nvSpPr>
        <dsp:cNvPr id="0" name=""/>
        <dsp:cNvSpPr/>
      </dsp:nvSpPr>
      <dsp:spPr>
        <a:xfrm>
          <a:off x="2394488" y="58118"/>
          <a:ext cx="2789694" cy="27896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Sustainable development </a:t>
          </a:r>
          <a:endParaRPr lang="en-GB" sz="2100" kern="1200" dirty="0"/>
        </a:p>
      </dsp:txBody>
      <dsp:txXfrm>
        <a:off x="2766447" y="546315"/>
        <a:ext cx="2045775" cy="1255362"/>
      </dsp:txXfrm>
    </dsp:sp>
    <dsp:sp modelId="{036C5738-12BD-3640-8730-3032EBDA47D4}">
      <dsp:nvSpPr>
        <dsp:cNvPr id="0" name=""/>
        <dsp:cNvSpPr/>
      </dsp:nvSpPr>
      <dsp:spPr>
        <a:xfrm>
          <a:off x="3401103" y="1801677"/>
          <a:ext cx="2789694" cy="27896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Peacebuilding and conflict mitigation</a:t>
          </a:r>
          <a:endParaRPr lang="en-GB" sz="2100" kern="1200" dirty="0"/>
        </a:p>
      </dsp:txBody>
      <dsp:txXfrm>
        <a:off x="4254284" y="2522348"/>
        <a:ext cx="1673816" cy="1534331"/>
      </dsp:txXfrm>
    </dsp:sp>
    <dsp:sp modelId="{775C1CFA-A12D-0E4E-A8FB-638E3830E8BB}">
      <dsp:nvSpPr>
        <dsp:cNvPr id="0" name=""/>
        <dsp:cNvSpPr/>
      </dsp:nvSpPr>
      <dsp:spPr>
        <a:xfrm>
          <a:off x="1387873" y="1801677"/>
          <a:ext cx="2789694" cy="27896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Humanitarian action</a:t>
          </a:r>
          <a:endParaRPr lang="en-GB" sz="2100" kern="1200" dirty="0"/>
        </a:p>
      </dsp:txBody>
      <dsp:txXfrm>
        <a:off x="1650570" y="2522348"/>
        <a:ext cx="1673816" cy="1534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E0637-E6A5-4242-93B5-1BDC2744AF32}">
      <dsp:nvSpPr>
        <dsp:cNvPr id="0" name=""/>
        <dsp:cNvSpPr/>
      </dsp:nvSpPr>
      <dsp:spPr>
        <a:xfrm>
          <a:off x="4405" y="623872"/>
          <a:ext cx="2648847" cy="873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NEW SYSTEM DESIGNED AND APPROVED</a:t>
          </a:r>
          <a:endParaRPr lang="en-GB" sz="1800" kern="1200" dirty="0"/>
        </a:p>
      </dsp:txBody>
      <dsp:txXfrm>
        <a:off x="4405" y="623872"/>
        <a:ext cx="2648847" cy="873522"/>
      </dsp:txXfrm>
    </dsp:sp>
    <dsp:sp modelId="{881934E6-8C93-9B4B-A04B-A2D765A0BDC2}">
      <dsp:nvSpPr>
        <dsp:cNvPr id="0" name=""/>
        <dsp:cNvSpPr/>
      </dsp:nvSpPr>
      <dsp:spPr>
        <a:xfrm>
          <a:off x="4405" y="1497395"/>
          <a:ext cx="2648847" cy="345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Cross-government consensus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governance structures; and</a:t>
          </a:r>
          <a:endParaRPr lang="en-GB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national plan in place to achieve whole-system transformation</a:t>
          </a:r>
          <a:endParaRPr lang="en-GB" sz="1800" kern="1200" dirty="0"/>
        </a:p>
      </dsp:txBody>
      <dsp:txXfrm>
        <a:off x="4405" y="1497395"/>
        <a:ext cx="2648847" cy="3458120"/>
      </dsp:txXfrm>
    </dsp:sp>
    <dsp:sp modelId="{9FCF51B6-98FC-6D4E-8F06-13247BFDE47F}">
      <dsp:nvSpPr>
        <dsp:cNvPr id="0" name=""/>
        <dsp:cNvSpPr/>
      </dsp:nvSpPr>
      <dsp:spPr>
        <a:xfrm>
          <a:off x="3024091" y="623872"/>
          <a:ext cx="2648847" cy="873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CONDITIONS CREATED FOR SAFETY, QUALITY AND SUSTAINABILITY</a:t>
          </a:r>
        </a:p>
      </dsp:txBody>
      <dsp:txXfrm>
        <a:off x="3024091" y="623872"/>
        <a:ext cx="2648847" cy="873522"/>
      </dsp:txXfrm>
    </dsp:sp>
    <dsp:sp modelId="{4079B8CE-5308-9044-B5B2-01A44226757B}">
      <dsp:nvSpPr>
        <dsp:cNvPr id="0" name=""/>
        <dsp:cNvSpPr/>
      </dsp:nvSpPr>
      <dsp:spPr>
        <a:xfrm>
          <a:off x="3024091" y="1497395"/>
          <a:ext cx="2648847" cy="345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Legislative, regulatory and financial framework in place to achieve sustainability of the new system; 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by redirecting resources from institutions to family and community services</a:t>
          </a:r>
          <a:endParaRPr lang="en-GB" sz="1800" kern="1200" dirty="0"/>
        </a:p>
      </dsp:txBody>
      <dsp:txXfrm>
        <a:off x="3024091" y="1497395"/>
        <a:ext cx="2648847" cy="3458120"/>
      </dsp:txXfrm>
    </dsp:sp>
    <dsp:sp modelId="{E218AD63-357B-C044-A9B6-C7A33F9E546D}">
      <dsp:nvSpPr>
        <dsp:cNvPr id="0" name=""/>
        <dsp:cNvSpPr/>
      </dsp:nvSpPr>
      <dsp:spPr>
        <a:xfrm>
          <a:off x="6043778" y="623872"/>
          <a:ext cx="2648847" cy="873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CONDITIONS CREATED FOR DELIVER AT SCALE</a:t>
          </a:r>
        </a:p>
      </dsp:txBody>
      <dsp:txXfrm>
        <a:off x="6043778" y="623872"/>
        <a:ext cx="2648847" cy="873522"/>
      </dsp:txXfrm>
    </dsp:sp>
    <dsp:sp modelId="{73399D33-DE08-0C44-8B61-4D036BA03202}">
      <dsp:nvSpPr>
        <dsp:cNvPr id="0" name=""/>
        <dsp:cNvSpPr/>
      </dsp:nvSpPr>
      <dsp:spPr>
        <a:xfrm>
          <a:off x="6043778" y="1497395"/>
          <a:ext cx="2648847" cy="345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Demonstrations in 3 regions have begun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MEAL programme in place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Learning used to adapt; and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Plan national roll-out</a:t>
          </a:r>
        </a:p>
      </dsp:txBody>
      <dsp:txXfrm>
        <a:off x="6043778" y="1497395"/>
        <a:ext cx="2648847" cy="3458120"/>
      </dsp:txXfrm>
    </dsp:sp>
    <dsp:sp modelId="{44F30F37-928D-654C-A8E9-B90CF91F354C}">
      <dsp:nvSpPr>
        <dsp:cNvPr id="0" name=""/>
        <dsp:cNvSpPr/>
      </dsp:nvSpPr>
      <dsp:spPr>
        <a:xfrm>
          <a:off x="9063464" y="623872"/>
          <a:ext cx="2648847" cy="873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HARM TO CHIDLREN AT HIGHEST RISK REDUCED</a:t>
          </a:r>
        </a:p>
      </dsp:txBody>
      <dsp:txXfrm>
        <a:off x="9063464" y="623872"/>
        <a:ext cx="2648847" cy="873522"/>
      </dsp:txXfrm>
    </dsp:sp>
    <dsp:sp modelId="{7CF3BDCE-B5BA-964F-8774-10699572CB1B}">
      <dsp:nvSpPr>
        <dsp:cNvPr id="0" name=""/>
        <dsp:cNvSpPr/>
      </dsp:nvSpPr>
      <dsp:spPr>
        <a:xfrm>
          <a:off x="9063464" y="1497395"/>
          <a:ext cx="2648847" cy="345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children at highest risk of harm provided urgent internvetions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reduces risk of: mortality, abuse, trafficking and trauma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Babies; children with HSN; children deported to Russia; children </a:t>
          </a:r>
          <a:r>
            <a:rPr lang="en-GB" sz="1800" b="1" kern="1200" dirty="0" err="1"/>
            <a:t>evaucated</a:t>
          </a:r>
          <a:r>
            <a:rPr lang="en-GB" sz="1800" b="1" kern="1200" dirty="0"/>
            <a:t> abroad</a:t>
          </a:r>
        </a:p>
      </dsp:txBody>
      <dsp:txXfrm>
        <a:off x="9063464" y="1497395"/>
        <a:ext cx="2648847" cy="3458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48826-ADC5-2148-B749-32029E9A011E}">
      <dsp:nvSpPr>
        <dsp:cNvPr id="0" name=""/>
        <dsp:cNvSpPr/>
      </dsp:nvSpPr>
      <dsp:spPr>
        <a:xfrm>
          <a:off x="0" y="17565"/>
          <a:ext cx="1111228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CHALLENGE:</a:t>
          </a:r>
        </a:p>
      </dsp:txBody>
      <dsp:txXfrm>
        <a:off x="31984" y="49549"/>
        <a:ext cx="11048317" cy="591232"/>
      </dsp:txXfrm>
    </dsp:sp>
    <dsp:sp modelId="{222E8EBD-3ABE-EA4A-8CCA-98B520063CAB}">
      <dsp:nvSpPr>
        <dsp:cNvPr id="0" name=""/>
        <dsp:cNvSpPr/>
      </dsp:nvSpPr>
      <dsp:spPr>
        <a:xfrm>
          <a:off x="0" y="672765"/>
          <a:ext cx="11112285" cy="666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815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/>
            <a:t>DI is complex, long-term, involves many stakeholders and involves risks to children</a:t>
          </a:r>
        </a:p>
      </dsp:txBody>
      <dsp:txXfrm>
        <a:off x="0" y="672765"/>
        <a:ext cx="11112285" cy="666540"/>
      </dsp:txXfrm>
    </dsp:sp>
    <dsp:sp modelId="{194DF6FD-9933-604B-81B5-0D61D76211C2}">
      <dsp:nvSpPr>
        <dsp:cNvPr id="0" name=""/>
        <dsp:cNvSpPr/>
      </dsp:nvSpPr>
      <dsp:spPr>
        <a:xfrm>
          <a:off x="0" y="1339305"/>
          <a:ext cx="1111228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SOLUTION:</a:t>
          </a:r>
        </a:p>
      </dsp:txBody>
      <dsp:txXfrm>
        <a:off x="31984" y="1371289"/>
        <a:ext cx="11048317" cy="591232"/>
      </dsp:txXfrm>
    </dsp:sp>
    <dsp:sp modelId="{68B3A673-0B91-1449-9F41-C0B24A9E32FA}">
      <dsp:nvSpPr>
        <dsp:cNvPr id="0" name=""/>
        <dsp:cNvSpPr/>
      </dsp:nvSpPr>
      <dsp:spPr>
        <a:xfrm>
          <a:off x="0" y="1994506"/>
          <a:ext cx="11112285" cy="666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815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/>
            <a:t>Three governance and managent structures - steering committee; programme implementation team (PIT); child and youth council</a:t>
          </a:r>
        </a:p>
      </dsp:txBody>
      <dsp:txXfrm>
        <a:off x="0" y="1994506"/>
        <a:ext cx="11112285" cy="666540"/>
      </dsp:txXfrm>
    </dsp:sp>
    <dsp:sp modelId="{2114BF06-E52E-A141-BE53-D53B1EA7D2F7}">
      <dsp:nvSpPr>
        <dsp:cNvPr id="0" name=""/>
        <dsp:cNvSpPr/>
      </dsp:nvSpPr>
      <dsp:spPr>
        <a:xfrm>
          <a:off x="0" y="2661046"/>
          <a:ext cx="1111228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RECOMMENDED PRIORITY ACTIONS:</a:t>
          </a:r>
        </a:p>
      </dsp:txBody>
      <dsp:txXfrm>
        <a:off x="31984" y="2693030"/>
        <a:ext cx="11048317" cy="591232"/>
      </dsp:txXfrm>
    </dsp:sp>
    <dsp:sp modelId="{284E5975-786E-F74E-9886-A6B2EF084986}">
      <dsp:nvSpPr>
        <dsp:cNvPr id="0" name=""/>
        <dsp:cNvSpPr/>
      </dsp:nvSpPr>
      <dsp:spPr>
        <a:xfrm>
          <a:off x="0" y="3316246"/>
          <a:ext cx="11112285" cy="20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815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Newly established Coordination Centre = PIT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Establish a Steering Committee (Deputy PM level) - all relevant ministries; key international stakeholders; civil society; parents; children; care-leavers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Resource and establish a Child and Youth Council - led by care-leavers; supported by expert in child participation; sends representatives to the Steering Committee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2200" kern="1200"/>
        </a:p>
      </dsp:txBody>
      <dsp:txXfrm>
        <a:off x="0" y="3316246"/>
        <a:ext cx="11112285" cy="2028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48826-ADC5-2148-B749-32029E9A011E}">
      <dsp:nvSpPr>
        <dsp:cNvPr id="0" name=""/>
        <dsp:cNvSpPr/>
      </dsp:nvSpPr>
      <dsp:spPr>
        <a:xfrm>
          <a:off x="0" y="56116"/>
          <a:ext cx="112047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CHALLENGE:</a:t>
          </a:r>
        </a:p>
      </dsp:txBody>
      <dsp:txXfrm>
        <a:off x="25130" y="81246"/>
        <a:ext cx="11154440" cy="464540"/>
      </dsp:txXfrm>
    </dsp:sp>
    <dsp:sp modelId="{222E8EBD-3ABE-EA4A-8CCA-98B520063CAB}">
      <dsp:nvSpPr>
        <dsp:cNvPr id="0" name=""/>
        <dsp:cNvSpPr/>
      </dsp:nvSpPr>
      <dsp:spPr>
        <a:xfrm>
          <a:off x="0" y="570916"/>
          <a:ext cx="1120470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74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To address the problem, we must know its size and shape.  Data on institutionalisation is not accurate; laws and funding flows must change</a:t>
          </a:r>
        </a:p>
      </dsp:txBody>
      <dsp:txXfrm>
        <a:off x="0" y="570916"/>
        <a:ext cx="11204700" cy="512325"/>
      </dsp:txXfrm>
    </dsp:sp>
    <dsp:sp modelId="{194DF6FD-9933-604B-81B5-0D61D76211C2}">
      <dsp:nvSpPr>
        <dsp:cNvPr id="0" name=""/>
        <dsp:cNvSpPr/>
      </dsp:nvSpPr>
      <dsp:spPr>
        <a:xfrm>
          <a:off x="0" y="1083241"/>
          <a:ext cx="112047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SOLUTION:</a:t>
          </a:r>
        </a:p>
      </dsp:txBody>
      <dsp:txXfrm>
        <a:off x="25130" y="1108371"/>
        <a:ext cx="11154440" cy="464540"/>
      </dsp:txXfrm>
    </dsp:sp>
    <dsp:sp modelId="{68B3A673-0B91-1449-9F41-C0B24A9E32FA}">
      <dsp:nvSpPr>
        <dsp:cNvPr id="0" name=""/>
        <dsp:cNvSpPr/>
      </dsp:nvSpPr>
      <dsp:spPr>
        <a:xfrm>
          <a:off x="0" y="1598041"/>
          <a:ext cx="11204700" cy="55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74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Undertake a comprehensive analysis to fill the gaps in information: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Strategic Review; Financial Analysis; Risk Analysis</a:t>
          </a:r>
        </a:p>
      </dsp:txBody>
      <dsp:txXfrm>
        <a:off x="0" y="1598041"/>
        <a:ext cx="11204700" cy="557865"/>
      </dsp:txXfrm>
    </dsp:sp>
    <dsp:sp modelId="{2114BF06-E52E-A141-BE53-D53B1EA7D2F7}">
      <dsp:nvSpPr>
        <dsp:cNvPr id="0" name=""/>
        <dsp:cNvSpPr/>
      </dsp:nvSpPr>
      <dsp:spPr>
        <a:xfrm>
          <a:off x="0" y="2155906"/>
          <a:ext cx="112047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WHAT THE EXISTING DATA TELLS US:</a:t>
          </a:r>
        </a:p>
      </dsp:txBody>
      <dsp:txXfrm>
        <a:off x="25130" y="2181036"/>
        <a:ext cx="11154440" cy="464540"/>
      </dsp:txXfrm>
    </dsp:sp>
    <dsp:sp modelId="{284E5975-786E-F74E-9886-A6B2EF084986}">
      <dsp:nvSpPr>
        <dsp:cNvPr id="0" name=""/>
        <dsp:cNvSpPr/>
      </dsp:nvSpPr>
      <dsp:spPr>
        <a:xfrm>
          <a:off x="0" y="2670706"/>
          <a:ext cx="11204700" cy="291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74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Inaccurate data is being used; different definitions; datasets in different ministries; disability is almost certainly considerably underestimated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/>
            <a:t>BUT the data does tell us a lot: 25,000 children living in institutions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2,411 children between 0 - 5 years. With the right plans and resources, no young children in institutions within 5 years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70% aged between 11 - 17 years; DI is medium-term; MUST prioritise services for care-leavers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/>
            <a:t>Over-representation of boys (59%).  We must find out why.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72% are living in residential schools - therefore DI is predominantly about inclusive education linked with social services; confusion about numbers related to definitions in residential schools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Only 32% never </a:t>
          </a:r>
          <a:r>
            <a:rPr lang="en-GB" sz="1700" kern="1200" dirty="0" err="1"/>
            <a:t>retrun</a:t>
          </a:r>
          <a:r>
            <a:rPr lang="en-GB" sz="1700" kern="1200" dirty="0"/>
            <a:t> home; the majority could probably live with their families with the right support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The challenge is significant - but with the right plan and resources could be resolved in 10 years</a:t>
          </a:r>
        </a:p>
      </dsp:txBody>
      <dsp:txXfrm>
        <a:off x="0" y="2670706"/>
        <a:ext cx="11204700" cy="29145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14BF06-E52E-A141-BE53-D53B1EA7D2F7}">
      <dsp:nvSpPr>
        <dsp:cNvPr id="0" name=""/>
        <dsp:cNvSpPr/>
      </dsp:nvSpPr>
      <dsp:spPr>
        <a:xfrm>
          <a:off x="0" y="85059"/>
          <a:ext cx="11251195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>
              <a:latin typeface="Calibri" panose="020F0502020204030204" pitchFamily="34" charset="0"/>
              <a:cs typeface="Calibri" panose="020F0502020204030204" pitchFamily="34" charset="0"/>
            </a:rPr>
            <a:t>RECOMMENDED PRIORITY ACTIONS:</a:t>
          </a:r>
        </a:p>
      </dsp:txBody>
      <dsp:txXfrm>
        <a:off x="59399" y="144458"/>
        <a:ext cx="11132397" cy="1098002"/>
      </dsp:txXfrm>
    </dsp:sp>
    <dsp:sp modelId="{284E5975-786E-F74E-9886-A6B2EF084986}">
      <dsp:nvSpPr>
        <dsp:cNvPr id="0" name=""/>
        <dsp:cNvSpPr/>
      </dsp:nvSpPr>
      <dsp:spPr>
        <a:xfrm>
          <a:off x="0" y="1301859"/>
          <a:ext cx="11251195" cy="387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7225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800" kern="1200" dirty="0">
              <a:latin typeface="Calibri" panose="020F0502020204030204" pitchFamily="34" charset="0"/>
              <a:cs typeface="Calibri" panose="020F0502020204030204" pitchFamily="34" charset="0"/>
            </a:rPr>
            <a:t>Experts to: identify gaps in existing data, including disability statistics; carry out strategic review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800" kern="1200" dirty="0">
              <a:latin typeface="Calibri" panose="020F0502020204030204" pitchFamily="34" charset="0"/>
              <a:cs typeface="Calibri" panose="020F0502020204030204" pitchFamily="34" charset="0"/>
            </a:rPr>
            <a:t>Expert analysis of legislation and regulation; propose legislative changes required, including definitions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800" kern="1200" dirty="0">
              <a:latin typeface="Calibri" panose="020F0502020204030204" pitchFamily="34" charset="0"/>
              <a:cs typeface="Calibri" panose="020F0502020204030204" pitchFamily="34" charset="0"/>
            </a:rPr>
            <a:t>Expert comprehensive financial analysis; propose mechanisms for redirection of resources (money to follow the child)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800" kern="1200" dirty="0">
              <a:latin typeface="Calibri" panose="020F0502020204030204" pitchFamily="34" charset="0"/>
              <a:cs typeface="Calibri" panose="020F0502020204030204" pitchFamily="34" charset="0"/>
            </a:rPr>
            <a:t>Risk analysis of entire process - incorporate mitigation into national strategy.</a:t>
          </a:r>
        </a:p>
      </dsp:txBody>
      <dsp:txXfrm>
        <a:off x="0" y="1301859"/>
        <a:ext cx="11251195" cy="38777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48826-ADC5-2148-B749-32029E9A011E}">
      <dsp:nvSpPr>
        <dsp:cNvPr id="0" name=""/>
        <dsp:cNvSpPr/>
      </dsp:nvSpPr>
      <dsp:spPr>
        <a:xfrm>
          <a:off x="0" y="106160"/>
          <a:ext cx="11577234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CHALLENGE:</a:t>
          </a:r>
        </a:p>
      </dsp:txBody>
      <dsp:txXfrm>
        <a:off x="29700" y="135860"/>
        <a:ext cx="11517834" cy="549000"/>
      </dsp:txXfrm>
    </dsp:sp>
    <dsp:sp modelId="{222E8EBD-3ABE-EA4A-8CCA-98B520063CAB}">
      <dsp:nvSpPr>
        <dsp:cNvPr id="0" name=""/>
        <dsp:cNvSpPr/>
      </dsp:nvSpPr>
      <dsp:spPr>
        <a:xfrm>
          <a:off x="0" y="714560"/>
          <a:ext cx="11577234" cy="941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577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DI is complex and requires broad consensus - many people need information; Knowledge, Attitudes and Practices (KAP) need to change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Change induces fear and resistance to DI; can result in harm children and/or slow the process </a:t>
          </a:r>
        </a:p>
      </dsp:txBody>
      <dsp:txXfrm>
        <a:off x="0" y="714560"/>
        <a:ext cx="11577234" cy="941850"/>
      </dsp:txXfrm>
    </dsp:sp>
    <dsp:sp modelId="{194DF6FD-9933-604B-81B5-0D61D76211C2}">
      <dsp:nvSpPr>
        <dsp:cNvPr id="0" name=""/>
        <dsp:cNvSpPr/>
      </dsp:nvSpPr>
      <dsp:spPr>
        <a:xfrm>
          <a:off x="0" y="1656410"/>
          <a:ext cx="11577234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SOLUTION:</a:t>
          </a:r>
        </a:p>
      </dsp:txBody>
      <dsp:txXfrm>
        <a:off x="29700" y="1686110"/>
        <a:ext cx="11517834" cy="549000"/>
      </dsp:txXfrm>
    </dsp:sp>
    <dsp:sp modelId="{68B3A673-0B91-1449-9F41-C0B24A9E32FA}">
      <dsp:nvSpPr>
        <dsp:cNvPr id="0" name=""/>
        <dsp:cNvSpPr/>
      </dsp:nvSpPr>
      <dsp:spPr>
        <a:xfrm>
          <a:off x="0" y="2264810"/>
          <a:ext cx="11577234" cy="65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577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Behaviour Change Communication (BCC) strategy to address all stakeholders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Investing in an effective BCC will reduce risk of harm to children and save money</a:t>
          </a:r>
        </a:p>
      </dsp:txBody>
      <dsp:txXfrm>
        <a:off x="0" y="2264810"/>
        <a:ext cx="11577234" cy="659295"/>
      </dsp:txXfrm>
    </dsp:sp>
    <dsp:sp modelId="{2114BF06-E52E-A141-BE53-D53B1EA7D2F7}">
      <dsp:nvSpPr>
        <dsp:cNvPr id="0" name=""/>
        <dsp:cNvSpPr/>
      </dsp:nvSpPr>
      <dsp:spPr>
        <a:xfrm>
          <a:off x="0" y="2924105"/>
          <a:ext cx="11577234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RECOMMENDED PRIORITY ACTIONS:</a:t>
          </a:r>
        </a:p>
      </dsp:txBody>
      <dsp:txXfrm>
        <a:off x="29700" y="2953805"/>
        <a:ext cx="11517834" cy="549000"/>
      </dsp:txXfrm>
    </dsp:sp>
    <dsp:sp modelId="{284E5975-786E-F74E-9886-A6B2EF084986}">
      <dsp:nvSpPr>
        <dsp:cNvPr id="0" name=""/>
        <dsp:cNvSpPr/>
      </dsp:nvSpPr>
      <dsp:spPr>
        <a:xfrm>
          <a:off x="0" y="3532505"/>
          <a:ext cx="11577234" cy="1641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577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/>
            <a:t>Allocate at least €1 million to a high quality BCC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Engage an expert company - establish a baseline (KAPs, polls); identify key priorities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/>
            <a:t>Establish a working group - develop TOR for BCC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Engage an expert company to develop and implement the BCC strategy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2000" kern="1200" dirty="0"/>
        </a:p>
      </dsp:txBody>
      <dsp:txXfrm>
        <a:off x="0" y="3532505"/>
        <a:ext cx="11577234" cy="16415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48826-ADC5-2148-B749-32029E9A011E}">
      <dsp:nvSpPr>
        <dsp:cNvPr id="0" name=""/>
        <dsp:cNvSpPr/>
      </dsp:nvSpPr>
      <dsp:spPr>
        <a:xfrm>
          <a:off x="0" y="169632"/>
          <a:ext cx="11251195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CHALLENGE:</a:t>
          </a:r>
        </a:p>
      </dsp:txBody>
      <dsp:txXfrm>
        <a:off x="21704" y="191336"/>
        <a:ext cx="11207787" cy="401192"/>
      </dsp:txXfrm>
    </dsp:sp>
    <dsp:sp modelId="{222E8EBD-3ABE-EA4A-8CCA-98B520063CAB}">
      <dsp:nvSpPr>
        <dsp:cNvPr id="0" name=""/>
        <dsp:cNvSpPr/>
      </dsp:nvSpPr>
      <dsp:spPr>
        <a:xfrm>
          <a:off x="0" y="614232"/>
          <a:ext cx="112511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7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Planning and implementing DI safely takes time; some children are at exceptionally high risk - they cannot wait</a:t>
          </a:r>
        </a:p>
      </dsp:txBody>
      <dsp:txXfrm>
        <a:off x="0" y="614232"/>
        <a:ext cx="11251195" cy="314640"/>
      </dsp:txXfrm>
    </dsp:sp>
    <dsp:sp modelId="{194DF6FD-9933-604B-81B5-0D61D76211C2}">
      <dsp:nvSpPr>
        <dsp:cNvPr id="0" name=""/>
        <dsp:cNvSpPr/>
      </dsp:nvSpPr>
      <dsp:spPr>
        <a:xfrm>
          <a:off x="0" y="928872"/>
          <a:ext cx="11251195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SOLUTION:</a:t>
          </a:r>
        </a:p>
      </dsp:txBody>
      <dsp:txXfrm>
        <a:off x="21704" y="950576"/>
        <a:ext cx="11207787" cy="401192"/>
      </dsp:txXfrm>
    </dsp:sp>
    <dsp:sp modelId="{68B3A673-0B91-1449-9F41-C0B24A9E32FA}">
      <dsp:nvSpPr>
        <dsp:cNvPr id="0" name=""/>
        <dsp:cNvSpPr/>
      </dsp:nvSpPr>
      <dsp:spPr>
        <a:xfrm>
          <a:off x="0" y="1373472"/>
          <a:ext cx="11251195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7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In parallel with medium-term DI planning and implementation, dedicate sufficient resources to rapidly plan and implement urgent interventions for children at highest risk of harm</a:t>
          </a:r>
        </a:p>
      </dsp:txBody>
      <dsp:txXfrm>
        <a:off x="0" y="1373472"/>
        <a:ext cx="11251195" cy="452295"/>
      </dsp:txXfrm>
    </dsp:sp>
    <dsp:sp modelId="{2114BF06-E52E-A141-BE53-D53B1EA7D2F7}">
      <dsp:nvSpPr>
        <dsp:cNvPr id="0" name=""/>
        <dsp:cNvSpPr/>
      </dsp:nvSpPr>
      <dsp:spPr>
        <a:xfrm>
          <a:off x="0" y="1825767"/>
          <a:ext cx="11251195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RECOMMENDED PRIORITY ACTIONS:</a:t>
          </a:r>
        </a:p>
      </dsp:txBody>
      <dsp:txXfrm>
        <a:off x="21704" y="1847471"/>
        <a:ext cx="11207787" cy="401192"/>
      </dsp:txXfrm>
    </dsp:sp>
    <dsp:sp modelId="{284E5975-786E-F74E-9886-A6B2EF084986}">
      <dsp:nvSpPr>
        <dsp:cNvPr id="0" name=""/>
        <dsp:cNvSpPr/>
      </dsp:nvSpPr>
      <dsp:spPr>
        <a:xfrm>
          <a:off x="0" y="2270367"/>
          <a:ext cx="11251195" cy="2674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722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Babies - review DI for babies; improve the approach based on best </a:t>
          </a:r>
          <a:r>
            <a:rPr lang="en-GB" sz="1500" kern="1200" dirty="0" err="1"/>
            <a:t>pracfice</a:t>
          </a:r>
          <a:r>
            <a:rPr lang="en-GB" sz="1500" kern="1200" dirty="0"/>
            <a:t>; pilot in 3 baby institutions (years 1 &amp; 2); national roll-out (years 3 - 5)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Children with high support needs (HSN) - rapid triage of those at highest risk; medical evacuation plan; improve care and support in situ; prepare for DI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Children deported from institutions to Russia - improve and accelerate reunification process; modify and utilise the </a:t>
          </a:r>
          <a:r>
            <a:rPr lang="en-GB" sz="1500" kern="1200" dirty="0" err="1"/>
            <a:t>Barnahus</a:t>
          </a:r>
          <a:r>
            <a:rPr lang="en-GB" sz="1500" kern="1200" dirty="0"/>
            <a:t> for interviewing children; develop a specialist foster family programme - so children return to families, not institutions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Children from institutions evacuated to other countries - all children to be included in child protection systems of receiving countries; pause any return of evacuated children without individual assessment ; carry out individual assessments of all children; prioritise temporary family care in host countries; develop foster family care for when children return;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Children reunited with families in first weeks of the war – triage; hire a large team to do individual assessments; care plans for children at risk of harm or re-institutionalisation</a:t>
          </a:r>
        </a:p>
      </dsp:txBody>
      <dsp:txXfrm>
        <a:off x="0" y="2270367"/>
        <a:ext cx="11251195" cy="2674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735DC-6C12-7340-9CEF-B48DF90F600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35D9C-1CD8-374F-97B8-975FD8517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29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7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32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27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17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37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56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844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63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55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099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58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8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712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953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39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60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71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79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30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80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8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35D9C-1CD8-374F-97B8-975FD85174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8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1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8344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472047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495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565431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3616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75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33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2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5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85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0869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44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3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6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5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D5EB1-1768-7E0B-0F1C-FA79E37B1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671" y="1062319"/>
            <a:ext cx="8774158" cy="2944906"/>
          </a:xfrm>
        </p:spPr>
        <p:txBody>
          <a:bodyPr anchor="b">
            <a:normAutofit/>
          </a:bodyPr>
          <a:lstStyle/>
          <a:p>
            <a:pPr algn="ctr"/>
            <a:r>
              <a:rPr lang="en-GB" sz="4000" kern="1400" spc="-5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Towards a comprehensive national strategy for deinstitutionalisation/care transformation for Ukrainian children</a:t>
            </a:r>
            <a:endParaRPr lang="en-GB" sz="4000" kern="1400" spc="-50" dirty="0">
              <a:solidFill>
                <a:schemeClr val="tx1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21004D-0BC9-84A5-3B88-4F8610E8317E}"/>
              </a:ext>
            </a:extLst>
          </p:cNvPr>
          <p:cNvSpPr txBox="1"/>
          <p:nvPr/>
        </p:nvSpPr>
        <p:spPr>
          <a:xfrm>
            <a:off x="2689412" y="4612341"/>
            <a:ext cx="6777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Results and recommendations from the Kyiv strategic planning workshop held in </a:t>
            </a:r>
          </a:p>
          <a:p>
            <a:pPr algn="ctr"/>
            <a:r>
              <a:rPr lang="en-US" sz="2400" dirty="0"/>
              <a:t>April and May 2023</a:t>
            </a:r>
          </a:p>
        </p:txBody>
      </p:sp>
    </p:spTree>
    <p:extLst>
      <p:ext uri="{BB962C8B-B14F-4D97-AF65-F5344CB8AC3E}">
        <p14:creationId xmlns:p14="http://schemas.microsoft.com/office/powerpoint/2010/main" val="242702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30948"/>
            <a:ext cx="10042901" cy="149945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Successful, sustainable  DI at scale involves: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588937" y="1193369"/>
            <a:ext cx="103683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Designing services based on local needs, not ‘one-size fits all’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Strengthening and making inclusive universal health, education and social services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Developing targeted family and community-based services to replace institutions – family strengthening first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Preventing children from entering institutions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Finding family-based placements for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children currently living in institutions, including children with disabilities</a:t>
            </a: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66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93" y="542442"/>
            <a:ext cx="9980908" cy="138795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Successful DI involves: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697424" y="1487837"/>
            <a:ext cx="102598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Prioritising children at the highest risk of harm: babies; children with disabilities and high support needs; children affected by war, inter alia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‘Ring-fencing’ (protecting) resources in the institutional system and redirecting them to the new system of services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Changing legislation, regulation and financing mechanisms to redirect resources and introduce new types of services at community level – to ensure sustainability, not just pilots</a:t>
            </a:r>
          </a:p>
          <a:p>
            <a:r>
              <a:rPr lang="en-GB" sz="2800" dirty="0"/>
              <a:t> </a:t>
            </a: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95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398" y="356462"/>
            <a:ext cx="10011904" cy="157393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Successful DI involves: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805912" y="1053885"/>
            <a:ext cx="101513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 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Long-term planning and commitment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Sufficient managerial capacity and specialised professional expertise to manage major change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Changing attitudes and practices among a wide range of stakeholders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Empowering children, including children with disabilities, and families to take a lead role at every stage (Nothing About Us Without Us)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25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892" y="511444"/>
            <a:ext cx="9965409" cy="141895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possible by December 2025?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712922" y="1441342"/>
            <a:ext cx="1024437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possible to </a:t>
            </a: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deinstitutionalise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completely in this time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it is possible to put in place an ambitious but realistic 10-year plan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 begin implementation – test out the process; prepare for national roll-out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PLUS, in parallel, urgent interventions for children at the highest risk of harm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19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398" y="430948"/>
            <a:ext cx="10011904" cy="149945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 framework – by December 2025:</a:t>
            </a:r>
          </a:p>
        </p:txBody>
      </p:sp>
      <p:graphicFrame>
        <p:nvGraphicFramePr>
          <p:cNvPr id="5" name="Diagram 4" descr="NEW SYSTEM DESIGNED AND APPROVED&#10;- Cross-government consensus&#10;- governance structures; and&#10;- national plan in place to achieve whole-system transformation&#10;&#10;CONDITIONS CREATED FOR SAFETY, QUALITY AND SUSTAINABILITY&#10;- Legislative, regulatory and financial framework in place to achieve sustainability of the new system; &#10;- by redirecting resources from institutions to family and community services&#10;&#10;CONDITIONS CREATED FOR DELIVER AT SCALE&#10;- Demonstrations in 3 regions have begun&#10;- MEAL programme in place&#10;- Learning used to adapt; and&#10;- Plan national roll-out&#10;&#10;HARM TO CHIDLREN AT HIGHEST RISK REDUCED&#10;- children at highest risk of harm provided urgent internvetions&#10;- reduces risk of: mortality, abuse, trafficking and trauma&#10;- Babies; children with HSN; children deported to Russia; children evacuated abroad">
            <a:extLst>
              <a:ext uri="{FF2B5EF4-FFF2-40B4-BE49-F238E27FC236}">
                <a16:creationId xmlns:a16="http://schemas.microsoft.com/office/drawing/2014/main" id="{A878DA9F-6E66-8B31-3BD7-DFFC8171FC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8214503"/>
              </p:ext>
            </p:extLst>
          </p:nvPr>
        </p:nvGraphicFramePr>
        <p:xfrm>
          <a:off x="185980" y="1100379"/>
          <a:ext cx="11716718" cy="5579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06C3ECE0-9CE2-631E-C9B0-424DC284A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57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94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Governance and management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5C2A58-C656-CB7F-8ABD-45EC17997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Diagram 4" descr="Challenges">
            <a:extLst>
              <a:ext uri="{FF2B5EF4-FFF2-40B4-BE49-F238E27FC236}">
                <a16:creationId xmlns:a16="http://schemas.microsoft.com/office/drawing/2014/main" id="{5BB1517A-5661-6E38-0C2D-135AA496E7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1642747"/>
              </p:ext>
            </p:extLst>
          </p:nvPr>
        </p:nvGraphicFramePr>
        <p:xfrm>
          <a:off x="526941" y="1301858"/>
          <a:ext cx="11112285" cy="5362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0099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Analysing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system – data; legislation; funding flows</a:t>
            </a:r>
          </a:p>
        </p:txBody>
      </p:sp>
      <p:graphicFrame>
        <p:nvGraphicFramePr>
          <p:cNvPr id="10" name="Diagram 9" descr="CHALLENGE:&#10;To address the problem, we must know its size and shape.  Data on institutionalisation is not accurate; laws and funding flows must change&#10;&#10;SOLUTION:&#10;- Undertake a comprehensive analysis to fill the gaps in information:&#10;- Strategic Review; Financial Analysis; Risk Analysis&#10;&#10;WHAT THE EXISTING DATA TELLS US:&#10;- Inaccurate data is being used; different definitions; datasets in different ministries; disability is almost certainly considerably underestimated&#10;- BUT the data does tell us a lot: 25,000 children living in institutions&#10;- 2,411 children between 0 - 5 years. With the right plans and resources, no young children in institutions within 5 years&#10;- 70% aged between 11 - 17 years; DI is medium-term; MUST prioritise services for care-leavers&#10;- Over-representation of boys (59%).  We must find out why.&#10;- 72% are living in residential schools - therefore DI is predominantly about inclusive education linked with social services; confusion about numbers related to definitions in residential schools&#10;- Only 32% never retrun home; the majority could probably live with their families with the right support&#10;- The challenge is significant - but with the right plan and resources could be resolved in 10 years">
            <a:extLst>
              <a:ext uri="{FF2B5EF4-FFF2-40B4-BE49-F238E27FC236}">
                <a16:creationId xmlns:a16="http://schemas.microsoft.com/office/drawing/2014/main" id="{09ADE40C-5A55-8823-455B-5154D7152F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0680677"/>
              </p:ext>
            </p:extLst>
          </p:nvPr>
        </p:nvGraphicFramePr>
        <p:xfrm>
          <a:off x="309966" y="1069382"/>
          <a:ext cx="11204700" cy="5641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8819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Analysing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system</a:t>
            </a:r>
          </a:p>
        </p:txBody>
      </p:sp>
      <p:graphicFrame>
        <p:nvGraphicFramePr>
          <p:cNvPr id="4" name="Diagram 3" descr="RECOMMENDED PRIORITY ACTIONS:&#10;- Experts to: identify gaps in existing data, including disability statistics; carry out strategic review&#10;- Expert analysis of legislation and regulation; propose legislative changes required, including definitions&#10;- Expert comprehensive financial analysis; propose mechanisms for redirection of resources (money to follow the child)&#10;- Risk analysis of entire process - incorporate mitigation into national strategy">
            <a:extLst>
              <a:ext uri="{FF2B5EF4-FFF2-40B4-BE49-F238E27FC236}">
                <a16:creationId xmlns:a16="http://schemas.microsoft.com/office/drawing/2014/main" id="{7F5376A4-A37D-2A72-B1FC-F5FEF049DF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2466819"/>
              </p:ext>
            </p:extLst>
          </p:nvPr>
        </p:nvGraphicFramePr>
        <p:xfrm>
          <a:off x="263471" y="1162372"/>
          <a:ext cx="11251195" cy="526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454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Change Communications (BCC)</a:t>
            </a:r>
          </a:p>
        </p:txBody>
      </p:sp>
      <p:graphicFrame>
        <p:nvGraphicFramePr>
          <p:cNvPr id="4" name="Diagram 3" descr="Behaviour Change Communications (BCC)&#10;&#10;CHALLENGE:&#10;- DI is complex and requires broad consensus - many people need information; Knowledge, Attitudes and Practices (KAP) need to change&#10;- Change induces fear and resistance to DI; can result in harm children and/or slow the process &#10;&#10;SOLUTION:&#10;- Behaviour Change Communication (BCC) strategy to address all stakeholders&#10;- Investing in an effective BCC will reduce risk of harm to children and save money&#10;&#10;RECOMMENDED PRIORITY ACTIONS:&#10;- Allocate at least €1 million to a high quality BCC&#10;- Engage an expert company - establish a baseline (KAPs, polls); identify key priorities&#10;- Establish a working group - develop TOR for BCC&#10;- Engage an expert company to develop and implement the BCC strategy">
            <a:extLst>
              <a:ext uri="{FF2B5EF4-FFF2-40B4-BE49-F238E27FC236}">
                <a16:creationId xmlns:a16="http://schemas.microsoft.com/office/drawing/2014/main" id="{BA88D958-831A-7937-D1AE-B7FA8B4584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6136738"/>
              </p:ext>
            </p:extLst>
          </p:nvPr>
        </p:nvGraphicFramePr>
        <p:xfrm>
          <a:off x="139485" y="1146875"/>
          <a:ext cx="11577234" cy="5280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9329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esigning the system to replace institutions – immediate priorities&#10;&#10;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2218"/>
            <a:ext cx="10279968" cy="11391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Designing the system to replace institutions – immediate priorities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F7E564-91F3-E2CC-4AAE-5649B84F5A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Diagram 4" descr="Designing the system to replace institutions – immediate priorities&#10;&#10;CHALLENGE:&#10;- Planning and implementing DI safely takes time; some children are at exceptionally high risk - they cannot wait&#10;&#10;SOLUTION:&#10;- In parallel with medium-term DI planning and implementation, dedicate sufficient resources to rapidly plan and implement urgent interventions for children at highest risk of harm&#10;&#10;RECOMMENDED PRIORITY ACTIONS:&#10;- Babies - review DI for babies; improve the approach based on best pracfice; pilot in 3 baby institutions (years 1 &amp; 2); national roll-out (years 3 - 5)&#10;- Children with high support needs (HSN) - rapid triage of those at highest risk; medical evacuation plan; improve care and support in situ; prepare for DI&#10;- Children deported from institutions to Russia - improve and accelerate reunification process; modify and utilise the Barnahus for interviewing children; develop a specialist foster family programme - so children return to families, not institutions&#10;- Children from institutions evacuated to other countries - all children to be included in child protection systems of receiving countries; pause any return of evacuated children without individual assessment ; carry out individual assessments of all children; prioritise temporary family care in host countries; develop foster family care for when children return;&#10;- Children reunited with families in first weeks of the war – triage; hire a large team to do individual assessments; care plans for children at risk of harm or re-institutionalisation">
            <a:extLst>
              <a:ext uri="{FF2B5EF4-FFF2-40B4-BE49-F238E27FC236}">
                <a16:creationId xmlns:a16="http://schemas.microsoft.com/office/drawing/2014/main" id="{FE26D780-0716-F3DF-9568-B1244F97C8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4391545"/>
              </p:ext>
            </p:extLst>
          </p:nvPr>
        </p:nvGraphicFramePr>
        <p:xfrm>
          <a:off x="263471" y="1441342"/>
          <a:ext cx="11251195" cy="5114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006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954" y="900954"/>
            <a:ext cx="10056348" cy="806822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Kyiv DI strategy workshop, April &amp;May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685800" y="1922929"/>
            <a:ext cx="102715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five-day workshop was: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Attended by 100+ participants – President’s office, European Union, government, UNICEF, civil society, young people with lived experience and persons with disabilities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Informed by successes and challenges in DI – from Ukraine and other European countries; including results of the TIC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Based on international best practices in achieving high-quality, sustainable DI at scale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4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esigning the system to replace institutions  – medium term&#10;&#10;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Designing the system to replace institutions </a:t>
            </a:r>
            <a:b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medium term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CF4B8F-FD48-4230-47D3-4A5CA2E12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Diagram 3" descr="Designing the system to replace institutions – medium term&#10;&#10;CHALLENGE:&#10;- Design of the new system is often over-simplified - misunderstands the probelm; focuses on the wrong priorities (personnel and buildings); replaces institutions with one type of care; limited vision; tries to implement all at once; not based on invididual needs, rights and wishes; no plans for sustainability beyond donor funding&#10;&#10;SOLUTION:&#10;- Strengthen universal health, education and social services; develop targeted family support services; alternative family care; emergency response; care-leaving&#10;- Base system design on data from system analysis (strategic review, financial analysis, risk analysis)&#10;- Plan redirection of resources&#10;- Demonstrate, learn, scale up to national level&#10;&#10;RECOMMENDED PRIORITY ACTIONS:&#10;- Start with pilot regions - comprehensive needs assessments (eg Hardiker model)&#10;- Regional resource assessment&#10;- Regional plan of services&#10;- regional resource redirection plan&#10;- Regional investment plan&#10;">
            <a:extLst>
              <a:ext uri="{FF2B5EF4-FFF2-40B4-BE49-F238E27FC236}">
                <a16:creationId xmlns:a16="http://schemas.microsoft.com/office/drawing/2014/main" id="{EF68ABFB-6582-EF59-F92B-ABCEB81BB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53004"/>
              </p:ext>
            </p:extLst>
          </p:nvPr>
        </p:nvGraphicFramePr>
        <p:xfrm>
          <a:off x="356460" y="1596324"/>
          <a:ext cx="11453248" cy="502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8745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imetable for national roll-out&#10;&#10;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Timetable for national roll-out</a:t>
            </a:r>
          </a:p>
        </p:txBody>
      </p:sp>
      <p:graphicFrame>
        <p:nvGraphicFramePr>
          <p:cNvPr id="3" name="Table 2" descr="Timetable for national roll-out&#10;&#10;Year 1 and 2: 3 REGIONS, including one severely affected by war&#10;Notes: Demonstration phase – building the capacity and knowhow to manage a larger programme.  These regions will complete DI by end year 6.&#10;&#10;Year 3: ADD 7 REGIONS&#10;Notes: Learning from demonstration and expanding.  These regions will complete DI by end year 7&#10;&#10;Year 4: ADD 10 REGIONS&#10;Notes: These regions will complete DI by end year 8&#10;&#10;Year 5: ADD 7 REGIONS&#10;Notes: These regions will complete DI by end year 9&#10;&#10;">
            <a:extLst>
              <a:ext uri="{FF2B5EF4-FFF2-40B4-BE49-F238E27FC236}">
                <a16:creationId xmlns:a16="http://schemas.microsoft.com/office/drawing/2014/main" id="{AF305A6A-5D52-3835-1B23-9FA65FF7E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762208"/>
              </p:ext>
            </p:extLst>
          </p:nvPr>
        </p:nvGraphicFramePr>
        <p:xfrm>
          <a:off x="898902" y="1441341"/>
          <a:ext cx="10895309" cy="4819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6516">
                  <a:extLst>
                    <a:ext uri="{9D8B030D-6E8A-4147-A177-3AD203B41FA5}">
                      <a16:colId xmlns:a16="http://schemas.microsoft.com/office/drawing/2014/main" val="2806061601"/>
                    </a:ext>
                  </a:extLst>
                </a:gridCol>
                <a:gridCol w="2658192">
                  <a:extLst>
                    <a:ext uri="{9D8B030D-6E8A-4147-A177-3AD203B41FA5}">
                      <a16:colId xmlns:a16="http://schemas.microsoft.com/office/drawing/2014/main" val="125834883"/>
                    </a:ext>
                  </a:extLst>
                </a:gridCol>
                <a:gridCol w="6380601">
                  <a:extLst>
                    <a:ext uri="{9D8B030D-6E8A-4147-A177-3AD203B41FA5}">
                      <a16:colId xmlns:a16="http://schemas.microsoft.com/office/drawing/2014/main" val="1854295432"/>
                    </a:ext>
                  </a:extLst>
                </a:gridCol>
              </a:tblGrid>
              <a:tr h="726226"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TIMEFRAME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REGIONS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NOTES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1576519"/>
                  </a:ext>
                </a:extLst>
              </a:tr>
              <a:tr h="1041402"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YEAR 1 AND 2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3 REGIONS, including one severely affected by war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Demonstration phase – building the capacity and knowhow to manage a larger </a:t>
                      </a:r>
                      <a:r>
                        <a:rPr lang="en-US" sz="1800" kern="0" dirty="0" err="1">
                          <a:effectLst/>
                        </a:rPr>
                        <a:t>programme</a:t>
                      </a:r>
                      <a:r>
                        <a:rPr lang="en-US" sz="1800" kern="0" dirty="0">
                          <a:effectLst/>
                        </a:rPr>
                        <a:t>.  These regions will complete DI by end year 6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2527065"/>
                  </a:ext>
                </a:extLst>
              </a:tr>
              <a:tr h="873655"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YEAR 3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ADD 7 REGIONS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Learning from demonstration and expanding.  These regions will complete DI by end year 7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2991811"/>
                  </a:ext>
                </a:extLst>
              </a:tr>
              <a:tr h="726226"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YEAR 4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>
                          <a:effectLst/>
                        </a:rPr>
                        <a:t>ADD 10 REGIONS</a:t>
                      </a:r>
                      <a:endParaRPr lang="en-GB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These regions will complete DI by end year 8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2707296"/>
                  </a:ext>
                </a:extLst>
              </a:tr>
              <a:tr h="726226"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YEAR 5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ADD 7 REGIONS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0" dirty="0">
                          <a:effectLst/>
                        </a:rPr>
                        <a:t>These regions will complete DI by end year 9</a:t>
                      </a:r>
                      <a:endParaRPr lang="en-GB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3428605"/>
                  </a:ext>
                </a:extLst>
              </a:tr>
              <a:tr h="726226">
                <a:tc gridSpan="3">
                  <a:txBody>
                    <a:bodyPr/>
                    <a:lstStyle/>
                    <a:p>
                      <a:pPr algn="just"/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GB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56406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3F58B519-2C32-A58D-AA6D-B0C414B24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63" y="32781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681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key aspects covered in the document</a:t>
            </a:r>
          </a:p>
        </p:txBody>
      </p:sp>
      <p:graphicFrame>
        <p:nvGraphicFramePr>
          <p:cNvPr id="3" name="Diagram 2" descr="Other key aspects covered in the document&#10;&#10;PLANNING THE REDIRECTION OF RESOURCES&#10;- Funding the new system for the long term (sustainability)&#10;&#10;INDIVIDUAL ASSESSMENT, PLANNING AND PREPERATION FOR EACH CHILD&#10;- Ensuring every decision is made in the best interests of each individual child - achieving the best possible outcomes for children&#10;&#10;HUMAN RESOURCES AND CAPACITY BUILDING&#10;- Investing in the children's workforce, &#10;- Transforming attitudes, practices, and organisational culture&#10;&#10;MONITORING, EVALUATION, ACCOUNTABILITY AND LEARNING&#10;- Use the Results Framework as a basis for developing a comprehensive MEAL approach">
            <a:extLst>
              <a:ext uri="{FF2B5EF4-FFF2-40B4-BE49-F238E27FC236}">
                <a16:creationId xmlns:a16="http://schemas.microsoft.com/office/drawing/2014/main" id="{0EA0CA94-FE9C-9F8A-DC04-8E3C18A0D0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143505"/>
              </p:ext>
            </p:extLst>
          </p:nvPr>
        </p:nvGraphicFramePr>
        <p:xfrm>
          <a:off x="387458" y="1441342"/>
          <a:ext cx="11329261" cy="516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1206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0948"/>
            <a:ext cx="10279968" cy="101039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Potential next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D781FC-1944-3D99-6D02-2BFDB9E8C04B}"/>
              </a:ext>
            </a:extLst>
          </p:cNvPr>
          <p:cNvSpPr txBox="1"/>
          <p:nvPr/>
        </p:nvSpPr>
        <p:spPr>
          <a:xfrm>
            <a:off x="1224366" y="2169763"/>
            <a:ext cx="1010348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Incorporate the recommendations into the government’s national strategy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Utilise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the recommendations to develop a detailed action plan and to estimate resources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13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D3C365-0848-CC88-043A-076ADC1F2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2404534"/>
            <a:ext cx="8752811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58721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740" y="1102658"/>
            <a:ext cx="10002561" cy="82774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is care transformation a priority?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712694" y="2124635"/>
            <a:ext cx="1024460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Institutionalisation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inherently harmful to children; family care has better outcomes – 100 years of evidence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children are at high risk than others of serious harm – babies and children with disabilities; the war increases risk of serious harm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Institutionalisation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contrary to children’s rights and disability rights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98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740" y="1102658"/>
            <a:ext cx="10002561" cy="82774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Lessons from Ukraine and other countries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712694" y="2124635"/>
            <a:ext cx="102446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Whole-system change is complex and takes long-term commitment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Significant progress has been made in Ukraine, but there have also been significant errors (common to other countries)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is about more than social services; reform to health and education systems is also required (at least)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3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740" y="1102658"/>
            <a:ext cx="10002561" cy="82774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challenge of scale and sustainability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712694" y="2124635"/>
            <a:ext cx="102446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Global evidence suggests: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only 5% of “successful” projects ever achieve scale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bringing projects to scale takes on average 15 years; and </a:t>
            </a:r>
          </a:p>
          <a:p>
            <a:pPr lvl="0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programmes that contain social or “pro-poor” objectives do not scale spontaneously</a:t>
            </a: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29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954" y="605118"/>
            <a:ext cx="10056348" cy="1325281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do systems not change themselves?</a:t>
            </a:r>
          </a:p>
        </p:txBody>
      </p:sp>
      <p:graphicFrame>
        <p:nvGraphicFramePr>
          <p:cNvPr id="3" name="Diagram 2" descr="Resistance to system change&#10;- Fear of change&#10;- Belief systems/ ideology&#10;- Myths or misunderstandings&#10;- Financial and vested interests">
            <a:extLst>
              <a:ext uri="{FF2B5EF4-FFF2-40B4-BE49-F238E27FC236}">
                <a16:creationId xmlns:a16="http://schemas.microsoft.com/office/drawing/2014/main" id="{79BF8523-8FB5-5ADB-716A-982C191953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0728475"/>
              </p:ext>
            </p:extLst>
          </p:nvPr>
        </p:nvGraphicFramePr>
        <p:xfrm>
          <a:off x="2084294" y="1613647"/>
          <a:ext cx="7509157" cy="4639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3186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898" y="604434"/>
            <a:ext cx="10027403" cy="106938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Challenges in changing government systems</a:t>
            </a:r>
          </a:p>
        </p:txBody>
      </p:sp>
      <p:graphicFrame>
        <p:nvGraphicFramePr>
          <p:cNvPr id="3" name="Diagram 2" descr="Challenges in changing government systems&#10;- Lack of vision&#10;- Inertia&#10;- Insufficient managerial capacity and resources&#10;- Pilot fatigue&#10;- Financial or other vested interest in the status quo&#10;- Competing priorities, including emergencies&#10;- Political instability OR lack of accountability">
            <a:extLst>
              <a:ext uri="{FF2B5EF4-FFF2-40B4-BE49-F238E27FC236}">
                <a16:creationId xmlns:a16="http://schemas.microsoft.com/office/drawing/2014/main" id="{165E7E8B-6097-5B40-B6D5-6D062FDF15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801540"/>
              </p:ext>
            </p:extLst>
          </p:nvPr>
        </p:nvGraphicFramePr>
        <p:xfrm>
          <a:off x="2185261" y="1494472"/>
          <a:ext cx="7671661" cy="4921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032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390" y="774916"/>
            <a:ext cx="9949911" cy="1155484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final push to end the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institutionalisation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n-US" sz="4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children in Ukraine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67D8C-03F4-F7A3-05AD-1D9078B2522D}"/>
              </a:ext>
            </a:extLst>
          </p:cNvPr>
          <p:cNvSpPr txBox="1"/>
          <p:nvPr/>
        </p:nvSpPr>
        <p:spPr>
          <a:xfrm>
            <a:off x="759417" y="1930399"/>
            <a:ext cx="1019788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Scale and sustainability are intrinsically linked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deliver at scale – plan big, start small, implement key components simultaneously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 quality, rapid care transformation at scale is possible, because we already know a great deal </a:t>
            </a:r>
          </a:p>
          <a:p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recommendations are based on what we know about what works best – in Ukraine and elsewhere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20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I in the context of the war: the Triple Nexus:&#10;">
            <a:extLst>
              <a:ext uri="{FF2B5EF4-FFF2-40B4-BE49-F238E27FC236}">
                <a16:creationId xmlns:a16="http://schemas.microsoft.com/office/drawing/2014/main" id="{0FDBD73E-C1CC-7C15-2408-6BD39359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906" y="689676"/>
            <a:ext cx="10089396" cy="124072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in the context of the war: the Triple Nexus</a:t>
            </a:r>
          </a:p>
        </p:txBody>
      </p:sp>
      <p:graphicFrame>
        <p:nvGraphicFramePr>
          <p:cNvPr id="3" name="Diagram 2" descr="DI in the context of the war: the Triple Nexus:&#10;Sustainable development,&#10;Peacebuilding and conflict mitigation,&#10;Humanitarian action,&#10;">
            <a:extLst>
              <a:ext uri="{FF2B5EF4-FFF2-40B4-BE49-F238E27FC236}">
                <a16:creationId xmlns:a16="http://schemas.microsoft.com/office/drawing/2014/main" id="{34102F9D-0F63-F947-F8B9-4DDE8D8401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5812088"/>
              </p:ext>
            </p:extLst>
          </p:nvPr>
        </p:nvGraphicFramePr>
        <p:xfrm>
          <a:off x="2138766" y="1518835"/>
          <a:ext cx="7578671" cy="4649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03409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{9AA0B45B-B21A-4948-9BEE-5F99DC6C3FA5}tf10001124</Template>
  <TotalTime>16928</TotalTime>
  <Words>1959</Words>
  <Application>Microsoft Office PowerPoint</Application>
  <PresentationFormat>Widescreen</PresentationFormat>
  <Paragraphs>230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Trebuchet MS</vt:lpstr>
      <vt:lpstr>Wingdings 3</vt:lpstr>
      <vt:lpstr>Facet</vt:lpstr>
      <vt:lpstr>Towards a comprehensive national strategy for deinstitutionalisation/care transformation for Ukrainian children</vt:lpstr>
      <vt:lpstr>The Kyiv DI strategy workshop, April &amp;May 2023</vt:lpstr>
      <vt:lpstr>Why is care transformation a priority?</vt:lpstr>
      <vt:lpstr>Lessons from Ukraine and other countries</vt:lpstr>
      <vt:lpstr>The challenge of scale and sustainability</vt:lpstr>
      <vt:lpstr>Why do systems not change themselves?</vt:lpstr>
      <vt:lpstr>Challenges in changing government systems</vt:lpstr>
      <vt:lpstr>The final push to end the institutionalisation of all children in Ukraine</vt:lpstr>
      <vt:lpstr>DI in the context of the war: the Triple Nexus</vt:lpstr>
      <vt:lpstr>Successful, sustainable  DI at scale involves:</vt:lpstr>
      <vt:lpstr>Successful DI involves:</vt:lpstr>
      <vt:lpstr>Successful DI involves:</vt:lpstr>
      <vt:lpstr>What is possible by December 2025?</vt:lpstr>
      <vt:lpstr>Results framework – by December 2025:</vt:lpstr>
      <vt:lpstr>Governance and management</vt:lpstr>
      <vt:lpstr>Analysing the system – data; legislation; funding flows</vt:lpstr>
      <vt:lpstr>Analysing the system</vt:lpstr>
      <vt:lpstr>Behaviour Change Communications (BCC)</vt:lpstr>
      <vt:lpstr>Designing the system to replace institutions – immediate priorities</vt:lpstr>
      <vt:lpstr>Designing the system to replace institutions  – medium term</vt:lpstr>
      <vt:lpstr>Timetable for national roll-out</vt:lpstr>
      <vt:lpstr>Other key aspects covered in the document</vt:lpstr>
      <vt:lpstr>Potential 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Diakonia: advocacy, communications, and rightsholders engagement strategy</dc:title>
  <dc:creator>Alison McMutrie</dc:creator>
  <cp:lastModifiedBy>Vanessa James</cp:lastModifiedBy>
  <cp:revision>48</cp:revision>
  <dcterms:created xsi:type="dcterms:W3CDTF">2022-09-11T19:33:44Z</dcterms:created>
  <dcterms:modified xsi:type="dcterms:W3CDTF">2023-07-18T12:59:57Z</dcterms:modified>
</cp:coreProperties>
</file>