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93" r:id="rId5"/>
    <p:sldId id="283" r:id="rId6"/>
    <p:sldId id="284" r:id="rId7"/>
    <p:sldId id="285" r:id="rId8"/>
    <p:sldId id="270" r:id="rId9"/>
    <p:sldId id="286" r:id="rId10"/>
    <p:sldId id="287" r:id="rId11"/>
    <p:sldId id="288" r:id="rId12"/>
    <p:sldId id="289" r:id="rId13"/>
    <p:sldId id="309" r:id="rId14"/>
    <p:sldId id="303" r:id="rId15"/>
    <p:sldId id="306" r:id="rId16"/>
    <p:sldId id="304" r:id="rId17"/>
    <p:sldId id="305" r:id="rId18"/>
    <p:sldId id="310" r:id="rId19"/>
    <p:sldId id="316" r:id="rId20"/>
    <p:sldId id="314" r:id="rId21"/>
    <p:sldId id="315" r:id="rId22"/>
    <p:sldId id="307" r:id="rId23"/>
    <p:sldId id="311" r:id="rId24"/>
    <p:sldId id="312" r:id="rId25"/>
    <p:sldId id="313" r:id="rId26"/>
    <p:sldId id="317" r:id="rId27"/>
    <p:sldId id="290" r:id="rId28"/>
    <p:sldId id="265" r:id="rId29"/>
    <p:sldId id="291" r:id="rId30"/>
    <p:sldId id="295" r:id="rId31"/>
    <p:sldId id="300" r:id="rId32"/>
    <p:sldId id="301" r:id="rId33"/>
    <p:sldId id="292" r:id="rId34"/>
    <p:sldId id="302" r:id="rId35"/>
    <p:sldId id="299"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nd OPD Consultation" id="{43ED9AAD-569C-4AD3-850C-7122E8544A1D}">
          <p14:sldIdLst>
            <p14:sldId id="293"/>
            <p14:sldId id="283"/>
            <p14:sldId id="284"/>
            <p14:sldId id="285"/>
            <p14:sldId id="270"/>
            <p14:sldId id="286"/>
            <p14:sldId id="287"/>
            <p14:sldId id="288"/>
            <p14:sldId id="289"/>
            <p14:sldId id="309"/>
            <p14:sldId id="303"/>
            <p14:sldId id="306"/>
            <p14:sldId id="304"/>
            <p14:sldId id="305"/>
            <p14:sldId id="310"/>
            <p14:sldId id="316"/>
            <p14:sldId id="314"/>
            <p14:sldId id="315"/>
            <p14:sldId id="307"/>
            <p14:sldId id="311"/>
            <p14:sldId id="312"/>
            <p14:sldId id="313"/>
            <p14:sldId id="317"/>
            <p14:sldId id="290"/>
            <p14:sldId id="265"/>
            <p14:sldId id="291"/>
            <p14:sldId id="295"/>
            <p14:sldId id="300"/>
            <p14:sldId id="301"/>
            <p14:sldId id="292"/>
            <p14:sldId id="302"/>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F8E"/>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409DA-8AF5-4E85-A4DC-97498E82AA22}" v="33" dt="2024-03-25T13:12:27.395"/>
    <p1510:client id="{E9019DF7-08D9-950D-3585-8FF41863699C}" v="22" dt="2024-03-25T13:58:00.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11" autoAdjust="0"/>
    <p:restoredTop sz="75787" autoAdjust="0"/>
  </p:normalViewPr>
  <p:slideViewPr>
    <p:cSldViewPr snapToGrid="0">
      <p:cViewPr varScale="1">
        <p:scale>
          <a:sx n="80" d="100"/>
          <a:sy n="80" d="100"/>
        </p:scale>
        <p:origin x="1188" y="90"/>
      </p:cViewPr>
      <p:guideLst/>
    </p:cSldViewPr>
  </p:slideViewPr>
  <p:outlineViewPr>
    <p:cViewPr>
      <p:scale>
        <a:sx n="33" d="100"/>
        <a:sy n="33" d="100"/>
      </p:scale>
      <p:origin x="0" y="-195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14312-AC68-2F4C-AA04-3644ADFEB44E}" type="datetimeFigureOut">
              <a:rPr lang="en-GB" smtClean="0"/>
              <a:t>25/03/2024</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2499B-4618-2446-9AA3-CB57C6C01E1B}" type="slidenum">
              <a:rPr lang="en-GB" smtClean="0"/>
              <a:t>‹#›</a:t>
            </a:fld>
            <a:endParaRPr lang="en-GB"/>
          </a:p>
        </p:txBody>
      </p:sp>
    </p:spTree>
    <p:extLst>
      <p:ext uri="{BB962C8B-B14F-4D97-AF65-F5344CB8AC3E}">
        <p14:creationId xmlns:p14="http://schemas.microsoft.com/office/powerpoint/2010/main" val="195846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Final slide Thank you!</a:t>
            </a:r>
          </a:p>
          <a:p>
            <a:r>
              <a:rPr lang="en-GB" dirty="0"/>
              <a:t>Special thanks to:</a:t>
            </a:r>
            <a:br>
              <a:rPr lang="en-GB" dirty="0"/>
            </a:br>
            <a:r>
              <a:rPr lang="en-GB" dirty="0"/>
              <a:t>Follow us on social media @</a:t>
            </a:r>
            <a:r>
              <a:rPr lang="en-GB" dirty="0" err="1"/>
              <a:t>MyEDF</a:t>
            </a:r>
            <a:endParaRPr lang="en-GB" dirty="0"/>
          </a:p>
        </p:txBody>
      </p:sp>
      <p:sp>
        <p:nvSpPr>
          <p:cNvPr id="4" name="Marcador de número de diapositiva 3"/>
          <p:cNvSpPr>
            <a:spLocks noGrp="1"/>
          </p:cNvSpPr>
          <p:nvPr>
            <p:ph type="sldNum" sz="quarter" idx="5"/>
          </p:nvPr>
        </p:nvSpPr>
        <p:spPr/>
        <p:txBody>
          <a:bodyPr/>
          <a:lstStyle/>
          <a:p>
            <a:fld id="{F912499B-4618-2446-9AA3-CB57C6C01E1B}" type="slidenum">
              <a:rPr lang="en-GB" smtClean="0"/>
              <a:t>1</a:t>
            </a:fld>
            <a:endParaRPr lang="en-GB"/>
          </a:p>
        </p:txBody>
      </p:sp>
    </p:spTree>
    <p:extLst>
      <p:ext uri="{BB962C8B-B14F-4D97-AF65-F5344CB8AC3E}">
        <p14:creationId xmlns:p14="http://schemas.microsoft.com/office/powerpoint/2010/main" val="2235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GB" dirty="0"/>
          </a:p>
        </p:txBody>
      </p:sp>
      <p:sp>
        <p:nvSpPr>
          <p:cNvPr id="4" name="Marcador de número de diapositiva 3"/>
          <p:cNvSpPr>
            <a:spLocks noGrp="1"/>
          </p:cNvSpPr>
          <p:nvPr>
            <p:ph type="sldNum" sz="quarter" idx="5"/>
          </p:nvPr>
        </p:nvSpPr>
        <p:spPr/>
        <p:txBody>
          <a:bodyPr/>
          <a:lstStyle/>
          <a:p>
            <a:fld id="{F912499B-4618-2446-9AA3-CB57C6C01E1B}" type="slidenum">
              <a:rPr lang="en-GB" smtClean="0"/>
              <a:t>5</a:t>
            </a:fld>
            <a:endParaRPr lang="en-GB"/>
          </a:p>
        </p:txBody>
      </p:sp>
    </p:spTree>
    <p:extLst>
      <p:ext uri="{BB962C8B-B14F-4D97-AF65-F5344CB8AC3E}">
        <p14:creationId xmlns:p14="http://schemas.microsoft.com/office/powerpoint/2010/main" val="2766141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2499B-4618-2446-9AA3-CB57C6C01E1B}" type="slidenum">
              <a:rPr lang="en-GB" smtClean="0"/>
              <a:t>13</a:t>
            </a:fld>
            <a:endParaRPr lang="en-GB"/>
          </a:p>
        </p:txBody>
      </p:sp>
    </p:spTree>
    <p:extLst>
      <p:ext uri="{BB962C8B-B14F-4D97-AF65-F5344CB8AC3E}">
        <p14:creationId xmlns:p14="http://schemas.microsoft.com/office/powerpoint/2010/main" val="338205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2499B-4618-2446-9AA3-CB57C6C01E1B}" type="slidenum">
              <a:rPr lang="en-GB" smtClean="0"/>
              <a:t>19</a:t>
            </a:fld>
            <a:endParaRPr lang="en-GB"/>
          </a:p>
        </p:txBody>
      </p:sp>
    </p:spTree>
    <p:extLst>
      <p:ext uri="{BB962C8B-B14F-4D97-AF65-F5344CB8AC3E}">
        <p14:creationId xmlns:p14="http://schemas.microsoft.com/office/powerpoint/2010/main" val="177866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2499B-4618-2446-9AA3-CB57C6C01E1B}" type="slidenum">
              <a:rPr lang="en-GB" smtClean="0"/>
              <a:t>20</a:t>
            </a:fld>
            <a:endParaRPr lang="en-GB"/>
          </a:p>
        </p:txBody>
      </p:sp>
    </p:spTree>
    <p:extLst>
      <p:ext uri="{BB962C8B-B14F-4D97-AF65-F5344CB8AC3E}">
        <p14:creationId xmlns:p14="http://schemas.microsoft.com/office/powerpoint/2010/main" val="2154360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2499B-4618-2446-9AA3-CB57C6C01E1B}" type="slidenum">
              <a:rPr lang="en-GB" smtClean="0"/>
              <a:t>21</a:t>
            </a:fld>
            <a:endParaRPr lang="en-GB"/>
          </a:p>
        </p:txBody>
      </p:sp>
    </p:spTree>
    <p:extLst>
      <p:ext uri="{BB962C8B-B14F-4D97-AF65-F5344CB8AC3E}">
        <p14:creationId xmlns:p14="http://schemas.microsoft.com/office/powerpoint/2010/main" val="1475191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2499B-4618-2446-9AA3-CB57C6C01E1B}" type="slidenum">
              <a:rPr lang="en-GB" smtClean="0"/>
              <a:t>22</a:t>
            </a:fld>
            <a:endParaRPr lang="en-GB"/>
          </a:p>
        </p:txBody>
      </p:sp>
    </p:spTree>
    <p:extLst>
      <p:ext uri="{BB962C8B-B14F-4D97-AF65-F5344CB8AC3E}">
        <p14:creationId xmlns:p14="http://schemas.microsoft.com/office/powerpoint/2010/main" val="3924933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Final slide Thank you!</a:t>
            </a:r>
          </a:p>
          <a:p>
            <a:r>
              <a:rPr lang="en-GB" dirty="0"/>
              <a:t>Special thanks to:</a:t>
            </a:r>
            <a:br>
              <a:rPr lang="en-GB" dirty="0"/>
            </a:br>
            <a:r>
              <a:rPr lang="en-GB" dirty="0"/>
              <a:t>Follow us on social media @</a:t>
            </a:r>
            <a:r>
              <a:rPr lang="en-GB" dirty="0" err="1"/>
              <a:t>MyEDF</a:t>
            </a:r>
            <a:endParaRPr lang="en-GB" dirty="0"/>
          </a:p>
        </p:txBody>
      </p:sp>
      <p:sp>
        <p:nvSpPr>
          <p:cNvPr id="4" name="Marcador de número de diapositiva 3"/>
          <p:cNvSpPr>
            <a:spLocks noGrp="1"/>
          </p:cNvSpPr>
          <p:nvPr>
            <p:ph type="sldNum" sz="quarter" idx="5"/>
          </p:nvPr>
        </p:nvSpPr>
        <p:spPr/>
        <p:txBody>
          <a:bodyPr/>
          <a:lstStyle/>
          <a:p>
            <a:fld id="{F912499B-4618-2446-9AA3-CB57C6C01E1B}" type="slidenum">
              <a:rPr lang="en-GB" smtClean="0"/>
              <a:t>25</a:t>
            </a:fld>
            <a:endParaRPr lang="en-GB"/>
          </a:p>
        </p:txBody>
      </p:sp>
    </p:spTree>
    <p:extLst>
      <p:ext uri="{BB962C8B-B14F-4D97-AF65-F5344CB8AC3E}">
        <p14:creationId xmlns:p14="http://schemas.microsoft.com/office/powerpoint/2010/main" val="1205825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Final slide Thank you!</a:t>
            </a:r>
          </a:p>
          <a:p>
            <a:r>
              <a:rPr lang="en-GB" dirty="0"/>
              <a:t>Special thanks to:</a:t>
            </a:r>
            <a:br>
              <a:rPr lang="en-GB" dirty="0"/>
            </a:br>
            <a:r>
              <a:rPr lang="en-GB" dirty="0"/>
              <a:t>Follow us on social media @</a:t>
            </a:r>
            <a:r>
              <a:rPr lang="en-GB" dirty="0" err="1"/>
              <a:t>MyEDF</a:t>
            </a:r>
            <a:endParaRPr lang="en-GB" dirty="0"/>
          </a:p>
        </p:txBody>
      </p:sp>
      <p:sp>
        <p:nvSpPr>
          <p:cNvPr id="4" name="Marcador de número de diapositiva 3"/>
          <p:cNvSpPr>
            <a:spLocks noGrp="1"/>
          </p:cNvSpPr>
          <p:nvPr>
            <p:ph type="sldNum" sz="quarter" idx="5"/>
          </p:nvPr>
        </p:nvSpPr>
        <p:spPr/>
        <p:txBody>
          <a:bodyPr/>
          <a:lstStyle/>
          <a:p>
            <a:fld id="{F912499B-4618-2446-9AA3-CB57C6C01E1B}" type="slidenum">
              <a:rPr lang="en-GB" smtClean="0"/>
              <a:t>32</a:t>
            </a:fld>
            <a:endParaRPr lang="en-GB"/>
          </a:p>
        </p:txBody>
      </p:sp>
    </p:spTree>
    <p:extLst>
      <p:ext uri="{BB962C8B-B14F-4D97-AF65-F5344CB8AC3E}">
        <p14:creationId xmlns:p14="http://schemas.microsoft.com/office/powerpoint/2010/main" val="143242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of the PPT">
    <p:spTree>
      <p:nvGrpSpPr>
        <p:cNvPr id="1" name=""/>
        <p:cNvGrpSpPr/>
        <p:nvPr/>
      </p:nvGrpSpPr>
      <p:grpSpPr>
        <a:xfrm>
          <a:off x="0" y="0"/>
          <a:ext cx="0" cy="0"/>
          <a:chOff x="0" y="0"/>
          <a:chExt cx="0" cy="0"/>
        </a:xfrm>
      </p:grpSpPr>
      <p:pic>
        <p:nvPicPr>
          <p:cNvPr id="8" name="Imagen 7" descr="Background in white and blue with EDF logo at the right side of the PPT">
            <a:extLst>
              <a:ext uri="{FF2B5EF4-FFF2-40B4-BE49-F238E27FC236}">
                <a16:creationId xmlns:a16="http://schemas.microsoft.com/office/drawing/2014/main" id="{E09D2B37-8411-0909-B4C5-7C8FAA05F5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85EEF411-1CC3-484A-C0DF-A1002FDAE2B1}"/>
              </a:ext>
            </a:extLst>
          </p:cNvPr>
          <p:cNvSpPr>
            <a:spLocks noGrp="1"/>
          </p:cNvSpPr>
          <p:nvPr>
            <p:ph type="ctrTitle" hasCustomPrompt="1"/>
          </p:nvPr>
        </p:nvSpPr>
        <p:spPr>
          <a:xfrm>
            <a:off x="4236334" y="1854201"/>
            <a:ext cx="6431666" cy="1655762"/>
          </a:xfrm>
        </p:spPr>
        <p:txBody>
          <a:bodyPr anchor="b">
            <a:no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n-GB" dirty="0"/>
          </a:p>
        </p:txBody>
      </p:sp>
      <p:sp>
        <p:nvSpPr>
          <p:cNvPr id="3" name="Subtítulo 2">
            <a:extLst>
              <a:ext uri="{FF2B5EF4-FFF2-40B4-BE49-F238E27FC236}">
                <a16:creationId xmlns:a16="http://schemas.microsoft.com/office/drawing/2014/main" id="{08C77519-CC14-48F4-9DAD-42131E35C724}"/>
              </a:ext>
            </a:extLst>
          </p:cNvPr>
          <p:cNvSpPr>
            <a:spLocks noGrp="1"/>
          </p:cNvSpPr>
          <p:nvPr>
            <p:ph type="subTitle" idx="1" hasCustomPrompt="1"/>
          </p:nvPr>
        </p:nvSpPr>
        <p:spPr>
          <a:xfrm>
            <a:off x="4236332" y="3602038"/>
            <a:ext cx="6431667" cy="1655762"/>
          </a:xfrm>
        </p:spPr>
        <p:txBody>
          <a:bodyPr>
            <a:noAutofit/>
          </a:bodyPr>
          <a:lstStyle>
            <a:lvl1pPr marL="0" indent="0" algn="l">
              <a:lnSpc>
                <a:spcPct val="100000"/>
              </a:lnSpc>
              <a:buNone/>
              <a:defRPr sz="2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Subtitle</a:t>
            </a:r>
            <a:r>
              <a:rPr lang="es-ES" dirty="0"/>
              <a:t> (</a:t>
            </a:r>
            <a:r>
              <a:rPr lang="es-ES" dirty="0" err="1"/>
              <a:t>if</a:t>
            </a:r>
            <a:r>
              <a:rPr lang="es-ES" dirty="0"/>
              <a:t> </a:t>
            </a:r>
            <a:r>
              <a:rPr lang="es-ES" dirty="0" err="1"/>
              <a:t>any</a:t>
            </a:r>
            <a:r>
              <a:rPr lang="es-ES" dirty="0"/>
              <a:t>)</a:t>
            </a:r>
            <a:br>
              <a:rPr lang="es-ES" dirty="0"/>
            </a:br>
            <a:r>
              <a:rPr lang="es-ES" dirty="0"/>
              <a:t>Date</a:t>
            </a:r>
            <a:br>
              <a:rPr lang="en-GB" dirty="0"/>
            </a:br>
            <a:r>
              <a:rPr lang="en-GB" dirty="0"/>
              <a:t>#Hashtag (if any)</a:t>
            </a:r>
            <a:endParaRPr lang="es-ES" dirty="0"/>
          </a:p>
        </p:txBody>
      </p:sp>
    </p:spTree>
    <p:extLst>
      <p:ext uri="{BB962C8B-B14F-4D97-AF65-F5344CB8AC3E}">
        <p14:creationId xmlns:p14="http://schemas.microsoft.com/office/powerpoint/2010/main" val="43466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image 2">
    <p:spTree>
      <p:nvGrpSpPr>
        <p:cNvPr id="1" name=""/>
        <p:cNvGrpSpPr/>
        <p:nvPr/>
      </p:nvGrpSpPr>
      <p:grpSpPr>
        <a:xfrm>
          <a:off x="0" y="0"/>
          <a:ext cx="0" cy="0"/>
          <a:chOff x="0" y="0"/>
          <a:chExt cx="0" cy="0"/>
        </a:xfrm>
      </p:grpSpPr>
      <p:pic>
        <p:nvPicPr>
          <p:cNvPr id="3" name="Imagen 2" descr="White background with EDF logo at the left top side of the slide">
            <a:extLst>
              <a:ext uri="{FF2B5EF4-FFF2-40B4-BE49-F238E27FC236}">
                <a16:creationId xmlns:a16="http://schemas.microsoft.com/office/drawing/2014/main" id="{78BD0B8A-F3F7-73ED-7DBB-40970393D4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Título 1">
            <a:extLst>
              <a:ext uri="{FF2B5EF4-FFF2-40B4-BE49-F238E27FC236}">
                <a16:creationId xmlns:a16="http://schemas.microsoft.com/office/drawing/2014/main" id="{1CC7BA92-58C5-915A-661B-67E73ACF7DA5}"/>
              </a:ext>
            </a:extLst>
          </p:cNvPr>
          <p:cNvSpPr>
            <a:spLocks noGrp="1"/>
          </p:cNvSpPr>
          <p:nvPr>
            <p:ph type="title" hasCustomPrompt="1"/>
          </p:nvPr>
        </p:nvSpPr>
        <p:spPr>
          <a:xfrm>
            <a:off x="1913964" y="672562"/>
            <a:ext cx="6853512" cy="537594"/>
          </a:xfrm>
        </p:spPr>
        <p:txBody>
          <a:bodyPr>
            <a:normAutofit/>
          </a:bodyPr>
          <a:lstStyle>
            <a:lvl1pPr>
              <a:defRPr sz="3200" b="1">
                <a:solidFill>
                  <a:srgbClr val="0B5F8E"/>
                </a:solidFill>
                <a:latin typeface="Arial" panose="020B0604020202020204" pitchFamily="34" charset="0"/>
                <a:cs typeface="Arial" panose="020B0604020202020204" pitchFamily="34" charset="0"/>
              </a:defRPr>
            </a:lvl1pPr>
          </a:lstStyle>
          <a:p>
            <a:r>
              <a:rPr lang="es-ES" dirty="0" err="1"/>
              <a:t>Title</a:t>
            </a:r>
            <a:r>
              <a:rPr lang="es-ES" dirty="0"/>
              <a:t> </a:t>
            </a:r>
            <a:r>
              <a:rPr lang="es-ES" dirty="0" err="1"/>
              <a:t>of</a:t>
            </a:r>
            <a:r>
              <a:rPr lang="es-ES" dirty="0"/>
              <a:t> </a:t>
            </a:r>
            <a:r>
              <a:rPr lang="es-ES" dirty="0" err="1"/>
              <a:t>the</a:t>
            </a:r>
            <a:r>
              <a:rPr lang="es-ES" dirty="0"/>
              <a:t> </a:t>
            </a:r>
            <a:r>
              <a:rPr lang="es-ES" dirty="0" err="1"/>
              <a:t>slide</a:t>
            </a:r>
            <a:endParaRPr lang="en-GB" dirty="0"/>
          </a:p>
        </p:txBody>
      </p:sp>
      <p:sp>
        <p:nvSpPr>
          <p:cNvPr id="43" name="Marcador de texto 42">
            <a:extLst>
              <a:ext uri="{FF2B5EF4-FFF2-40B4-BE49-F238E27FC236}">
                <a16:creationId xmlns:a16="http://schemas.microsoft.com/office/drawing/2014/main" id="{5E4F2177-91D2-DB2D-2343-5FC74EF5A492}"/>
              </a:ext>
            </a:extLst>
          </p:cNvPr>
          <p:cNvSpPr>
            <a:spLocks noGrp="1"/>
          </p:cNvSpPr>
          <p:nvPr>
            <p:ph type="body" sz="quarter" idx="10" hasCustomPrompt="1"/>
          </p:nvPr>
        </p:nvSpPr>
        <p:spPr>
          <a:xfrm>
            <a:off x="2863849" y="2059665"/>
            <a:ext cx="3025775" cy="537594"/>
          </a:xfrm>
        </p:spPr>
        <p:txBody>
          <a:bodyPr>
            <a:noAutofit/>
          </a:bodyPr>
          <a:lstStyle>
            <a:lvl1pPr marL="0" indent="0">
              <a:buNone/>
              <a:defRPr sz="2800" b="1">
                <a:solidFill>
                  <a:srgbClr val="0B5F8E"/>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dirty="0" err="1"/>
              <a:t>Title</a:t>
            </a:r>
            <a:endParaRPr lang="en-GB" dirty="0"/>
          </a:p>
        </p:txBody>
      </p:sp>
      <p:sp>
        <p:nvSpPr>
          <p:cNvPr id="44" name="Marcador de texto 42">
            <a:extLst>
              <a:ext uri="{FF2B5EF4-FFF2-40B4-BE49-F238E27FC236}">
                <a16:creationId xmlns:a16="http://schemas.microsoft.com/office/drawing/2014/main" id="{D75F72B7-DAFC-C20A-185F-4DDCE115F283}"/>
              </a:ext>
            </a:extLst>
          </p:cNvPr>
          <p:cNvSpPr>
            <a:spLocks noGrp="1"/>
          </p:cNvSpPr>
          <p:nvPr>
            <p:ph type="body" sz="quarter" idx="11" hasCustomPrompt="1"/>
          </p:nvPr>
        </p:nvSpPr>
        <p:spPr>
          <a:xfrm>
            <a:off x="8597806" y="1949929"/>
            <a:ext cx="3025775" cy="537594"/>
          </a:xfrm>
        </p:spPr>
        <p:txBody>
          <a:bodyPr>
            <a:noAutofit/>
          </a:bodyPr>
          <a:lstStyle>
            <a:lvl1pPr marL="0" indent="0">
              <a:buNone/>
              <a:defRPr sz="2800" b="1">
                <a:solidFill>
                  <a:srgbClr val="0B5F8E"/>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dirty="0" err="1"/>
              <a:t>Title</a:t>
            </a:r>
            <a:endParaRPr lang="en-GB" dirty="0"/>
          </a:p>
        </p:txBody>
      </p:sp>
      <p:sp>
        <p:nvSpPr>
          <p:cNvPr id="45" name="Marcador de texto 42">
            <a:extLst>
              <a:ext uri="{FF2B5EF4-FFF2-40B4-BE49-F238E27FC236}">
                <a16:creationId xmlns:a16="http://schemas.microsoft.com/office/drawing/2014/main" id="{68A141B0-7D76-5B6F-1D73-A1DC96CBFEE8}"/>
              </a:ext>
            </a:extLst>
          </p:cNvPr>
          <p:cNvSpPr>
            <a:spLocks noGrp="1"/>
          </p:cNvSpPr>
          <p:nvPr>
            <p:ph type="body" sz="quarter" idx="12" hasCustomPrompt="1"/>
          </p:nvPr>
        </p:nvSpPr>
        <p:spPr>
          <a:xfrm>
            <a:off x="8597805" y="4197679"/>
            <a:ext cx="3025775" cy="537594"/>
          </a:xfrm>
        </p:spPr>
        <p:txBody>
          <a:bodyPr>
            <a:noAutofit/>
          </a:bodyPr>
          <a:lstStyle>
            <a:lvl1pPr marL="0" indent="0">
              <a:buNone/>
              <a:defRPr sz="2800" b="1">
                <a:solidFill>
                  <a:srgbClr val="0B5F8E"/>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dirty="0" err="1"/>
              <a:t>Title</a:t>
            </a:r>
            <a:endParaRPr lang="en-GB" dirty="0"/>
          </a:p>
        </p:txBody>
      </p:sp>
      <p:sp>
        <p:nvSpPr>
          <p:cNvPr id="46" name="Marcador de texto 42">
            <a:extLst>
              <a:ext uri="{FF2B5EF4-FFF2-40B4-BE49-F238E27FC236}">
                <a16:creationId xmlns:a16="http://schemas.microsoft.com/office/drawing/2014/main" id="{1B82571F-6C09-7164-AAB5-E52C23363376}"/>
              </a:ext>
            </a:extLst>
          </p:cNvPr>
          <p:cNvSpPr>
            <a:spLocks noGrp="1"/>
          </p:cNvSpPr>
          <p:nvPr>
            <p:ph type="body" sz="quarter" idx="13" hasCustomPrompt="1"/>
          </p:nvPr>
        </p:nvSpPr>
        <p:spPr>
          <a:xfrm>
            <a:off x="2863849" y="4263007"/>
            <a:ext cx="3025775" cy="537594"/>
          </a:xfrm>
        </p:spPr>
        <p:txBody>
          <a:bodyPr>
            <a:noAutofit/>
          </a:bodyPr>
          <a:lstStyle>
            <a:lvl1pPr marL="0" indent="0">
              <a:buNone/>
              <a:defRPr sz="2800" b="1">
                <a:solidFill>
                  <a:srgbClr val="0B5F8E"/>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dirty="0" err="1"/>
              <a:t>Title</a:t>
            </a:r>
            <a:endParaRPr lang="en-GB" dirty="0"/>
          </a:p>
        </p:txBody>
      </p:sp>
      <p:sp>
        <p:nvSpPr>
          <p:cNvPr id="48" name="Marcador de contenido 47">
            <a:extLst>
              <a:ext uri="{FF2B5EF4-FFF2-40B4-BE49-F238E27FC236}">
                <a16:creationId xmlns:a16="http://schemas.microsoft.com/office/drawing/2014/main" id="{6A1A416D-E0FA-6EEA-542C-B1F641D8D1FB}"/>
              </a:ext>
            </a:extLst>
          </p:cNvPr>
          <p:cNvSpPr>
            <a:spLocks noGrp="1"/>
          </p:cNvSpPr>
          <p:nvPr>
            <p:ph sz="quarter" idx="14" hasCustomPrompt="1"/>
          </p:nvPr>
        </p:nvSpPr>
        <p:spPr>
          <a:xfrm>
            <a:off x="2863850" y="2703514"/>
            <a:ext cx="3232150" cy="1249922"/>
          </a:xfrm>
        </p:spPr>
        <p:txBody>
          <a:bodyPr>
            <a:noAutofit/>
          </a:bodyPr>
          <a:lstStyle>
            <a:lvl1pPr marL="0" indent="0">
              <a:buNone/>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dirty="0" err="1"/>
              <a:t>Brief</a:t>
            </a:r>
            <a:r>
              <a:rPr lang="es-ES" dirty="0"/>
              <a:t> </a:t>
            </a:r>
            <a:r>
              <a:rPr lang="es-ES" dirty="0" err="1"/>
              <a:t>text</a:t>
            </a:r>
            <a:endParaRPr lang="en-GB" dirty="0"/>
          </a:p>
        </p:txBody>
      </p:sp>
      <p:sp>
        <p:nvSpPr>
          <p:cNvPr id="50" name="Marcador de contenido 47">
            <a:extLst>
              <a:ext uri="{FF2B5EF4-FFF2-40B4-BE49-F238E27FC236}">
                <a16:creationId xmlns:a16="http://schemas.microsoft.com/office/drawing/2014/main" id="{642F1AC2-6B03-8F36-FD90-92D85B843448}"/>
              </a:ext>
            </a:extLst>
          </p:cNvPr>
          <p:cNvSpPr>
            <a:spLocks noGrp="1"/>
          </p:cNvSpPr>
          <p:nvPr>
            <p:ph sz="quarter" idx="15" hasCustomPrompt="1"/>
          </p:nvPr>
        </p:nvSpPr>
        <p:spPr>
          <a:xfrm>
            <a:off x="8597806" y="2669097"/>
            <a:ext cx="3232150" cy="1249922"/>
          </a:xfrm>
        </p:spPr>
        <p:txBody>
          <a:bodyPr>
            <a:noAutofit/>
          </a:bodyPr>
          <a:lstStyle>
            <a:lvl1pPr marL="0" indent="0">
              <a:buNone/>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dirty="0" err="1"/>
              <a:t>Brief</a:t>
            </a:r>
            <a:r>
              <a:rPr lang="es-ES" dirty="0"/>
              <a:t> </a:t>
            </a:r>
            <a:r>
              <a:rPr lang="es-ES" dirty="0" err="1"/>
              <a:t>text</a:t>
            </a:r>
            <a:endParaRPr lang="en-GB" dirty="0"/>
          </a:p>
        </p:txBody>
      </p:sp>
      <p:sp>
        <p:nvSpPr>
          <p:cNvPr id="51" name="Marcador de contenido 47">
            <a:extLst>
              <a:ext uri="{FF2B5EF4-FFF2-40B4-BE49-F238E27FC236}">
                <a16:creationId xmlns:a16="http://schemas.microsoft.com/office/drawing/2014/main" id="{3810A4C1-CA00-5DDD-928B-55463D94DB82}"/>
              </a:ext>
            </a:extLst>
          </p:cNvPr>
          <p:cNvSpPr>
            <a:spLocks noGrp="1"/>
          </p:cNvSpPr>
          <p:nvPr>
            <p:ph sz="quarter" idx="16" hasCustomPrompt="1"/>
          </p:nvPr>
        </p:nvSpPr>
        <p:spPr>
          <a:xfrm>
            <a:off x="8597806" y="5009619"/>
            <a:ext cx="3232150" cy="1249922"/>
          </a:xfrm>
        </p:spPr>
        <p:txBody>
          <a:bodyPr>
            <a:noAutofit/>
          </a:bodyPr>
          <a:lstStyle>
            <a:lvl1pPr marL="0" indent="0">
              <a:buNone/>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dirty="0" err="1"/>
              <a:t>Brief</a:t>
            </a:r>
            <a:r>
              <a:rPr lang="es-ES" dirty="0"/>
              <a:t> </a:t>
            </a:r>
            <a:r>
              <a:rPr lang="es-ES" dirty="0" err="1"/>
              <a:t>text</a:t>
            </a:r>
            <a:endParaRPr lang="en-GB" dirty="0"/>
          </a:p>
        </p:txBody>
      </p:sp>
      <p:sp>
        <p:nvSpPr>
          <p:cNvPr id="52" name="Marcador de contenido 47">
            <a:extLst>
              <a:ext uri="{FF2B5EF4-FFF2-40B4-BE49-F238E27FC236}">
                <a16:creationId xmlns:a16="http://schemas.microsoft.com/office/drawing/2014/main" id="{D1825057-01D0-0E7B-E5F9-F556564B4A5B}"/>
              </a:ext>
            </a:extLst>
          </p:cNvPr>
          <p:cNvSpPr>
            <a:spLocks noGrp="1"/>
          </p:cNvSpPr>
          <p:nvPr>
            <p:ph sz="quarter" idx="17" hasCustomPrompt="1"/>
          </p:nvPr>
        </p:nvSpPr>
        <p:spPr>
          <a:xfrm>
            <a:off x="2863849" y="4935516"/>
            <a:ext cx="3232150" cy="1249922"/>
          </a:xfrm>
        </p:spPr>
        <p:txBody>
          <a:bodyPr>
            <a:noAutofit/>
          </a:bodyPr>
          <a:lstStyle>
            <a:lvl1pPr marL="0" indent="0">
              <a:buNone/>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s-ES" dirty="0" err="1"/>
              <a:t>Brief</a:t>
            </a:r>
            <a:r>
              <a:rPr lang="es-ES" dirty="0"/>
              <a:t> </a:t>
            </a:r>
            <a:r>
              <a:rPr lang="es-ES" dirty="0" err="1"/>
              <a:t>text</a:t>
            </a:r>
            <a:endParaRPr lang="en-GB" dirty="0"/>
          </a:p>
        </p:txBody>
      </p:sp>
      <p:sp>
        <p:nvSpPr>
          <p:cNvPr id="54" name="Marcador de posición de imagen 53">
            <a:extLst>
              <a:ext uri="{FF2B5EF4-FFF2-40B4-BE49-F238E27FC236}">
                <a16:creationId xmlns:a16="http://schemas.microsoft.com/office/drawing/2014/main" id="{EE48E04C-7B91-CA43-83E2-4244F2DD9B07}"/>
              </a:ext>
            </a:extLst>
          </p:cNvPr>
          <p:cNvSpPr>
            <a:spLocks noGrp="1"/>
          </p:cNvSpPr>
          <p:nvPr>
            <p:ph type="pic" sz="quarter" idx="18" hasCustomPrompt="1"/>
          </p:nvPr>
        </p:nvSpPr>
        <p:spPr>
          <a:xfrm>
            <a:off x="652368" y="1922703"/>
            <a:ext cx="2083547" cy="2030734"/>
          </a:xfrm>
        </p:spPr>
        <p:txBody>
          <a:bodyPr/>
          <a:lstStyle>
            <a:lvl1pPr marL="0" indent="0">
              <a:buNone/>
              <a:defRPr/>
            </a:lvl1pPr>
          </a:lstStyle>
          <a:p>
            <a:r>
              <a:rPr lang="en-GB" dirty="0"/>
              <a:t>Image</a:t>
            </a:r>
          </a:p>
        </p:txBody>
      </p:sp>
      <p:sp>
        <p:nvSpPr>
          <p:cNvPr id="55" name="Marcador de posición de imagen 53">
            <a:extLst>
              <a:ext uri="{FF2B5EF4-FFF2-40B4-BE49-F238E27FC236}">
                <a16:creationId xmlns:a16="http://schemas.microsoft.com/office/drawing/2014/main" id="{151266A0-2320-EB73-D672-99EDF346A74A}"/>
              </a:ext>
            </a:extLst>
          </p:cNvPr>
          <p:cNvSpPr>
            <a:spLocks noGrp="1"/>
          </p:cNvSpPr>
          <p:nvPr>
            <p:ph type="pic" sz="quarter" idx="19" hasCustomPrompt="1"/>
          </p:nvPr>
        </p:nvSpPr>
        <p:spPr>
          <a:xfrm>
            <a:off x="645085" y="4220008"/>
            <a:ext cx="2083547" cy="2111375"/>
          </a:xfrm>
        </p:spPr>
        <p:txBody>
          <a:bodyPr/>
          <a:lstStyle>
            <a:lvl1pPr marL="0" indent="0">
              <a:buNone/>
              <a:defRPr/>
            </a:lvl1pPr>
          </a:lstStyle>
          <a:p>
            <a:r>
              <a:rPr lang="en-GB" dirty="0"/>
              <a:t>Image</a:t>
            </a:r>
          </a:p>
        </p:txBody>
      </p:sp>
      <p:sp>
        <p:nvSpPr>
          <p:cNvPr id="56" name="Marcador de posición de imagen 53">
            <a:extLst>
              <a:ext uri="{FF2B5EF4-FFF2-40B4-BE49-F238E27FC236}">
                <a16:creationId xmlns:a16="http://schemas.microsoft.com/office/drawing/2014/main" id="{8851EEDC-191B-4BA4-E619-E75F8E5B6616}"/>
              </a:ext>
            </a:extLst>
          </p:cNvPr>
          <p:cNvSpPr>
            <a:spLocks noGrp="1"/>
          </p:cNvSpPr>
          <p:nvPr>
            <p:ph type="pic" sz="quarter" idx="20" hasCustomPrompt="1"/>
          </p:nvPr>
        </p:nvSpPr>
        <p:spPr>
          <a:xfrm>
            <a:off x="6351867" y="1895446"/>
            <a:ext cx="2083547" cy="2111375"/>
          </a:xfrm>
        </p:spPr>
        <p:txBody>
          <a:bodyPr/>
          <a:lstStyle>
            <a:lvl1pPr marL="0" indent="0">
              <a:buNone/>
              <a:defRPr/>
            </a:lvl1pPr>
          </a:lstStyle>
          <a:p>
            <a:r>
              <a:rPr lang="en-GB" dirty="0"/>
              <a:t>Image</a:t>
            </a:r>
          </a:p>
        </p:txBody>
      </p:sp>
      <p:sp>
        <p:nvSpPr>
          <p:cNvPr id="57" name="Marcador de posición de imagen 53">
            <a:extLst>
              <a:ext uri="{FF2B5EF4-FFF2-40B4-BE49-F238E27FC236}">
                <a16:creationId xmlns:a16="http://schemas.microsoft.com/office/drawing/2014/main" id="{A36A096A-9CD2-66E6-D3B5-03A477BB2270}"/>
              </a:ext>
            </a:extLst>
          </p:cNvPr>
          <p:cNvSpPr>
            <a:spLocks noGrp="1"/>
          </p:cNvSpPr>
          <p:nvPr>
            <p:ph type="pic" sz="quarter" idx="21" hasCustomPrompt="1"/>
          </p:nvPr>
        </p:nvSpPr>
        <p:spPr>
          <a:xfrm>
            <a:off x="6268666" y="4188903"/>
            <a:ext cx="2083547" cy="2111375"/>
          </a:xfrm>
        </p:spPr>
        <p:txBody>
          <a:bodyPr/>
          <a:lstStyle>
            <a:lvl1pPr marL="0" indent="0">
              <a:buNone/>
              <a:defRPr/>
            </a:lvl1pPr>
          </a:lstStyle>
          <a:p>
            <a:r>
              <a:rPr lang="en-GB" dirty="0"/>
              <a:t>Image</a:t>
            </a:r>
          </a:p>
        </p:txBody>
      </p:sp>
      <p:sp>
        <p:nvSpPr>
          <p:cNvPr id="2" name="Marcador de contenido 23">
            <a:extLst>
              <a:ext uri="{FF2B5EF4-FFF2-40B4-BE49-F238E27FC236}">
                <a16:creationId xmlns:a16="http://schemas.microsoft.com/office/drawing/2014/main" id="{4FD1A5B1-54C6-1DA6-00A5-84E3CBCA15F7}"/>
              </a:ext>
            </a:extLst>
          </p:cNvPr>
          <p:cNvSpPr>
            <a:spLocks noGrp="1"/>
          </p:cNvSpPr>
          <p:nvPr>
            <p:ph sz="quarter" idx="22" hasCustomPrompt="1"/>
          </p:nvPr>
        </p:nvSpPr>
        <p:spPr>
          <a:xfrm>
            <a:off x="606982" y="6416694"/>
            <a:ext cx="4733738" cy="362519"/>
          </a:xfrm>
        </p:spPr>
        <p:txBody>
          <a:bodyPr>
            <a:noAutofit/>
          </a:bodyPr>
          <a:lstStyle>
            <a:lvl1pPr marL="0" indent="0">
              <a:buNone/>
              <a:defRPr sz="2000"/>
            </a:lvl1pPr>
            <a:lvl2pPr marL="457200" indent="0">
              <a:buFont typeface="Arial" panose="020B0604020202020204" pitchFamily="34" charset="0"/>
              <a:buNone/>
              <a:defRPr sz="2000"/>
            </a:lvl2pPr>
          </a:lstStyle>
          <a:p>
            <a:pPr lvl="0"/>
            <a:r>
              <a:rPr lang="en-GB" dirty="0"/>
              <a:t>#Hashtag (if any)</a:t>
            </a:r>
          </a:p>
        </p:txBody>
      </p:sp>
    </p:spTree>
    <p:extLst>
      <p:ext uri="{BB962C8B-B14F-4D97-AF65-F5344CB8AC3E}">
        <p14:creationId xmlns:p14="http://schemas.microsoft.com/office/powerpoint/2010/main" val="325808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aker with image + bio">
    <p:spTree>
      <p:nvGrpSpPr>
        <p:cNvPr id="1" name=""/>
        <p:cNvGrpSpPr/>
        <p:nvPr/>
      </p:nvGrpSpPr>
      <p:grpSpPr>
        <a:xfrm>
          <a:off x="0" y="0"/>
          <a:ext cx="0" cy="0"/>
          <a:chOff x="0" y="0"/>
          <a:chExt cx="0" cy="0"/>
        </a:xfrm>
      </p:grpSpPr>
      <p:pic>
        <p:nvPicPr>
          <p:cNvPr id="3" name="Imagen 2" descr="Light blue background with EDF logo at the left top side of the slide">
            <a:extLst>
              <a:ext uri="{FF2B5EF4-FFF2-40B4-BE49-F238E27FC236}">
                <a16:creationId xmlns:a16="http://schemas.microsoft.com/office/drawing/2014/main" id="{D2CD3F7B-CBB7-A853-C9BE-1294803642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ítulo 1">
            <a:extLst>
              <a:ext uri="{FF2B5EF4-FFF2-40B4-BE49-F238E27FC236}">
                <a16:creationId xmlns:a16="http://schemas.microsoft.com/office/drawing/2014/main" id="{3CF24CA5-9F55-BD96-551C-A3D29CB8DD26}"/>
              </a:ext>
            </a:extLst>
          </p:cNvPr>
          <p:cNvSpPr>
            <a:spLocks noGrp="1"/>
          </p:cNvSpPr>
          <p:nvPr>
            <p:ph type="title" hasCustomPrompt="1"/>
          </p:nvPr>
        </p:nvSpPr>
        <p:spPr>
          <a:xfrm>
            <a:off x="1913964" y="672562"/>
            <a:ext cx="6853512" cy="537594"/>
          </a:xfrm>
        </p:spPr>
        <p:txBody>
          <a:bodyPr>
            <a:normAutofit/>
          </a:bodyPr>
          <a:lstStyle>
            <a:lvl1pPr>
              <a:defRPr sz="3200" b="1">
                <a:solidFill>
                  <a:srgbClr val="0B5F8E"/>
                </a:solidFill>
                <a:latin typeface="Arial" panose="020B0604020202020204" pitchFamily="34" charset="0"/>
                <a:cs typeface="Arial" panose="020B0604020202020204" pitchFamily="34" charset="0"/>
              </a:defRPr>
            </a:lvl1pPr>
          </a:lstStyle>
          <a:p>
            <a:r>
              <a:rPr lang="es-ES" dirty="0" err="1"/>
              <a:t>Title</a:t>
            </a:r>
            <a:r>
              <a:rPr lang="es-ES" dirty="0"/>
              <a:t> </a:t>
            </a:r>
            <a:r>
              <a:rPr lang="es-ES" dirty="0" err="1"/>
              <a:t>of</a:t>
            </a:r>
            <a:r>
              <a:rPr lang="es-ES" dirty="0"/>
              <a:t> </a:t>
            </a:r>
            <a:r>
              <a:rPr lang="es-ES" dirty="0" err="1"/>
              <a:t>the</a:t>
            </a:r>
            <a:r>
              <a:rPr lang="es-ES" dirty="0"/>
              <a:t> </a:t>
            </a:r>
            <a:r>
              <a:rPr lang="es-ES" dirty="0" err="1"/>
              <a:t>slide</a:t>
            </a:r>
            <a:endParaRPr lang="en-GB" dirty="0"/>
          </a:p>
        </p:txBody>
      </p:sp>
      <p:sp>
        <p:nvSpPr>
          <p:cNvPr id="16" name="Marcador de contenido 2">
            <a:extLst>
              <a:ext uri="{FF2B5EF4-FFF2-40B4-BE49-F238E27FC236}">
                <a16:creationId xmlns:a16="http://schemas.microsoft.com/office/drawing/2014/main" id="{CCA4B2CE-BEB0-CDEC-67F5-3CA6E74DA6F3}"/>
              </a:ext>
            </a:extLst>
          </p:cNvPr>
          <p:cNvSpPr>
            <a:spLocks noGrp="1"/>
          </p:cNvSpPr>
          <p:nvPr>
            <p:ph idx="1" hasCustomPrompt="1"/>
          </p:nvPr>
        </p:nvSpPr>
        <p:spPr>
          <a:xfrm>
            <a:off x="732793" y="1689452"/>
            <a:ext cx="10764442" cy="725750"/>
          </a:xfrm>
        </p:spPr>
        <p:txBody>
          <a:bodyPr>
            <a:noAutofit/>
          </a:bodyPr>
          <a:lstStyle>
            <a:lvl1pPr marL="0" indent="0" algn="l">
              <a:lnSpc>
                <a:spcPct val="150000"/>
              </a:lnSpc>
              <a:buClr>
                <a:srgbClr val="0B5F8E"/>
              </a:buClr>
              <a:buFont typeface="Arial" panose="020B0604020202020204" pitchFamily="34" charset="0"/>
              <a:buNone/>
              <a:defRPr sz="2800" b="1">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dirty="0" err="1"/>
              <a:t>Name</a:t>
            </a:r>
            <a:r>
              <a:rPr lang="es-ES" dirty="0"/>
              <a:t> </a:t>
            </a:r>
            <a:r>
              <a:rPr lang="es-ES" dirty="0" err="1"/>
              <a:t>Surname</a:t>
            </a:r>
            <a:r>
              <a:rPr lang="es-ES" dirty="0"/>
              <a:t>, Role - </a:t>
            </a:r>
            <a:r>
              <a:rPr lang="es-ES" dirty="0" err="1"/>
              <a:t>Organisation</a:t>
            </a:r>
            <a:endParaRPr lang="es-ES" dirty="0"/>
          </a:p>
        </p:txBody>
      </p:sp>
      <p:sp>
        <p:nvSpPr>
          <p:cNvPr id="17" name="Marcador de contenido 2">
            <a:extLst>
              <a:ext uri="{FF2B5EF4-FFF2-40B4-BE49-F238E27FC236}">
                <a16:creationId xmlns:a16="http://schemas.microsoft.com/office/drawing/2014/main" id="{A472EB63-803C-6C6F-8C91-086665ABCD8F}"/>
              </a:ext>
            </a:extLst>
          </p:cNvPr>
          <p:cNvSpPr>
            <a:spLocks noGrp="1"/>
          </p:cNvSpPr>
          <p:nvPr>
            <p:ph idx="10" hasCustomPrompt="1"/>
          </p:nvPr>
        </p:nvSpPr>
        <p:spPr>
          <a:xfrm>
            <a:off x="4129088" y="2586038"/>
            <a:ext cx="7502618" cy="3768122"/>
          </a:xfrm>
        </p:spPr>
        <p:txBody>
          <a:bodyPr>
            <a:noAutofit/>
          </a:bodyPr>
          <a:lstStyle>
            <a:lvl1pPr marL="0" indent="0" algn="l">
              <a:lnSpc>
                <a:spcPct val="100000"/>
              </a:lnSpc>
              <a:buClr>
                <a:srgbClr val="0B5F8E"/>
              </a:buClr>
              <a:buFont typeface="Arial" panose="020B0604020202020204" pitchFamily="34" charset="0"/>
              <a:buNone/>
              <a:defRPr sz="2400" b="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dirty="0" err="1"/>
              <a:t>Brief</a:t>
            </a:r>
            <a:r>
              <a:rPr lang="es-ES" dirty="0"/>
              <a:t> </a:t>
            </a:r>
            <a:r>
              <a:rPr lang="es-ES" dirty="0" err="1"/>
              <a:t>biography</a:t>
            </a:r>
            <a:endParaRPr lang="es-ES" dirty="0"/>
          </a:p>
        </p:txBody>
      </p:sp>
      <p:sp>
        <p:nvSpPr>
          <p:cNvPr id="18" name="Marcador de contenido 2">
            <a:extLst>
              <a:ext uri="{FF2B5EF4-FFF2-40B4-BE49-F238E27FC236}">
                <a16:creationId xmlns:a16="http://schemas.microsoft.com/office/drawing/2014/main" id="{AE9721D5-6DE2-3A7F-27CC-A64142A6B2F1}"/>
              </a:ext>
            </a:extLst>
          </p:cNvPr>
          <p:cNvSpPr>
            <a:spLocks noGrp="1"/>
          </p:cNvSpPr>
          <p:nvPr>
            <p:ph idx="11" hasCustomPrompt="1"/>
          </p:nvPr>
        </p:nvSpPr>
        <p:spPr>
          <a:xfrm>
            <a:off x="400048" y="6354160"/>
            <a:ext cx="3805518" cy="442299"/>
          </a:xfrm>
        </p:spPr>
        <p:txBody>
          <a:bodyPr>
            <a:noAutofit/>
          </a:bodyPr>
          <a:lstStyle>
            <a:lvl1pPr marL="0" indent="0" algn="l">
              <a:lnSpc>
                <a:spcPct val="150000"/>
              </a:lnSpc>
              <a:buClr>
                <a:srgbClr val="0B5F8E"/>
              </a:buClr>
              <a:buFont typeface="Arial" panose="020B0604020202020204" pitchFamily="34" charset="0"/>
              <a:buNone/>
              <a:defRPr sz="2000" b="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dirty="0"/>
              <a:t>#Hashtag (</a:t>
            </a:r>
            <a:r>
              <a:rPr lang="es-ES" dirty="0" err="1"/>
              <a:t>if</a:t>
            </a:r>
            <a:r>
              <a:rPr lang="es-ES" dirty="0"/>
              <a:t> </a:t>
            </a:r>
            <a:r>
              <a:rPr lang="es-ES" dirty="0" err="1"/>
              <a:t>any</a:t>
            </a:r>
            <a:r>
              <a:rPr lang="es-ES" dirty="0"/>
              <a:t>)</a:t>
            </a:r>
          </a:p>
        </p:txBody>
      </p:sp>
      <p:sp>
        <p:nvSpPr>
          <p:cNvPr id="22" name="Marcador de posición de imagen 21">
            <a:extLst>
              <a:ext uri="{FF2B5EF4-FFF2-40B4-BE49-F238E27FC236}">
                <a16:creationId xmlns:a16="http://schemas.microsoft.com/office/drawing/2014/main" id="{F97C5143-258C-ED92-824E-3EE4A3B04116}"/>
              </a:ext>
            </a:extLst>
          </p:cNvPr>
          <p:cNvSpPr>
            <a:spLocks noGrp="1"/>
          </p:cNvSpPr>
          <p:nvPr>
            <p:ph type="pic" sz="quarter" idx="13" hasCustomPrompt="1"/>
          </p:nvPr>
        </p:nvSpPr>
        <p:spPr>
          <a:xfrm>
            <a:off x="400048" y="2711925"/>
            <a:ext cx="3571876" cy="3597286"/>
          </a:xfrm>
        </p:spPr>
        <p:txBody>
          <a:bodyPr>
            <a:noAutofit/>
          </a:bodyPr>
          <a:lstStyle>
            <a:lvl1pPr marL="0" indent="0" algn="ctr">
              <a:buNone/>
              <a:defRPr/>
            </a:lvl1pPr>
          </a:lstStyle>
          <a:p>
            <a:r>
              <a:rPr lang="en-GB" dirty="0"/>
              <a:t>Image</a:t>
            </a:r>
          </a:p>
        </p:txBody>
      </p:sp>
    </p:spTree>
    <p:extLst>
      <p:ext uri="{BB962C8B-B14F-4D97-AF65-F5344CB8AC3E}">
        <p14:creationId xmlns:p14="http://schemas.microsoft.com/office/powerpoint/2010/main" val="2775617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st items ">
    <p:spTree>
      <p:nvGrpSpPr>
        <p:cNvPr id="1" name=""/>
        <p:cNvGrpSpPr/>
        <p:nvPr/>
      </p:nvGrpSpPr>
      <p:grpSpPr>
        <a:xfrm>
          <a:off x="0" y="0"/>
          <a:ext cx="0" cy="0"/>
          <a:chOff x="0" y="0"/>
          <a:chExt cx="0" cy="0"/>
        </a:xfrm>
      </p:grpSpPr>
      <p:pic>
        <p:nvPicPr>
          <p:cNvPr id="7" name="Imagen 6" descr="White and light blue background with EDF logo at the right top side of the slide">
            <a:extLst>
              <a:ext uri="{FF2B5EF4-FFF2-40B4-BE49-F238E27FC236}">
                <a16:creationId xmlns:a16="http://schemas.microsoft.com/office/drawing/2014/main" id="{5C045F7B-B928-BE69-5B96-8C4EDFB173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Marcador de texto 8">
            <a:extLst>
              <a:ext uri="{FF2B5EF4-FFF2-40B4-BE49-F238E27FC236}">
                <a16:creationId xmlns:a16="http://schemas.microsoft.com/office/drawing/2014/main" id="{111BC10A-B42D-B069-CD52-44C67CB9C575}"/>
              </a:ext>
            </a:extLst>
          </p:cNvPr>
          <p:cNvSpPr>
            <a:spLocks noGrp="1"/>
          </p:cNvSpPr>
          <p:nvPr>
            <p:ph type="body" sz="quarter" idx="10" hasCustomPrompt="1"/>
          </p:nvPr>
        </p:nvSpPr>
        <p:spPr>
          <a:xfrm>
            <a:off x="2043953" y="605212"/>
            <a:ext cx="6292850" cy="578129"/>
          </a:xfrm>
        </p:spPr>
        <p:txBody>
          <a:bodyPr>
            <a:noAutofit/>
          </a:bodyPr>
          <a:lstStyle>
            <a:lvl1pPr marL="0" indent="0">
              <a:buNone/>
              <a:defRPr sz="3200" b="1">
                <a:solidFill>
                  <a:srgbClr val="0B5F8E"/>
                </a:solidFill>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slide</a:t>
            </a:r>
            <a:endParaRPr lang="en-GB" dirty="0"/>
          </a:p>
        </p:txBody>
      </p:sp>
      <p:sp>
        <p:nvSpPr>
          <p:cNvPr id="11" name="Marcador de contenido 10">
            <a:extLst>
              <a:ext uri="{FF2B5EF4-FFF2-40B4-BE49-F238E27FC236}">
                <a16:creationId xmlns:a16="http://schemas.microsoft.com/office/drawing/2014/main" id="{88732F2F-36F0-F2D2-0796-5534E06018A4}"/>
              </a:ext>
            </a:extLst>
          </p:cNvPr>
          <p:cNvSpPr>
            <a:spLocks noGrp="1"/>
          </p:cNvSpPr>
          <p:nvPr>
            <p:ph sz="quarter" idx="11" hasCustomPrompt="1"/>
          </p:nvPr>
        </p:nvSpPr>
        <p:spPr>
          <a:xfrm>
            <a:off x="901700" y="2447926"/>
            <a:ext cx="3118971" cy="429746"/>
          </a:xfrm>
        </p:spPr>
        <p:txBody>
          <a:bodyPr>
            <a:noAutofit/>
          </a:bodyPr>
          <a:lstStyle>
            <a:lvl1pPr marL="0" indent="0" algn="ctr">
              <a:buNone/>
              <a:defRPr sz="2800" b="1"/>
            </a:lvl1pPr>
          </a:lstStyle>
          <a:p>
            <a:pPr lvl="0"/>
            <a:r>
              <a:rPr lang="en-GB" dirty="0"/>
              <a:t>Name Surname</a:t>
            </a:r>
          </a:p>
        </p:txBody>
      </p:sp>
      <p:sp>
        <p:nvSpPr>
          <p:cNvPr id="12" name="Marcador de contenido 10">
            <a:extLst>
              <a:ext uri="{FF2B5EF4-FFF2-40B4-BE49-F238E27FC236}">
                <a16:creationId xmlns:a16="http://schemas.microsoft.com/office/drawing/2014/main" id="{BA6C30B1-C471-EEDA-5817-E339601A30BB}"/>
              </a:ext>
            </a:extLst>
          </p:cNvPr>
          <p:cNvSpPr>
            <a:spLocks noGrp="1"/>
          </p:cNvSpPr>
          <p:nvPr>
            <p:ph sz="quarter" idx="12" hasCustomPrompt="1"/>
          </p:nvPr>
        </p:nvSpPr>
        <p:spPr>
          <a:xfrm>
            <a:off x="4671358" y="2447926"/>
            <a:ext cx="3118971" cy="429746"/>
          </a:xfrm>
        </p:spPr>
        <p:txBody>
          <a:bodyPr>
            <a:noAutofit/>
          </a:bodyPr>
          <a:lstStyle>
            <a:lvl1pPr marL="0" indent="0" algn="ctr">
              <a:buNone/>
              <a:defRPr sz="2800" b="1"/>
            </a:lvl1pPr>
          </a:lstStyle>
          <a:p>
            <a:pPr lvl="0"/>
            <a:r>
              <a:rPr lang="en-GB" dirty="0"/>
              <a:t>Name Surname</a:t>
            </a:r>
          </a:p>
        </p:txBody>
      </p:sp>
      <p:sp>
        <p:nvSpPr>
          <p:cNvPr id="13" name="Marcador de contenido 10">
            <a:extLst>
              <a:ext uri="{FF2B5EF4-FFF2-40B4-BE49-F238E27FC236}">
                <a16:creationId xmlns:a16="http://schemas.microsoft.com/office/drawing/2014/main" id="{4F0E3614-906C-E5FC-8D9C-32CDC5F48B13}"/>
              </a:ext>
            </a:extLst>
          </p:cNvPr>
          <p:cNvSpPr>
            <a:spLocks noGrp="1"/>
          </p:cNvSpPr>
          <p:nvPr>
            <p:ph sz="quarter" idx="13" hasCustomPrompt="1"/>
          </p:nvPr>
        </p:nvSpPr>
        <p:spPr>
          <a:xfrm>
            <a:off x="8441016" y="2447926"/>
            <a:ext cx="3118971" cy="429746"/>
          </a:xfrm>
        </p:spPr>
        <p:txBody>
          <a:bodyPr>
            <a:noAutofit/>
          </a:bodyPr>
          <a:lstStyle>
            <a:lvl1pPr marL="0" indent="0" algn="ctr">
              <a:buNone/>
              <a:defRPr sz="2800" b="1"/>
            </a:lvl1pPr>
          </a:lstStyle>
          <a:p>
            <a:pPr lvl="0"/>
            <a:r>
              <a:rPr lang="en-GB" dirty="0"/>
              <a:t>Name Surname</a:t>
            </a:r>
          </a:p>
        </p:txBody>
      </p:sp>
      <p:sp>
        <p:nvSpPr>
          <p:cNvPr id="14" name="Marcador de contenido 10">
            <a:extLst>
              <a:ext uri="{FF2B5EF4-FFF2-40B4-BE49-F238E27FC236}">
                <a16:creationId xmlns:a16="http://schemas.microsoft.com/office/drawing/2014/main" id="{0EE98733-BA30-4585-0D58-F643251F27DD}"/>
              </a:ext>
            </a:extLst>
          </p:cNvPr>
          <p:cNvSpPr>
            <a:spLocks noGrp="1"/>
          </p:cNvSpPr>
          <p:nvPr>
            <p:ph sz="quarter" idx="14" hasCustomPrompt="1"/>
          </p:nvPr>
        </p:nvSpPr>
        <p:spPr>
          <a:xfrm>
            <a:off x="2622922" y="4652963"/>
            <a:ext cx="3118971" cy="429746"/>
          </a:xfrm>
        </p:spPr>
        <p:txBody>
          <a:bodyPr>
            <a:noAutofit/>
          </a:bodyPr>
          <a:lstStyle>
            <a:lvl1pPr marL="0" indent="0" algn="ctr">
              <a:buNone/>
              <a:defRPr sz="2800" b="1"/>
            </a:lvl1pPr>
          </a:lstStyle>
          <a:p>
            <a:pPr lvl="0"/>
            <a:r>
              <a:rPr lang="en-GB" dirty="0"/>
              <a:t>Name Surname</a:t>
            </a:r>
          </a:p>
        </p:txBody>
      </p:sp>
      <p:sp>
        <p:nvSpPr>
          <p:cNvPr id="15" name="Marcador de contenido 10">
            <a:extLst>
              <a:ext uri="{FF2B5EF4-FFF2-40B4-BE49-F238E27FC236}">
                <a16:creationId xmlns:a16="http://schemas.microsoft.com/office/drawing/2014/main" id="{25EAE6BA-2934-BEC3-D2DD-1AB16D962C97}"/>
              </a:ext>
            </a:extLst>
          </p:cNvPr>
          <p:cNvSpPr>
            <a:spLocks noGrp="1"/>
          </p:cNvSpPr>
          <p:nvPr>
            <p:ph sz="quarter" idx="15" hasCustomPrompt="1"/>
          </p:nvPr>
        </p:nvSpPr>
        <p:spPr>
          <a:xfrm>
            <a:off x="6338793" y="4652963"/>
            <a:ext cx="3118971" cy="429746"/>
          </a:xfrm>
        </p:spPr>
        <p:txBody>
          <a:bodyPr>
            <a:noAutofit/>
          </a:bodyPr>
          <a:lstStyle>
            <a:lvl1pPr marL="0" indent="0" algn="ctr">
              <a:buNone/>
              <a:defRPr sz="2400" b="1"/>
            </a:lvl1pPr>
          </a:lstStyle>
          <a:p>
            <a:pPr lvl="0"/>
            <a:r>
              <a:rPr lang="en-GB" dirty="0"/>
              <a:t>Name Surname</a:t>
            </a:r>
          </a:p>
        </p:txBody>
      </p:sp>
      <p:sp>
        <p:nvSpPr>
          <p:cNvPr id="16" name="Marcador de contenido 10">
            <a:extLst>
              <a:ext uri="{FF2B5EF4-FFF2-40B4-BE49-F238E27FC236}">
                <a16:creationId xmlns:a16="http://schemas.microsoft.com/office/drawing/2014/main" id="{0CEA6E57-95CB-8EC7-2489-B411F52333D9}"/>
              </a:ext>
            </a:extLst>
          </p:cNvPr>
          <p:cNvSpPr>
            <a:spLocks noGrp="1"/>
          </p:cNvSpPr>
          <p:nvPr>
            <p:ph sz="quarter" idx="16" hasCustomPrompt="1"/>
          </p:nvPr>
        </p:nvSpPr>
        <p:spPr>
          <a:xfrm>
            <a:off x="901699" y="3040294"/>
            <a:ext cx="3118971" cy="913140"/>
          </a:xfrm>
        </p:spPr>
        <p:txBody>
          <a:bodyPr>
            <a:noAutofit/>
          </a:bodyPr>
          <a:lstStyle>
            <a:lvl1pPr marL="0" indent="0" algn="ctr">
              <a:buNone/>
              <a:defRPr sz="2400" b="0"/>
            </a:lvl1pPr>
          </a:lstStyle>
          <a:p>
            <a:pPr lvl="0"/>
            <a:r>
              <a:rPr lang="en-GB" dirty="0"/>
              <a:t>Role</a:t>
            </a:r>
            <a:br>
              <a:rPr lang="en-GB" dirty="0"/>
            </a:br>
            <a:r>
              <a:rPr lang="en-GB" dirty="0"/>
              <a:t>Organisations</a:t>
            </a:r>
          </a:p>
        </p:txBody>
      </p:sp>
      <p:sp>
        <p:nvSpPr>
          <p:cNvPr id="17" name="Marcador de contenido 10">
            <a:extLst>
              <a:ext uri="{FF2B5EF4-FFF2-40B4-BE49-F238E27FC236}">
                <a16:creationId xmlns:a16="http://schemas.microsoft.com/office/drawing/2014/main" id="{4CC461DF-4EAF-A22F-2EF3-F6FC69677FBA}"/>
              </a:ext>
            </a:extLst>
          </p:cNvPr>
          <p:cNvSpPr>
            <a:spLocks noGrp="1"/>
          </p:cNvSpPr>
          <p:nvPr>
            <p:ph sz="quarter" idx="17" hasCustomPrompt="1"/>
          </p:nvPr>
        </p:nvSpPr>
        <p:spPr>
          <a:xfrm>
            <a:off x="4671357" y="3068444"/>
            <a:ext cx="3118971" cy="913140"/>
          </a:xfrm>
        </p:spPr>
        <p:txBody>
          <a:bodyPr>
            <a:noAutofit/>
          </a:bodyPr>
          <a:lstStyle>
            <a:lvl1pPr marL="0" indent="0" algn="ctr">
              <a:buNone/>
              <a:defRPr sz="2400" b="0"/>
            </a:lvl1pPr>
          </a:lstStyle>
          <a:p>
            <a:pPr lvl="0"/>
            <a:r>
              <a:rPr lang="en-GB" dirty="0"/>
              <a:t>Role</a:t>
            </a:r>
            <a:br>
              <a:rPr lang="en-GB" dirty="0"/>
            </a:br>
            <a:r>
              <a:rPr lang="en-GB" dirty="0"/>
              <a:t>Organisations</a:t>
            </a:r>
          </a:p>
        </p:txBody>
      </p:sp>
      <p:sp>
        <p:nvSpPr>
          <p:cNvPr id="18" name="Marcador de contenido 10">
            <a:extLst>
              <a:ext uri="{FF2B5EF4-FFF2-40B4-BE49-F238E27FC236}">
                <a16:creationId xmlns:a16="http://schemas.microsoft.com/office/drawing/2014/main" id="{01A12F18-5D96-3743-749D-D6D38AFF1472}"/>
              </a:ext>
            </a:extLst>
          </p:cNvPr>
          <p:cNvSpPr>
            <a:spLocks noGrp="1"/>
          </p:cNvSpPr>
          <p:nvPr>
            <p:ph sz="quarter" idx="18" hasCustomPrompt="1"/>
          </p:nvPr>
        </p:nvSpPr>
        <p:spPr>
          <a:xfrm>
            <a:off x="8441016" y="3092481"/>
            <a:ext cx="3118971" cy="913140"/>
          </a:xfrm>
        </p:spPr>
        <p:txBody>
          <a:bodyPr>
            <a:noAutofit/>
          </a:bodyPr>
          <a:lstStyle>
            <a:lvl1pPr marL="0" indent="0" algn="ctr">
              <a:buNone/>
              <a:defRPr sz="2400" b="0"/>
            </a:lvl1pPr>
          </a:lstStyle>
          <a:p>
            <a:pPr lvl="0"/>
            <a:r>
              <a:rPr lang="en-GB" dirty="0"/>
              <a:t>Role</a:t>
            </a:r>
            <a:br>
              <a:rPr lang="en-GB" dirty="0"/>
            </a:br>
            <a:r>
              <a:rPr lang="en-GB" dirty="0"/>
              <a:t>Organisations</a:t>
            </a:r>
          </a:p>
        </p:txBody>
      </p:sp>
      <p:sp>
        <p:nvSpPr>
          <p:cNvPr id="19" name="Marcador de contenido 10">
            <a:extLst>
              <a:ext uri="{FF2B5EF4-FFF2-40B4-BE49-F238E27FC236}">
                <a16:creationId xmlns:a16="http://schemas.microsoft.com/office/drawing/2014/main" id="{04D53C74-99D1-9504-3915-4CD6633F2A79}"/>
              </a:ext>
            </a:extLst>
          </p:cNvPr>
          <p:cNvSpPr>
            <a:spLocks noGrp="1"/>
          </p:cNvSpPr>
          <p:nvPr>
            <p:ph sz="quarter" idx="19" hasCustomPrompt="1"/>
          </p:nvPr>
        </p:nvSpPr>
        <p:spPr>
          <a:xfrm>
            <a:off x="2622922" y="5256760"/>
            <a:ext cx="3118971" cy="913140"/>
          </a:xfrm>
        </p:spPr>
        <p:txBody>
          <a:bodyPr>
            <a:noAutofit/>
          </a:bodyPr>
          <a:lstStyle>
            <a:lvl1pPr marL="0" indent="0" algn="ctr">
              <a:buNone/>
              <a:defRPr sz="2400" b="0"/>
            </a:lvl1pPr>
          </a:lstStyle>
          <a:p>
            <a:pPr lvl="0"/>
            <a:r>
              <a:rPr lang="en-GB" dirty="0"/>
              <a:t>Role</a:t>
            </a:r>
            <a:br>
              <a:rPr lang="en-GB" dirty="0"/>
            </a:br>
            <a:r>
              <a:rPr lang="en-GB" dirty="0"/>
              <a:t>Organisations</a:t>
            </a:r>
          </a:p>
        </p:txBody>
      </p:sp>
      <p:sp>
        <p:nvSpPr>
          <p:cNvPr id="20" name="Marcador de contenido 10">
            <a:extLst>
              <a:ext uri="{FF2B5EF4-FFF2-40B4-BE49-F238E27FC236}">
                <a16:creationId xmlns:a16="http://schemas.microsoft.com/office/drawing/2014/main" id="{F6C36C4F-8581-3B36-7B7F-6E7FC4F063A3}"/>
              </a:ext>
            </a:extLst>
          </p:cNvPr>
          <p:cNvSpPr>
            <a:spLocks noGrp="1"/>
          </p:cNvSpPr>
          <p:nvPr>
            <p:ph sz="quarter" idx="20" hasCustomPrompt="1"/>
          </p:nvPr>
        </p:nvSpPr>
        <p:spPr>
          <a:xfrm>
            <a:off x="6338792" y="5216324"/>
            <a:ext cx="3118971" cy="913140"/>
          </a:xfrm>
        </p:spPr>
        <p:txBody>
          <a:bodyPr>
            <a:noAutofit/>
          </a:bodyPr>
          <a:lstStyle>
            <a:lvl1pPr marL="0" indent="0" algn="ctr">
              <a:buNone/>
              <a:defRPr sz="2400" b="0"/>
            </a:lvl1pPr>
          </a:lstStyle>
          <a:p>
            <a:pPr lvl="0"/>
            <a:r>
              <a:rPr lang="en-GB" dirty="0"/>
              <a:t>Role</a:t>
            </a:r>
            <a:br>
              <a:rPr lang="en-GB" dirty="0"/>
            </a:br>
            <a:r>
              <a:rPr lang="en-GB" dirty="0"/>
              <a:t>Organisations</a:t>
            </a:r>
          </a:p>
        </p:txBody>
      </p:sp>
      <p:sp>
        <p:nvSpPr>
          <p:cNvPr id="2" name="Marcador de contenido 2">
            <a:extLst>
              <a:ext uri="{FF2B5EF4-FFF2-40B4-BE49-F238E27FC236}">
                <a16:creationId xmlns:a16="http://schemas.microsoft.com/office/drawing/2014/main" id="{690DA92D-BB74-FDB0-EAFC-795F55380834}"/>
              </a:ext>
            </a:extLst>
          </p:cNvPr>
          <p:cNvSpPr>
            <a:spLocks noGrp="1"/>
          </p:cNvSpPr>
          <p:nvPr>
            <p:ph idx="21" hasCustomPrompt="1"/>
          </p:nvPr>
        </p:nvSpPr>
        <p:spPr>
          <a:xfrm>
            <a:off x="720163" y="6343951"/>
            <a:ext cx="3805518" cy="442299"/>
          </a:xfrm>
        </p:spPr>
        <p:txBody>
          <a:bodyPr>
            <a:noAutofit/>
          </a:bodyPr>
          <a:lstStyle>
            <a:lvl1pPr marL="0" indent="0" algn="l">
              <a:lnSpc>
                <a:spcPct val="150000"/>
              </a:lnSpc>
              <a:buClr>
                <a:srgbClr val="0B5F8E"/>
              </a:buClr>
              <a:buFont typeface="Arial" panose="020B0604020202020204" pitchFamily="34" charset="0"/>
              <a:buNone/>
              <a:defRPr sz="2000" b="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dirty="0"/>
              <a:t>#Hashtag (</a:t>
            </a:r>
            <a:r>
              <a:rPr lang="es-ES" dirty="0" err="1"/>
              <a:t>if</a:t>
            </a:r>
            <a:r>
              <a:rPr lang="es-ES" dirty="0"/>
              <a:t> </a:t>
            </a:r>
            <a:r>
              <a:rPr lang="es-ES" dirty="0" err="1"/>
              <a:t>any</a:t>
            </a:r>
            <a:r>
              <a:rPr lang="es-ES" dirty="0"/>
              <a:t>)</a:t>
            </a:r>
          </a:p>
        </p:txBody>
      </p:sp>
    </p:spTree>
    <p:extLst>
      <p:ext uri="{BB962C8B-B14F-4D97-AF65-F5344CB8AC3E}">
        <p14:creationId xmlns:p14="http://schemas.microsoft.com/office/powerpoint/2010/main" val="1283877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Imagen 6" descr="Blue background with EDF logo at the centre top of the slide">
            <a:extLst>
              <a:ext uri="{FF2B5EF4-FFF2-40B4-BE49-F238E27FC236}">
                <a16:creationId xmlns:a16="http://schemas.microsoft.com/office/drawing/2014/main" id="{E08A9C16-9C71-59F4-B217-3EA2BDB042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Marcador de texto 8">
            <a:extLst>
              <a:ext uri="{FF2B5EF4-FFF2-40B4-BE49-F238E27FC236}">
                <a16:creationId xmlns:a16="http://schemas.microsoft.com/office/drawing/2014/main" id="{EFEB93BD-4C08-93DB-15C6-82EBB7B09261}"/>
              </a:ext>
            </a:extLst>
          </p:cNvPr>
          <p:cNvSpPr>
            <a:spLocks noGrp="1"/>
          </p:cNvSpPr>
          <p:nvPr>
            <p:ph type="body" sz="quarter" idx="10" hasCustomPrompt="1"/>
          </p:nvPr>
        </p:nvSpPr>
        <p:spPr>
          <a:xfrm>
            <a:off x="2514600" y="2256300"/>
            <a:ext cx="6858000" cy="806356"/>
          </a:xfrm>
        </p:spPr>
        <p:txBody>
          <a:bodyPr>
            <a:noAutofit/>
          </a:bodyPr>
          <a:lstStyle>
            <a:lvl1pPr marL="0" indent="0" algn="ctr">
              <a:buNone/>
              <a:defRPr sz="5000" b="1">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GB" dirty="0"/>
              <a:t>Thank you!</a:t>
            </a:r>
          </a:p>
        </p:txBody>
      </p:sp>
      <p:sp>
        <p:nvSpPr>
          <p:cNvPr id="10" name="Marcador de texto 8">
            <a:extLst>
              <a:ext uri="{FF2B5EF4-FFF2-40B4-BE49-F238E27FC236}">
                <a16:creationId xmlns:a16="http://schemas.microsoft.com/office/drawing/2014/main" id="{71A3EE32-FD33-89D5-AD35-153B0C121DB8}"/>
              </a:ext>
            </a:extLst>
          </p:cNvPr>
          <p:cNvSpPr>
            <a:spLocks noGrp="1"/>
          </p:cNvSpPr>
          <p:nvPr>
            <p:ph type="body" sz="quarter" idx="11" hasCustomPrompt="1"/>
          </p:nvPr>
        </p:nvSpPr>
        <p:spPr>
          <a:xfrm>
            <a:off x="2514600" y="5046660"/>
            <a:ext cx="6858000" cy="806356"/>
          </a:xfrm>
        </p:spPr>
        <p:txBody>
          <a:bodyPr>
            <a:noAutofit/>
          </a:bodyPr>
          <a:lstStyle>
            <a:lvl1pPr marL="0" indent="0" algn="ctr">
              <a:buNone/>
              <a:defRPr sz="2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GB" dirty="0"/>
              <a:t>Follow us on social media</a:t>
            </a:r>
            <a:br>
              <a:rPr lang="en-GB" dirty="0"/>
            </a:br>
            <a:r>
              <a:rPr lang="en-GB" dirty="0"/>
              <a:t>@</a:t>
            </a:r>
            <a:r>
              <a:rPr lang="en-GB" dirty="0" err="1"/>
              <a:t>MyEDF</a:t>
            </a:r>
            <a:endParaRPr lang="en-GB" dirty="0"/>
          </a:p>
        </p:txBody>
      </p:sp>
      <p:sp>
        <p:nvSpPr>
          <p:cNvPr id="11" name="Marcador de texto 8">
            <a:extLst>
              <a:ext uri="{FF2B5EF4-FFF2-40B4-BE49-F238E27FC236}">
                <a16:creationId xmlns:a16="http://schemas.microsoft.com/office/drawing/2014/main" id="{B77309E1-1104-A887-4017-3AF13BB8922C}"/>
              </a:ext>
            </a:extLst>
          </p:cNvPr>
          <p:cNvSpPr>
            <a:spLocks noGrp="1"/>
          </p:cNvSpPr>
          <p:nvPr>
            <p:ph type="body" sz="quarter" idx="12" hasCustomPrompt="1"/>
          </p:nvPr>
        </p:nvSpPr>
        <p:spPr>
          <a:xfrm>
            <a:off x="2514600" y="3254188"/>
            <a:ext cx="6858000" cy="1667436"/>
          </a:xfrm>
        </p:spPr>
        <p:txBody>
          <a:bodyPr>
            <a:noAutofit/>
          </a:bodyPr>
          <a:lstStyle>
            <a:lvl1pPr marL="0" indent="0" algn="ctr">
              <a:lnSpc>
                <a:spcPct val="100000"/>
              </a:lnSpc>
              <a:buNone/>
              <a:defRPr sz="28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GB" dirty="0"/>
              <a:t>Special thanks to:</a:t>
            </a:r>
            <a:br>
              <a:rPr lang="en-GB" dirty="0"/>
            </a:br>
            <a:r>
              <a:rPr lang="en-GB" dirty="0"/>
              <a:t>(If any)</a:t>
            </a:r>
          </a:p>
        </p:txBody>
      </p:sp>
    </p:spTree>
    <p:extLst>
      <p:ext uri="{BB962C8B-B14F-4D97-AF65-F5344CB8AC3E}">
        <p14:creationId xmlns:p14="http://schemas.microsoft.com/office/powerpoint/2010/main" val="2788277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5F8AC-47D7-6341-3078-B1B4B5B99051}"/>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93B26CF6-D0DE-012E-D2F8-C020183D836E}"/>
              </a:ext>
            </a:extLst>
          </p:cNvPr>
          <p:cNvSpPr>
            <a:spLocks noGrp="1"/>
          </p:cNvSpPr>
          <p:nvPr>
            <p:ph type="dt" sz="half" idx="10"/>
          </p:nvPr>
        </p:nvSpPr>
        <p:spPr/>
        <p:txBody>
          <a:bodyPr/>
          <a:lstStyle/>
          <a:p>
            <a:fld id="{04FB5977-CF2C-8343-AA69-F21F21FC6262}" type="datetimeFigureOut">
              <a:rPr lang="en-GB" smtClean="0"/>
              <a:t>25/03/2024</a:t>
            </a:fld>
            <a:endParaRPr lang="en-GB"/>
          </a:p>
        </p:txBody>
      </p:sp>
      <p:sp>
        <p:nvSpPr>
          <p:cNvPr id="4" name="Marcador de pie de página 3">
            <a:extLst>
              <a:ext uri="{FF2B5EF4-FFF2-40B4-BE49-F238E27FC236}">
                <a16:creationId xmlns:a16="http://schemas.microsoft.com/office/drawing/2014/main" id="{5E1E2E2B-3ECE-8127-23EA-5F3B53107ECB}"/>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D8DB4669-4A46-BDDE-82A3-06628EE767EA}"/>
              </a:ext>
            </a:extLst>
          </p:cNvPr>
          <p:cNvSpPr>
            <a:spLocks noGrp="1"/>
          </p:cNvSpPr>
          <p:nvPr>
            <p:ph type="sldNum" sz="quarter" idx="12"/>
          </p:nvPr>
        </p:nvSpPr>
        <p:spPr/>
        <p:txBody>
          <a:bodyPr/>
          <a:lstStyle/>
          <a:p>
            <a:fld id="{9FD370F5-4DD9-5B4C-80FA-114CAF212B00}" type="slidenum">
              <a:rPr lang="en-GB" smtClean="0"/>
              <a:t>‹#›</a:t>
            </a:fld>
            <a:endParaRPr lang="en-GB"/>
          </a:p>
        </p:txBody>
      </p:sp>
    </p:spTree>
    <p:extLst>
      <p:ext uri="{BB962C8B-B14F-4D97-AF65-F5344CB8AC3E}">
        <p14:creationId xmlns:p14="http://schemas.microsoft.com/office/powerpoint/2010/main" val="59193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text 2">
    <p:spTree>
      <p:nvGrpSpPr>
        <p:cNvPr id="1" name=""/>
        <p:cNvGrpSpPr/>
        <p:nvPr/>
      </p:nvGrpSpPr>
      <p:grpSpPr>
        <a:xfrm>
          <a:off x="0" y="0"/>
          <a:ext cx="0" cy="0"/>
          <a:chOff x="0" y="0"/>
          <a:chExt cx="0" cy="0"/>
        </a:xfrm>
      </p:grpSpPr>
      <p:pic>
        <p:nvPicPr>
          <p:cNvPr id="3" name="Imagen 2" descr="White an light blue background with EDF logo at the top right of the slide.">
            <a:extLst>
              <a:ext uri="{FF2B5EF4-FFF2-40B4-BE49-F238E27FC236}">
                <a16:creationId xmlns:a16="http://schemas.microsoft.com/office/drawing/2014/main" id="{670B3D5A-CA65-13F6-4687-D7B4CD06ED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Marcador de contenido 8">
            <a:extLst>
              <a:ext uri="{FF2B5EF4-FFF2-40B4-BE49-F238E27FC236}">
                <a16:creationId xmlns:a16="http://schemas.microsoft.com/office/drawing/2014/main" id="{4C0E035C-E5C3-6A3A-D8EE-D7F5DE9FF10F}"/>
              </a:ext>
            </a:extLst>
          </p:cNvPr>
          <p:cNvSpPr>
            <a:spLocks noGrp="1"/>
          </p:cNvSpPr>
          <p:nvPr>
            <p:ph sz="quarter" idx="10" hasCustomPrompt="1"/>
          </p:nvPr>
        </p:nvSpPr>
        <p:spPr>
          <a:xfrm>
            <a:off x="2339976" y="496888"/>
            <a:ext cx="9361487" cy="659559"/>
          </a:xfrm>
        </p:spPr>
        <p:txBody>
          <a:bodyPr>
            <a:noAutofit/>
          </a:bodyPr>
          <a:lstStyle>
            <a:lvl1pPr marL="0" indent="0">
              <a:buNone/>
              <a:defRPr sz="3200" b="1">
                <a:solidFill>
                  <a:srgbClr val="0B5F8E"/>
                </a:solidFill>
              </a:defRPr>
            </a:lvl1pPr>
            <a:lvl2pPr marL="457200" indent="0">
              <a:buNone/>
              <a:defRPr sz="3100" b="1">
                <a:solidFill>
                  <a:srgbClr val="0B5F8E"/>
                </a:solidFill>
              </a:defRPr>
            </a:lvl2pPr>
            <a:lvl3pPr marL="914400" indent="0">
              <a:buNone/>
              <a:defRPr sz="3100" b="1">
                <a:solidFill>
                  <a:srgbClr val="0B5F8E"/>
                </a:solidFill>
              </a:defRPr>
            </a:lvl3pPr>
            <a:lvl4pPr marL="1371600" indent="0">
              <a:buNone/>
              <a:defRPr sz="3100" b="1">
                <a:solidFill>
                  <a:srgbClr val="0B5F8E"/>
                </a:solidFill>
              </a:defRPr>
            </a:lvl4pPr>
            <a:lvl5pPr marL="1828800" indent="0">
              <a:buNone/>
              <a:defRPr sz="3100" b="1">
                <a:solidFill>
                  <a:srgbClr val="0B5F8E"/>
                </a:solidFill>
              </a:defRPr>
            </a:lvl5pPr>
          </a:lstStyle>
          <a:p>
            <a:pPr lvl="0"/>
            <a:r>
              <a:rPr lang="es-ES" dirty="0" err="1"/>
              <a:t>Title</a:t>
            </a:r>
            <a:r>
              <a:rPr lang="es-ES" dirty="0"/>
              <a:t> </a:t>
            </a:r>
            <a:r>
              <a:rPr lang="es-ES" dirty="0" err="1"/>
              <a:t>of</a:t>
            </a:r>
            <a:r>
              <a:rPr lang="es-ES" dirty="0"/>
              <a:t> </a:t>
            </a:r>
            <a:r>
              <a:rPr lang="es-ES" dirty="0" err="1"/>
              <a:t>the</a:t>
            </a:r>
            <a:r>
              <a:rPr lang="es-ES" dirty="0"/>
              <a:t> </a:t>
            </a:r>
            <a:r>
              <a:rPr lang="es-ES" dirty="0" err="1"/>
              <a:t>slide</a:t>
            </a:r>
            <a:r>
              <a:rPr lang="es-ES" dirty="0"/>
              <a:t> (Arial 32)</a:t>
            </a:r>
            <a:endParaRPr lang="en-GB" dirty="0"/>
          </a:p>
        </p:txBody>
      </p:sp>
      <p:sp>
        <p:nvSpPr>
          <p:cNvPr id="11" name="Marcador de contenido 10">
            <a:extLst>
              <a:ext uri="{FF2B5EF4-FFF2-40B4-BE49-F238E27FC236}">
                <a16:creationId xmlns:a16="http://schemas.microsoft.com/office/drawing/2014/main" id="{7CA89F8D-252B-683E-D937-1CFB03BC2615}"/>
              </a:ext>
            </a:extLst>
          </p:cNvPr>
          <p:cNvSpPr>
            <a:spLocks noGrp="1"/>
          </p:cNvSpPr>
          <p:nvPr>
            <p:ph sz="quarter" idx="11" hasCustomPrompt="1"/>
          </p:nvPr>
        </p:nvSpPr>
        <p:spPr>
          <a:xfrm>
            <a:off x="428625" y="1794077"/>
            <a:ext cx="11487150" cy="4567035"/>
          </a:xfrm>
        </p:spPr>
        <p:txBody>
          <a:bodyPr>
            <a:normAutofit/>
          </a:bodyPr>
          <a:lstStyle>
            <a:lvl1pPr marL="0" indent="0">
              <a:lnSpc>
                <a:spcPct val="100000"/>
              </a:lnSpc>
              <a:buClr>
                <a:srgbClr val="0B5F8E"/>
              </a:buClr>
              <a:buNone/>
              <a:defRPr sz="2800"/>
            </a:lvl1pPr>
            <a:lvl2pPr marL="685800" indent="0">
              <a:lnSpc>
                <a:spcPct val="100000"/>
              </a:lnSpc>
              <a:buClr>
                <a:srgbClr val="0B5F8E"/>
              </a:buClr>
              <a:buNone/>
              <a:defRPr sz="2800"/>
            </a:lvl2pPr>
            <a:lvl3pPr>
              <a:buClr>
                <a:srgbClr val="0B5F8E"/>
              </a:buClr>
              <a:defRPr sz="2400"/>
            </a:lvl3pPr>
            <a:lvl4pPr>
              <a:buClr>
                <a:srgbClr val="0B5F8E"/>
              </a:buClr>
              <a:defRPr sz="2400"/>
            </a:lvl4pPr>
            <a:lvl5pPr>
              <a:buClr>
                <a:srgbClr val="0B5F8E"/>
              </a:buClr>
              <a:defRPr sz="2400"/>
            </a:lvl5pPr>
          </a:lstStyle>
          <a:p>
            <a:pPr marL="228600" marR="0" lvl="0" indent="-228600" algn="l" defTabSz="914400" rtl="0" eaLnBrk="1" fontAlgn="auto" latinLnBrk="0" hangingPunct="1">
              <a:lnSpc>
                <a:spcPct val="90000"/>
              </a:lnSpc>
              <a:spcBef>
                <a:spcPts val="1000"/>
              </a:spcBef>
              <a:spcAft>
                <a:spcPts val="0"/>
              </a:spcAft>
              <a:buClr>
                <a:srgbClr val="0B5F8E"/>
              </a:buClr>
              <a:buSzTx/>
              <a:buFont typeface="Arial" panose="020B0604020202020204" pitchFamily="34" charset="0"/>
              <a:buChar char="•"/>
              <a:tabLst/>
              <a:defRPr/>
            </a:pPr>
            <a:r>
              <a:rPr lang="es-ES" dirty="0"/>
              <a:t>Arial 28. </a:t>
            </a:r>
            <a:r>
              <a:rPr lang="es-ES" dirty="0" err="1"/>
              <a:t>Please</a:t>
            </a:r>
            <a:r>
              <a:rPr lang="es-ES" dirty="0"/>
              <a:t>, try </a:t>
            </a:r>
            <a:r>
              <a:rPr lang="es-ES" dirty="0" err="1"/>
              <a:t>to</a:t>
            </a:r>
            <a:r>
              <a:rPr lang="es-ES" dirty="0"/>
              <a:t> be </a:t>
            </a:r>
            <a:r>
              <a:rPr lang="es-ES" dirty="0" err="1"/>
              <a:t>brief</a:t>
            </a:r>
            <a:r>
              <a:rPr lang="es-ES" dirty="0"/>
              <a:t>.</a:t>
            </a:r>
          </a:p>
          <a:p>
            <a:pPr marL="914400" marR="0" lvl="1" indent="-228600" algn="l" defTabSz="914400" rtl="0" eaLnBrk="1" fontAlgn="auto" latinLnBrk="0" hangingPunct="1">
              <a:lnSpc>
                <a:spcPct val="90000"/>
              </a:lnSpc>
              <a:spcBef>
                <a:spcPts val="1000"/>
              </a:spcBef>
              <a:spcAft>
                <a:spcPts val="0"/>
              </a:spcAft>
              <a:buClr>
                <a:srgbClr val="0B5F8E"/>
              </a:buClr>
              <a:buSzTx/>
              <a:buFont typeface="Arial" panose="020B0604020202020204" pitchFamily="34" charset="0"/>
              <a:buChar char="•"/>
              <a:tabLst/>
              <a:defRPr/>
            </a:pPr>
            <a:endParaRPr lang="es-ES" dirty="0"/>
          </a:p>
        </p:txBody>
      </p:sp>
      <p:sp>
        <p:nvSpPr>
          <p:cNvPr id="2" name="Marcador de contenido 2">
            <a:extLst>
              <a:ext uri="{FF2B5EF4-FFF2-40B4-BE49-F238E27FC236}">
                <a16:creationId xmlns:a16="http://schemas.microsoft.com/office/drawing/2014/main" id="{E4F4B5ED-4576-4223-9302-5EE766604C0B}"/>
              </a:ext>
            </a:extLst>
          </p:cNvPr>
          <p:cNvSpPr>
            <a:spLocks noGrp="1"/>
          </p:cNvSpPr>
          <p:nvPr>
            <p:ph idx="12" hasCustomPrompt="1"/>
          </p:nvPr>
        </p:nvSpPr>
        <p:spPr>
          <a:xfrm>
            <a:off x="428624" y="6361112"/>
            <a:ext cx="10176577" cy="496888"/>
          </a:xfrm>
        </p:spPr>
        <p:txBody>
          <a:bodyPr>
            <a:noAutofit/>
          </a:bodyPr>
          <a:lstStyle>
            <a:lvl1pPr marL="0" indent="0">
              <a:lnSpc>
                <a:spcPct val="150000"/>
              </a:lnSpc>
              <a:buClr>
                <a:srgbClr val="0B5F8E"/>
              </a:buClr>
              <a:buFont typeface="Arial" panose="020B0604020202020204" pitchFamily="34" charset="0"/>
              <a:buNone/>
              <a:defRPr sz="2000" u="none">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dirty="0"/>
              <a:t>#Hashtag (if any)</a:t>
            </a:r>
          </a:p>
        </p:txBody>
      </p:sp>
    </p:spTree>
    <p:extLst>
      <p:ext uri="{BB962C8B-B14F-4D97-AF65-F5344CB8AC3E}">
        <p14:creationId xmlns:p14="http://schemas.microsoft.com/office/powerpoint/2010/main" val="106425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text 1">
    <p:spTree>
      <p:nvGrpSpPr>
        <p:cNvPr id="1" name=""/>
        <p:cNvGrpSpPr/>
        <p:nvPr/>
      </p:nvGrpSpPr>
      <p:grpSpPr>
        <a:xfrm>
          <a:off x="0" y="0"/>
          <a:ext cx="0" cy="0"/>
          <a:chOff x="0" y="0"/>
          <a:chExt cx="0" cy="0"/>
        </a:xfrm>
      </p:grpSpPr>
      <p:pic>
        <p:nvPicPr>
          <p:cNvPr id="4" name="Imagen 3" descr="White background with EDF logo In the right side of the PPT">
            <a:extLst>
              <a:ext uri="{FF2B5EF4-FFF2-40B4-BE49-F238E27FC236}">
                <a16:creationId xmlns:a16="http://schemas.microsoft.com/office/drawing/2014/main" id="{528208B5-16A2-DB93-120D-9082ADB530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Marcador de contenido 2">
            <a:extLst>
              <a:ext uri="{FF2B5EF4-FFF2-40B4-BE49-F238E27FC236}">
                <a16:creationId xmlns:a16="http://schemas.microsoft.com/office/drawing/2014/main" id="{3272EB57-8F89-3C2B-78D7-5DE131149881}"/>
              </a:ext>
            </a:extLst>
          </p:cNvPr>
          <p:cNvSpPr>
            <a:spLocks noGrp="1"/>
          </p:cNvSpPr>
          <p:nvPr>
            <p:ph idx="1" hasCustomPrompt="1"/>
          </p:nvPr>
        </p:nvSpPr>
        <p:spPr>
          <a:xfrm>
            <a:off x="338913" y="1899243"/>
            <a:ext cx="11514174" cy="4099485"/>
          </a:xfrm>
        </p:spPr>
        <p:txBody>
          <a:bodyPr>
            <a:noAutofit/>
          </a:bodyPr>
          <a:lstStyle>
            <a:lvl1pPr marL="342900" indent="-342900">
              <a:lnSpc>
                <a:spcPct val="100000"/>
              </a:lnSpc>
              <a:buClr>
                <a:srgbClr val="0B5F8E"/>
              </a:buClr>
              <a:buFont typeface="Arial" panose="020B0604020202020204" pitchFamily="34" charset="0"/>
              <a:buChar cha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dirty="0"/>
              <a:t>Arial 28</a:t>
            </a:r>
          </a:p>
          <a:p>
            <a:pPr lvl="0"/>
            <a:endParaRPr lang="es-ES" dirty="0"/>
          </a:p>
          <a:p>
            <a:pPr lvl="0"/>
            <a:endParaRPr lang="en-GB" dirty="0"/>
          </a:p>
        </p:txBody>
      </p:sp>
      <p:sp>
        <p:nvSpPr>
          <p:cNvPr id="16" name="Marcador de contenido 2">
            <a:extLst>
              <a:ext uri="{FF2B5EF4-FFF2-40B4-BE49-F238E27FC236}">
                <a16:creationId xmlns:a16="http://schemas.microsoft.com/office/drawing/2014/main" id="{999B0659-8FE8-5B92-8555-3A3E0F482D84}"/>
              </a:ext>
            </a:extLst>
          </p:cNvPr>
          <p:cNvSpPr>
            <a:spLocks noGrp="1"/>
          </p:cNvSpPr>
          <p:nvPr>
            <p:ph idx="11" hasCustomPrompt="1"/>
          </p:nvPr>
        </p:nvSpPr>
        <p:spPr>
          <a:xfrm>
            <a:off x="338913" y="6119110"/>
            <a:ext cx="10269214" cy="376850"/>
          </a:xfrm>
        </p:spPr>
        <p:txBody>
          <a:bodyPr>
            <a:noAutofit/>
          </a:bodyPr>
          <a:lstStyle>
            <a:lvl1pPr marL="0" indent="0">
              <a:lnSpc>
                <a:spcPct val="150000"/>
              </a:lnSpc>
              <a:buClr>
                <a:srgbClr val="0B5F8E"/>
              </a:buClr>
              <a:buFont typeface="Arial" panose="020B0604020202020204" pitchFamily="34" charset="0"/>
              <a:buNone/>
              <a:defRPr sz="2000" u="none">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dirty="0"/>
              <a:t>#Hashtag (if any)</a:t>
            </a:r>
          </a:p>
        </p:txBody>
      </p:sp>
      <p:sp>
        <p:nvSpPr>
          <p:cNvPr id="2" name="Marcador de contenido 2">
            <a:extLst>
              <a:ext uri="{FF2B5EF4-FFF2-40B4-BE49-F238E27FC236}">
                <a16:creationId xmlns:a16="http://schemas.microsoft.com/office/drawing/2014/main" id="{656FB1B3-CC42-C106-F5D7-55600BA92C2E}"/>
              </a:ext>
            </a:extLst>
          </p:cNvPr>
          <p:cNvSpPr>
            <a:spLocks noGrp="1"/>
          </p:cNvSpPr>
          <p:nvPr>
            <p:ph idx="12" hasCustomPrompt="1"/>
          </p:nvPr>
        </p:nvSpPr>
        <p:spPr>
          <a:xfrm>
            <a:off x="2065661" y="708410"/>
            <a:ext cx="9521502" cy="663121"/>
          </a:xfrm>
        </p:spPr>
        <p:txBody>
          <a:bodyPr>
            <a:noAutofit/>
          </a:bodyPr>
          <a:lstStyle>
            <a:lvl1pPr marL="0" indent="0">
              <a:lnSpc>
                <a:spcPct val="100000"/>
              </a:lnSpc>
              <a:buClr>
                <a:srgbClr val="0B5F8E"/>
              </a:buClr>
              <a:buFont typeface="Arial" panose="020B0604020202020204" pitchFamily="34" charset="0"/>
              <a:buNone/>
              <a:defRPr sz="3200" b="1">
                <a:solidFill>
                  <a:srgbClr val="0B5F8E"/>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dirty="0"/>
              <a:t>Title of the slide (Arial 32)</a:t>
            </a:r>
          </a:p>
        </p:txBody>
      </p:sp>
    </p:spTree>
    <p:extLst>
      <p:ext uri="{BB962C8B-B14F-4D97-AF65-F5344CB8AC3E}">
        <p14:creationId xmlns:p14="http://schemas.microsoft.com/office/powerpoint/2010/main" val="355398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Imagen 7" descr="White background with EDF logo on the right side of the PPT">
            <a:extLst>
              <a:ext uri="{FF2B5EF4-FFF2-40B4-BE49-F238E27FC236}">
                <a16:creationId xmlns:a16="http://schemas.microsoft.com/office/drawing/2014/main" id="{88EDF0A0-5900-DF4E-4B36-CDA29E4ACB1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1828651" cy="6858000"/>
          </a:xfrm>
          <a:prstGeom prst="rect">
            <a:avLst/>
          </a:prstGeom>
        </p:spPr>
      </p:pic>
      <p:sp>
        <p:nvSpPr>
          <p:cNvPr id="2" name="Título 1">
            <a:extLst>
              <a:ext uri="{FF2B5EF4-FFF2-40B4-BE49-F238E27FC236}">
                <a16:creationId xmlns:a16="http://schemas.microsoft.com/office/drawing/2014/main" id="{23B82C94-9C52-4E28-E909-B4F7F0F4F723}"/>
              </a:ext>
            </a:extLst>
          </p:cNvPr>
          <p:cNvSpPr>
            <a:spLocks noGrp="1"/>
          </p:cNvSpPr>
          <p:nvPr>
            <p:ph type="title" hasCustomPrompt="1"/>
          </p:nvPr>
        </p:nvSpPr>
        <p:spPr>
          <a:xfrm>
            <a:off x="2159583" y="544353"/>
            <a:ext cx="9224057" cy="760134"/>
          </a:xfrm>
        </p:spPr>
        <p:txBody>
          <a:bodyPr>
            <a:noAutofit/>
          </a:bodyPr>
          <a:lstStyle>
            <a:lvl1pPr algn="l">
              <a:defRPr sz="3200" b="1">
                <a:solidFill>
                  <a:srgbClr val="0B5F8E"/>
                </a:solidFill>
                <a:latin typeface="Arial" panose="020B0604020202020204" pitchFamily="34" charset="0"/>
                <a:cs typeface="Arial" panose="020B0604020202020204" pitchFamily="34" charset="0"/>
              </a:defRPr>
            </a:lvl1pPr>
          </a:lstStyle>
          <a:p>
            <a:r>
              <a:rPr lang="es-ES" dirty="0"/>
              <a:t>Agenda – </a:t>
            </a:r>
            <a:r>
              <a:rPr lang="es-ES" dirty="0" err="1"/>
              <a:t>List</a:t>
            </a:r>
            <a:r>
              <a:rPr lang="es-ES" dirty="0"/>
              <a:t> </a:t>
            </a:r>
            <a:r>
              <a:rPr lang="es-ES" dirty="0" err="1"/>
              <a:t>of</a:t>
            </a:r>
            <a:r>
              <a:rPr lang="es-ES" dirty="0"/>
              <a:t> </a:t>
            </a:r>
            <a:r>
              <a:rPr lang="es-ES" dirty="0" err="1"/>
              <a:t>items</a:t>
            </a:r>
            <a:endParaRPr lang="en-GB" dirty="0"/>
          </a:p>
        </p:txBody>
      </p:sp>
      <p:sp>
        <p:nvSpPr>
          <p:cNvPr id="3" name="Marcador de contenido 2">
            <a:extLst>
              <a:ext uri="{FF2B5EF4-FFF2-40B4-BE49-F238E27FC236}">
                <a16:creationId xmlns:a16="http://schemas.microsoft.com/office/drawing/2014/main" id="{F950ADE5-11C3-1B72-37D9-E9EF482E8E23}"/>
              </a:ext>
            </a:extLst>
          </p:cNvPr>
          <p:cNvSpPr>
            <a:spLocks noGrp="1"/>
          </p:cNvSpPr>
          <p:nvPr>
            <p:ph idx="1" hasCustomPrompt="1"/>
          </p:nvPr>
        </p:nvSpPr>
        <p:spPr>
          <a:xfrm>
            <a:off x="871538" y="1741045"/>
            <a:ext cx="10512101" cy="504806"/>
          </a:xfrm>
          <a:solidFill>
            <a:srgbClr val="0B5F8E"/>
          </a:solidFill>
        </p:spPr>
        <p:txBody>
          <a:bodyPr>
            <a:noAutofit/>
          </a:bodyPr>
          <a:lstStyle>
            <a:lvl1pPr marL="0" indent="0">
              <a:buNone/>
              <a:defRPr>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err="1"/>
              <a:t>Topic</a:t>
            </a:r>
            <a:r>
              <a:rPr lang="es-ES" dirty="0"/>
              <a:t> 1</a:t>
            </a:r>
          </a:p>
        </p:txBody>
      </p:sp>
      <p:sp>
        <p:nvSpPr>
          <p:cNvPr id="6" name="Marcador de número de diapositiva 5">
            <a:extLst>
              <a:ext uri="{FF2B5EF4-FFF2-40B4-BE49-F238E27FC236}">
                <a16:creationId xmlns:a16="http://schemas.microsoft.com/office/drawing/2014/main" id="{FDFEC8A1-83E7-FCF4-ACA4-638B42A2D5AC}"/>
              </a:ext>
            </a:extLst>
          </p:cNvPr>
          <p:cNvSpPr>
            <a:spLocks noGrp="1"/>
          </p:cNvSpPr>
          <p:nvPr>
            <p:ph type="sldNum" sz="quarter" idx="12"/>
          </p:nvPr>
        </p:nvSpPr>
        <p:spPr>
          <a:xfrm>
            <a:off x="377022" y="6391901"/>
            <a:ext cx="2743200" cy="365125"/>
          </a:xfrm>
        </p:spPr>
        <p:txBody>
          <a:bodyPr/>
          <a:lstStyle>
            <a:lvl1pPr algn="l">
              <a:defRPr sz="2000" b="0">
                <a:solidFill>
                  <a:schemeClr val="tx1"/>
                </a:solidFill>
                <a:latin typeface="Arial" panose="020B0604020202020204" pitchFamily="34" charset="0"/>
                <a:cs typeface="Arial" panose="020B0604020202020204" pitchFamily="34" charset="0"/>
              </a:defRPr>
            </a:lvl1pPr>
          </a:lstStyle>
          <a:p>
            <a:r>
              <a:rPr lang="en-GB" b="1" dirty="0"/>
              <a:t>#Hashtag </a:t>
            </a:r>
            <a:r>
              <a:rPr lang="en-GB" dirty="0"/>
              <a:t>(if any)</a:t>
            </a:r>
          </a:p>
        </p:txBody>
      </p:sp>
      <p:sp>
        <p:nvSpPr>
          <p:cNvPr id="17" name="Marcador de contenido 2">
            <a:extLst>
              <a:ext uri="{FF2B5EF4-FFF2-40B4-BE49-F238E27FC236}">
                <a16:creationId xmlns:a16="http://schemas.microsoft.com/office/drawing/2014/main" id="{6A403E99-11B5-3065-48E8-9D8D8BCBCFE2}"/>
              </a:ext>
            </a:extLst>
          </p:cNvPr>
          <p:cNvSpPr>
            <a:spLocks noGrp="1"/>
          </p:cNvSpPr>
          <p:nvPr>
            <p:ph idx="13" hasCustomPrompt="1"/>
          </p:nvPr>
        </p:nvSpPr>
        <p:spPr>
          <a:xfrm>
            <a:off x="1483307" y="2424110"/>
            <a:ext cx="9900332" cy="504806"/>
          </a:xfrm>
          <a:solidFill>
            <a:schemeClr val="bg1"/>
          </a:solidFill>
        </p:spPr>
        <p:txBody>
          <a:bodyPr>
            <a:noAutofit/>
          </a:bodyPr>
          <a:lstStyle>
            <a:lvl1pPr marL="0" indent="0">
              <a:buNone/>
              <a:defRPr sz="24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err="1"/>
              <a:t>Subtopic</a:t>
            </a:r>
            <a:r>
              <a:rPr lang="es-ES" dirty="0"/>
              <a:t> (</a:t>
            </a:r>
            <a:r>
              <a:rPr lang="es-ES" dirty="0" err="1"/>
              <a:t>if</a:t>
            </a:r>
            <a:r>
              <a:rPr lang="es-ES" dirty="0"/>
              <a:t> </a:t>
            </a:r>
            <a:r>
              <a:rPr lang="es-ES" dirty="0" err="1"/>
              <a:t>any</a:t>
            </a:r>
            <a:r>
              <a:rPr lang="es-ES" dirty="0"/>
              <a:t>)</a:t>
            </a:r>
          </a:p>
        </p:txBody>
      </p:sp>
      <p:sp>
        <p:nvSpPr>
          <p:cNvPr id="18" name="Marcador de contenido 2">
            <a:extLst>
              <a:ext uri="{FF2B5EF4-FFF2-40B4-BE49-F238E27FC236}">
                <a16:creationId xmlns:a16="http://schemas.microsoft.com/office/drawing/2014/main" id="{5F0C2FD9-E737-E6F2-DF84-AB44DD1316A6}"/>
              </a:ext>
            </a:extLst>
          </p:cNvPr>
          <p:cNvSpPr>
            <a:spLocks noGrp="1"/>
          </p:cNvSpPr>
          <p:nvPr>
            <p:ph idx="14" hasCustomPrompt="1"/>
          </p:nvPr>
        </p:nvSpPr>
        <p:spPr>
          <a:xfrm>
            <a:off x="871539" y="3076353"/>
            <a:ext cx="10512102" cy="504806"/>
          </a:xfrm>
          <a:solidFill>
            <a:srgbClr val="0B5F8E"/>
          </a:solidFill>
        </p:spPr>
        <p:txBody>
          <a:bodyPr>
            <a:noAutofit/>
          </a:bodyPr>
          <a:lstStyle>
            <a:lvl1pPr marL="0" indent="0">
              <a:buNone/>
              <a:defRPr>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err="1"/>
              <a:t>Topic</a:t>
            </a:r>
            <a:r>
              <a:rPr lang="es-ES" dirty="0"/>
              <a:t> 2</a:t>
            </a:r>
          </a:p>
        </p:txBody>
      </p:sp>
      <p:sp>
        <p:nvSpPr>
          <p:cNvPr id="19" name="Marcador de contenido 2">
            <a:extLst>
              <a:ext uri="{FF2B5EF4-FFF2-40B4-BE49-F238E27FC236}">
                <a16:creationId xmlns:a16="http://schemas.microsoft.com/office/drawing/2014/main" id="{C22EE2E0-1345-25D3-6D24-5CED3C4753D7}"/>
              </a:ext>
            </a:extLst>
          </p:cNvPr>
          <p:cNvSpPr>
            <a:spLocks noGrp="1"/>
          </p:cNvSpPr>
          <p:nvPr>
            <p:ph idx="15" hasCustomPrompt="1"/>
          </p:nvPr>
        </p:nvSpPr>
        <p:spPr>
          <a:xfrm>
            <a:off x="871538" y="4409357"/>
            <a:ext cx="10512101" cy="504806"/>
          </a:xfrm>
          <a:solidFill>
            <a:srgbClr val="0B5F8E"/>
          </a:solidFill>
        </p:spPr>
        <p:txBody>
          <a:bodyPr>
            <a:noAutofit/>
          </a:bodyPr>
          <a:lstStyle>
            <a:lvl1pPr marL="0" indent="0">
              <a:buNone/>
              <a:defRPr>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err="1"/>
              <a:t>Topic</a:t>
            </a:r>
            <a:r>
              <a:rPr lang="es-ES" dirty="0"/>
              <a:t> 3</a:t>
            </a:r>
          </a:p>
        </p:txBody>
      </p:sp>
      <p:sp>
        <p:nvSpPr>
          <p:cNvPr id="20" name="Marcador de contenido 2">
            <a:extLst>
              <a:ext uri="{FF2B5EF4-FFF2-40B4-BE49-F238E27FC236}">
                <a16:creationId xmlns:a16="http://schemas.microsoft.com/office/drawing/2014/main" id="{3DF0B50D-0DCF-2482-5939-A96618403EA5}"/>
              </a:ext>
            </a:extLst>
          </p:cNvPr>
          <p:cNvSpPr>
            <a:spLocks noGrp="1"/>
          </p:cNvSpPr>
          <p:nvPr>
            <p:ph idx="16" hasCustomPrompt="1"/>
          </p:nvPr>
        </p:nvSpPr>
        <p:spPr>
          <a:xfrm>
            <a:off x="1483306" y="3723589"/>
            <a:ext cx="9900333" cy="504806"/>
          </a:xfrm>
          <a:solidFill>
            <a:schemeClr val="bg1"/>
          </a:solidFill>
        </p:spPr>
        <p:txBody>
          <a:bodyPr>
            <a:noAutofit/>
          </a:bodyPr>
          <a:lstStyle>
            <a:lvl1pPr marL="0" indent="0">
              <a:buNone/>
              <a:defRPr sz="24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err="1"/>
              <a:t>Subtopic</a:t>
            </a:r>
            <a:r>
              <a:rPr lang="es-ES" dirty="0"/>
              <a:t> (</a:t>
            </a:r>
            <a:r>
              <a:rPr lang="es-ES" dirty="0" err="1"/>
              <a:t>if</a:t>
            </a:r>
            <a:r>
              <a:rPr lang="es-ES" dirty="0"/>
              <a:t> </a:t>
            </a:r>
            <a:r>
              <a:rPr lang="es-ES" dirty="0" err="1"/>
              <a:t>any</a:t>
            </a:r>
            <a:r>
              <a:rPr lang="es-ES" dirty="0"/>
              <a:t>)</a:t>
            </a:r>
          </a:p>
        </p:txBody>
      </p:sp>
      <p:sp>
        <p:nvSpPr>
          <p:cNvPr id="21" name="Marcador de contenido 2">
            <a:extLst>
              <a:ext uri="{FF2B5EF4-FFF2-40B4-BE49-F238E27FC236}">
                <a16:creationId xmlns:a16="http://schemas.microsoft.com/office/drawing/2014/main" id="{25BBE434-290B-D30E-22C0-ABB9AA8C9918}"/>
              </a:ext>
            </a:extLst>
          </p:cNvPr>
          <p:cNvSpPr>
            <a:spLocks noGrp="1"/>
          </p:cNvSpPr>
          <p:nvPr>
            <p:ph idx="17" hasCustomPrompt="1"/>
          </p:nvPr>
        </p:nvSpPr>
        <p:spPr>
          <a:xfrm>
            <a:off x="1483306" y="5092422"/>
            <a:ext cx="9900333" cy="504806"/>
          </a:xfrm>
          <a:solidFill>
            <a:schemeClr val="bg1"/>
          </a:solidFill>
        </p:spPr>
        <p:txBody>
          <a:bodyPr>
            <a:noAutofit/>
          </a:bodyPr>
          <a:lstStyle>
            <a:lvl1pPr marL="0" indent="0">
              <a:buNone/>
              <a:defRPr sz="24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err="1"/>
              <a:t>Subtopic</a:t>
            </a:r>
            <a:r>
              <a:rPr lang="es-ES" dirty="0"/>
              <a:t> (</a:t>
            </a:r>
            <a:r>
              <a:rPr lang="es-ES" dirty="0" err="1"/>
              <a:t>if</a:t>
            </a:r>
            <a:r>
              <a:rPr lang="es-ES" dirty="0"/>
              <a:t> </a:t>
            </a:r>
            <a:r>
              <a:rPr lang="es-ES" dirty="0" err="1"/>
              <a:t>any</a:t>
            </a:r>
            <a:r>
              <a:rPr lang="es-ES" dirty="0"/>
              <a:t>)</a:t>
            </a:r>
          </a:p>
        </p:txBody>
      </p:sp>
    </p:spTree>
    <p:extLst>
      <p:ext uri="{BB962C8B-B14F-4D97-AF65-F5344CB8AC3E}">
        <p14:creationId xmlns:p14="http://schemas.microsoft.com/office/powerpoint/2010/main" val="137421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pic>
        <p:nvPicPr>
          <p:cNvPr id="6" name="Imagen 5" descr="Background with EDF logo at the top right part of the slide and a question mark in white with blue background as an icon at the left side of the slide">
            <a:extLst>
              <a:ext uri="{FF2B5EF4-FFF2-40B4-BE49-F238E27FC236}">
                <a16:creationId xmlns:a16="http://schemas.microsoft.com/office/drawing/2014/main" id="{FC3C08ED-239E-E99E-ACF6-805D520AA2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Marcador de contenido 9">
            <a:extLst>
              <a:ext uri="{FF2B5EF4-FFF2-40B4-BE49-F238E27FC236}">
                <a16:creationId xmlns:a16="http://schemas.microsoft.com/office/drawing/2014/main" id="{1C375A35-97F8-C571-3AAA-0EED0C1E1309}"/>
              </a:ext>
            </a:extLst>
          </p:cNvPr>
          <p:cNvSpPr>
            <a:spLocks noGrp="1"/>
          </p:cNvSpPr>
          <p:nvPr>
            <p:ph sz="quarter" idx="10" hasCustomPrompt="1"/>
          </p:nvPr>
        </p:nvSpPr>
        <p:spPr>
          <a:xfrm>
            <a:off x="1666875" y="2325688"/>
            <a:ext cx="7705725" cy="3563937"/>
          </a:xfrm>
        </p:spPr>
        <p:txBody>
          <a:bodyPr anchor="ctr">
            <a:noAutofit/>
          </a:bodyPr>
          <a:lstStyle>
            <a:lvl1pPr marL="0" indent="0" algn="ctr">
              <a:buNone/>
              <a:defRPr b="1">
                <a:solidFill>
                  <a:schemeClr val="bg1"/>
                </a:solidFill>
              </a:defRPr>
            </a:lvl1pPr>
          </a:lstStyle>
          <a:p>
            <a:pPr lvl="0"/>
            <a:r>
              <a:rPr lang="en-GB" dirty="0"/>
              <a:t>Add the question/s here</a:t>
            </a:r>
          </a:p>
        </p:txBody>
      </p:sp>
      <p:sp>
        <p:nvSpPr>
          <p:cNvPr id="2" name="Marcador de contenido 9">
            <a:extLst>
              <a:ext uri="{FF2B5EF4-FFF2-40B4-BE49-F238E27FC236}">
                <a16:creationId xmlns:a16="http://schemas.microsoft.com/office/drawing/2014/main" id="{3316C277-D0EE-AAF8-A820-6E837E42EE62}"/>
              </a:ext>
            </a:extLst>
          </p:cNvPr>
          <p:cNvSpPr>
            <a:spLocks noGrp="1"/>
          </p:cNvSpPr>
          <p:nvPr>
            <p:ph sz="quarter" idx="12" hasCustomPrompt="1"/>
          </p:nvPr>
        </p:nvSpPr>
        <p:spPr>
          <a:xfrm>
            <a:off x="2243137" y="605631"/>
            <a:ext cx="8872538" cy="557213"/>
          </a:xfrm>
        </p:spPr>
        <p:txBody>
          <a:bodyPr>
            <a:noAutofit/>
          </a:bodyPr>
          <a:lstStyle>
            <a:lvl1pPr marL="0" indent="0" algn="l">
              <a:buNone/>
              <a:defRPr sz="3200" b="1">
                <a:solidFill>
                  <a:srgbClr val="0B5F8E"/>
                </a:solidFill>
              </a:defRPr>
            </a:lvl1pPr>
          </a:lstStyle>
          <a:p>
            <a:pPr lvl="0"/>
            <a:r>
              <a:rPr lang="en-GB" dirty="0"/>
              <a:t>Title of the slide </a:t>
            </a:r>
          </a:p>
        </p:txBody>
      </p:sp>
    </p:spTree>
    <p:extLst>
      <p:ext uri="{BB962C8B-B14F-4D97-AF65-F5344CB8AC3E}">
        <p14:creationId xmlns:p14="http://schemas.microsoft.com/office/powerpoint/2010/main" val="125323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7" name="Imagen 6" descr="Light blue background with EDF logo at the centre top of the slide and at the right side the is a cup of coffee icon. ">
            <a:extLst>
              <a:ext uri="{FF2B5EF4-FFF2-40B4-BE49-F238E27FC236}">
                <a16:creationId xmlns:a16="http://schemas.microsoft.com/office/drawing/2014/main" id="{F096493D-7087-43E1-D900-8100D61A70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Marcador de contenido 2">
            <a:extLst>
              <a:ext uri="{FF2B5EF4-FFF2-40B4-BE49-F238E27FC236}">
                <a16:creationId xmlns:a16="http://schemas.microsoft.com/office/drawing/2014/main" id="{F041A5D8-F4C8-258E-080C-6BE09A4B7A2E}"/>
              </a:ext>
            </a:extLst>
          </p:cNvPr>
          <p:cNvSpPr>
            <a:spLocks noGrp="1"/>
          </p:cNvSpPr>
          <p:nvPr>
            <p:ph idx="1" hasCustomPrompt="1"/>
          </p:nvPr>
        </p:nvSpPr>
        <p:spPr>
          <a:xfrm>
            <a:off x="961393" y="3607020"/>
            <a:ext cx="10269214" cy="749827"/>
          </a:xfrm>
        </p:spPr>
        <p:txBody>
          <a:bodyPr>
            <a:noAutofit/>
          </a:bodyPr>
          <a:lstStyle>
            <a:lvl1pPr marL="0" indent="0" algn="ctr">
              <a:lnSpc>
                <a:spcPct val="150000"/>
              </a:lnSpc>
              <a:buClr>
                <a:srgbClr val="0B5F8E"/>
              </a:buClr>
              <a:buFont typeface="Arial" panose="020B0604020202020204" pitchFamily="34" charset="0"/>
              <a:buNone/>
              <a:defRPr sz="36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dirty="0"/>
              <a:t>00:00 – 00:00</a:t>
            </a:r>
          </a:p>
        </p:txBody>
      </p:sp>
      <p:sp>
        <p:nvSpPr>
          <p:cNvPr id="2" name="Marcador de contenido 2">
            <a:extLst>
              <a:ext uri="{FF2B5EF4-FFF2-40B4-BE49-F238E27FC236}">
                <a16:creationId xmlns:a16="http://schemas.microsoft.com/office/drawing/2014/main" id="{1599A737-6518-9AA7-07AA-ECD927E8DDA0}"/>
              </a:ext>
            </a:extLst>
          </p:cNvPr>
          <p:cNvSpPr>
            <a:spLocks noGrp="1"/>
          </p:cNvSpPr>
          <p:nvPr>
            <p:ph idx="10" hasCustomPrompt="1"/>
          </p:nvPr>
        </p:nvSpPr>
        <p:spPr>
          <a:xfrm>
            <a:off x="2190856" y="2323133"/>
            <a:ext cx="7810288" cy="1105867"/>
          </a:xfrm>
        </p:spPr>
        <p:txBody>
          <a:bodyPr>
            <a:noAutofit/>
          </a:bodyPr>
          <a:lstStyle>
            <a:lvl1pPr marL="0" indent="0" algn="ctr">
              <a:lnSpc>
                <a:spcPct val="150000"/>
              </a:lnSpc>
              <a:buClr>
                <a:srgbClr val="0B5F8E"/>
              </a:buClr>
              <a:buFont typeface="Arial" panose="020B0604020202020204" pitchFamily="34" charset="0"/>
              <a:buNone/>
              <a:defRPr sz="5000" b="1">
                <a:solidFill>
                  <a:srgbClr val="0B5F8E"/>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dirty="0" err="1"/>
              <a:t>Coffee</a:t>
            </a:r>
            <a:r>
              <a:rPr lang="es-ES" dirty="0"/>
              <a:t> Break</a:t>
            </a:r>
          </a:p>
        </p:txBody>
      </p:sp>
    </p:spTree>
    <p:extLst>
      <p:ext uri="{BB962C8B-B14F-4D97-AF65-F5344CB8AC3E}">
        <p14:creationId xmlns:p14="http://schemas.microsoft.com/office/powerpoint/2010/main" val="374293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unch Break">
    <p:spTree>
      <p:nvGrpSpPr>
        <p:cNvPr id="1" name=""/>
        <p:cNvGrpSpPr/>
        <p:nvPr/>
      </p:nvGrpSpPr>
      <p:grpSpPr>
        <a:xfrm>
          <a:off x="0" y="0"/>
          <a:ext cx="0" cy="0"/>
          <a:chOff x="0" y="0"/>
          <a:chExt cx="0" cy="0"/>
        </a:xfrm>
      </p:grpSpPr>
      <p:pic>
        <p:nvPicPr>
          <p:cNvPr id="7" name="Imagen 6" descr="Light blue background with EDF logo at the top center of the slide. There is a cutlery icon at the left side of the slide">
            <a:extLst>
              <a:ext uri="{FF2B5EF4-FFF2-40B4-BE49-F238E27FC236}">
                <a16:creationId xmlns:a16="http://schemas.microsoft.com/office/drawing/2014/main" id="{592C91CC-B15E-93ED-D9B9-4764997F5E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Marcador de contenido 2">
            <a:extLst>
              <a:ext uri="{FF2B5EF4-FFF2-40B4-BE49-F238E27FC236}">
                <a16:creationId xmlns:a16="http://schemas.microsoft.com/office/drawing/2014/main" id="{EEE421BC-E1F4-31AD-7532-08A583BACB5E}"/>
              </a:ext>
            </a:extLst>
          </p:cNvPr>
          <p:cNvSpPr>
            <a:spLocks noGrp="1"/>
          </p:cNvSpPr>
          <p:nvPr>
            <p:ph idx="1" hasCustomPrompt="1"/>
          </p:nvPr>
        </p:nvSpPr>
        <p:spPr>
          <a:xfrm>
            <a:off x="961393" y="3607020"/>
            <a:ext cx="10269214" cy="880660"/>
          </a:xfrm>
        </p:spPr>
        <p:txBody>
          <a:bodyPr>
            <a:noAutofit/>
          </a:bodyPr>
          <a:lstStyle>
            <a:lvl1pPr marL="0" indent="0" algn="ctr">
              <a:lnSpc>
                <a:spcPct val="150000"/>
              </a:lnSpc>
              <a:buClr>
                <a:srgbClr val="0B5F8E"/>
              </a:buClr>
              <a:buFont typeface="Arial" panose="020B0604020202020204" pitchFamily="34" charset="0"/>
              <a:buNone/>
              <a:defRPr sz="36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dirty="0"/>
              <a:t>00:00 – 00:00</a:t>
            </a:r>
          </a:p>
        </p:txBody>
      </p:sp>
      <p:sp>
        <p:nvSpPr>
          <p:cNvPr id="2" name="Marcador de contenido 2">
            <a:extLst>
              <a:ext uri="{FF2B5EF4-FFF2-40B4-BE49-F238E27FC236}">
                <a16:creationId xmlns:a16="http://schemas.microsoft.com/office/drawing/2014/main" id="{849E4A21-34E4-10BF-FF2A-D5B834B97BE7}"/>
              </a:ext>
            </a:extLst>
          </p:cNvPr>
          <p:cNvSpPr>
            <a:spLocks noGrp="1"/>
          </p:cNvSpPr>
          <p:nvPr>
            <p:ph idx="10" hasCustomPrompt="1"/>
          </p:nvPr>
        </p:nvSpPr>
        <p:spPr>
          <a:xfrm>
            <a:off x="2507848" y="2323133"/>
            <a:ext cx="7176303" cy="1105867"/>
          </a:xfrm>
        </p:spPr>
        <p:txBody>
          <a:bodyPr>
            <a:noAutofit/>
          </a:bodyPr>
          <a:lstStyle>
            <a:lvl1pPr marL="0" indent="0" algn="ctr">
              <a:lnSpc>
                <a:spcPct val="150000"/>
              </a:lnSpc>
              <a:buClr>
                <a:srgbClr val="0B5F8E"/>
              </a:buClr>
              <a:buFont typeface="Arial" panose="020B0604020202020204" pitchFamily="34" charset="0"/>
              <a:buNone/>
              <a:defRPr sz="5000" b="1">
                <a:solidFill>
                  <a:srgbClr val="0B5F8E"/>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dirty="0"/>
              <a:t>Lunch Break</a:t>
            </a:r>
          </a:p>
        </p:txBody>
      </p:sp>
    </p:spTree>
    <p:extLst>
      <p:ext uri="{BB962C8B-B14F-4D97-AF65-F5344CB8AC3E}">
        <p14:creationId xmlns:p14="http://schemas.microsoft.com/office/powerpoint/2010/main" val="279311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pic>
        <p:nvPicPr>
          <p:cNvPr id="7" name="Imagen 6" descr="Light blue background with EDF logo at the top center of the slide and a click icon at the left side of the slide.">
            <a:extLst>
              <a:ext uri="{FF2B5EF4-FFF2-40B4-BE49-F238E27FC236}">
                <a16:creationId xmlns:a16="http://schemas.microsoft.com/office/drawing/2014/main" id="{F4C01CEB-C8D0-0B03-CC1C-681E53B3BF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Marcador de contenido 2">
            <a:extLst>
              <a:ext uri="{FF2B5EF4-FFF2-40B4-BE49-F238E27FC236}">
                <a16:creationId xmlns:a16="http://schemas.microsoft.com/office/drawing/2014/main" id="{36DA3106-2A66-2427-CDA8-5F68A7316875}"/>
              </a:ext>
            </a:extLst>
          </p:cNvPr>
          <p:cNvSpPr>
            <a:spLocks noGrp="1"/>
          </p:cNvSpPr>
          <p:nvPr>
            <p:ph idx="1" hasCustomPrompt="1"/>
          </p:nvPr>
        </p:nvSpPr>
        <p:spPr>
          <a:xfrm>
            <a:off x="961393" y="3607020"/>
            <a:ext cx="10269214" cy="880660"/>
          </a:xfrm>
        </p:spPr>
        <p:txBody>
          <a:bodyPr>
            <a:noAutofit/>
          </a:bodyPr>
          <a:lstStyle>
            <a:lvl1pPr marL="0" indent="0" algn="ctr">
              <a:lnSpc>
                <a:spcPct val="150000"/>
              </a:lnSpc>
              <a:buClr>
                <a:srgbClr val="0B5F8E"/>
              </a:buClr>
              <a:buFont typeface="Arial" panose="020B0604020202020204" pitchFamily="34" charset="0"/>
              <a:buNone/>
              <a:defRPr sz="36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dirty="0"/>
              <a:t>00:00 – 00:00</a:t>
            </a:r>
          </a:p>
        </p:txBody>
      </p:sp>
      <p:sp>
        <p:nvSpPr>
          <p:cNvPr id="2" name="Marcador de contenido 2">
            <a:extLst>
              <a:ext uri="{FF2B5EF4-FFF2-40B4-BE49-F238E27FC236}">
                <a16:creationId xmlns:a16="http://schemas.microsoft.com/office/drawing/2014/main" id="{4F7AEDC6-A275-6CFB-7125-8C5C2783679E}"/>
              </a:ext>
            </a:extLst>
          </p:cNvPr>
          <p:cNvSpPr>
            <a:spLocks noGrp="1"/>
          </p:cNvSpPr>
          <p:nvPr>
            <p:ph idx="10" hasCustomPrompt="1"/>
          </p:nvPr>
        </p:nvSpPr>
        <p:spPr>
          <a:xfrm>
            <a:off x="961393" y="2323133"/>
            <a:ext cx="10269214" cy="1105867"/>
          </a:xfrm>
        </p:spPr>
        <p:txBody>
          <a:bodyPr>
            <a:noAutofit/>
          </a:bodyPr>
          <a:lstStyle>
            <a:lvl1pPr marL="0" indent="0" algn="ctr">
              <a:lnSpc>
                <a:spcPct val="150000"/>
              </a:lnSpc>
              <a:buClr>
                <a:srgbClr val="0B5F8E"/>
              </a:buClr>
              <a:buFont typeface="Arial" panose="020B0604020202020204" pitchFamily="34" charset="0"/>
              <a:buNone/>
              <a:defRPr sz="5000" b="1">
                <a:solidFill>
                  <a:srgbClr val="0B5F8E"/>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s-ES" dirty="0"/>
              <a:t>Break</a:t>
            </a:r>
          </a:p>
        </p:txBody>
      </p:sp>
    </p:spTree>
    <p:extLst>
      <p:ext uri="{BB962C8B-B14F-4D97-AF65-F5344CB8AC3E}">
        <p14:creationId xmlns:p14="http://schemas.microsoft.com/office/powerpoint/2010/main" val="282501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photo 1">
    <p:spTree>
      <p:nvGrpSpPr>
        <p:cNvPr id="1" name=""/>
        <p:cNvGrpSpPr/>
        <p:nvPr/>
      </p:nvGrpSpPr>
      <p:grpSpPr>
        <a:xfrm>
          <a:off x="0" y="0"/>
          <a:ext cx="0" cy="0"/>
          <a:chOff x="0" y="0"/>
          <a:chExt cx="0" cy="0"/>
        </a:xfrm>
      </p:grpSpPr>
      <p:pic>
        <p:nvPicPr>
          <p:cNvPr id="3" name="Imagen 2" descr="Background in blue and white with EDF logo at the top left side of the slide and a frame at the right">
            <a:extLst>
              <a:ext uri="{FF2B5EF4-FFF2-40B4-BE49-F238E27FC236}">
                <a16:creationId xmlns:a16="http://schemas.microsoft.com/office/drawing/2014/main" id="{10C0C657-9333-9012-7BAA-60C9563FA2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Título 1">
            <a:extLst>
              <a:ext uri="{FF2B5EF4-FFF2-40B4-BE49-F238E27FC236}">
                <a16:creationId xmlns:a16="http://schemas.microsoft.com/office/drawing/2014/main" id="{827A5D5A-7DD6-EAC3-CEF1-201768A97CFA}"/>
              </a:ext>
            </a:extLst>
          </p:cNvPr>
          <p:cNvSpPr>
            <a:spLocks noGrp="1"/>
          </p:cNvSpPr>
          <p:nvPr>
            <p:ph type="title" hasCustomPrompt="1"/>
          </p:nvPr>
        </p:nvSpPr>
        <p:spPr>
          <a:xfrm>
            <a:off x="2013977" y="531300"/>
            <a:ext cx="6853512" cy="537594"/>
          </a:xfrm>
        </p:spPr>
        <p:txBody>
          <a:bodyPr>
            <a:normAutofit/>
          </a:bodyPr>
          <a:lstStyle>
            <a:lvl1pPr>
              <a:defRPr sz="3200" b="1">
                <a:solidFill>
                  <a:srgbClr val="0B5F8E"/>
                </a:solidFill>
                <a:latin typeface="Arial" panose="020B0604020202020204" pitchFamily="34" charset="0"/>
                <a:cs typeface="Arial" panose="020B0604020202020204" pitchFamily="34" charset="0"/>
              </a:defRPr>
            </a:lvl1pPr>
          </a:lstStyle>
          <a:p>
            <a:r>
              <a:rPr lang="es-ES" dirty="0" err="1"/>
              <a:t>Title</a:t>
            </a:r>
            <a:r>
              <a:rPr lang="es-ES" dirty="0"/>
              <a:t> </a:t>
            </a:r>
            <a:r>
              <a:rPr lang="es-ES" dirty="0" err="1"/>
              <a:t>of</a:t>
            </a:r>
            <a:r>
              <a:rPr lang="es-ES" dirty="0"/>
              <a:t> </a:t>
            </a:r>
            <a:r>
              <a:rPr lang="es-ES" dirty="0" err="1"/>
              <a:t>the</a:t>
            </a:r>
            <a:r>
              <a:rPr lang="es-ES" dirty="0"/>
              <a:t> </a:t>
            </a:r>
            <a:r>
              <a:rPr lang="es-ES" dirty="0" err="1"/>
              <a:t>slide</a:t>
            </a:r>
            <a:endParaRPr lang="en-GB" dirty="0"/>
          </a:p>
        </p:txBody>
      </p:sp>
      <p:sp>
        <p:nvSpPr>
          <p:cNvPr id="22" name="Marcador de texto 21">
            <a:extLst>
              <a:ext uri="{FF2B5EF4-FFF2-40B4-BE49-F238E27FC236}">
                <a16:creationId xmlns:a16="http://schemas.microsoft.com/office/drawing/2014/main" id="{9B651F81-BE6F-FE80-8084-3AD64D7B3A35}"/>
              </a:ext>
            </a:extLst>
          </p:cNvPr>
          <p:cNvSpPr>
            <a:spLocks noGrp="1"/>
          </p:cNvSpPr>
          <p:nvPr>
            <p:ph type="body" sz="quarter" idx="10" hasCustomPrompt="1"/>
          </p:nvPr>
        </p:nvSpPr>
        <p:spPr>
          <a:xfrm>
            <a:off x="565150" y="1841500"/>
            <a:ext cx="6421438" cy="4033895"/>
          </a:xfrm>
        </p:spPr>
        <p:txBody>
          <a:bodyPr>
            <a:noAutofit/>
          </a:bodyPr>
          <a:lstStyle>
            <a:lvl1pPr marL="0" indent="0">
              <a:buNone/>
              <a:defRPr sz="2800">
                <a:latin typeface="Arial" panose="020B0604020202020204" pitchFamily="34" charset="0"/>
                <a:cs typeface="Arial" panose="020B0604020202020204" pitchFamily="34" charset="0"/>
              </a:defRPr>
            </a:lvl1pPr>
            <a:lvl2pPr marL="914400" indent="-457200">
              <a:buFont typeface="+mj-lt"/>
              <a:buAutoNum type="arabicPeriod"/>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err="1"/>
              <a:t>Body</a:t>
            </a:r>
            <a:r>
              <a:rPr lang="es-ES" dirty="0"/>
              <a:t> </a:t>
            </a:r>
            <a:r>
              <a:rPr lang="es-ES" dirty="0" err="1"/>
              <a:t>text</a:t>
            </a:r>
            <a:r>
              <a:rPr lang="es-ES" dirty="0"/>
              <a:t> </a:t>
            </a:r>
          </a:p>
          <a:p>
            <a:pPr lvl="0"/>
            <a:endParaRPr lang="en-GB" dirty="0"/>
          </a:p>
        </p:txBody>
      </p:sp>
      <p:sp>
        <p:nvSpPr>
          <p:cNvPr id="24" name="Marcador de contenido 23">
            <a:extLst>
              <a:ext uri="{FF2B5EF4-FFF2-40B4-BE49-F238E27FC236}">
                <a16:creationId xmlns:a16="http://schemas.microsoft.com/office/drawing/2014/main" id="{BC7FEF3D-7891-F940-2365-F39BF7DC06BC}"/>
              </a:ext>
            </a:extLst>
          </p:cNvPr>
          <p:cNvSpPr>
            <a:spLocks noGrp="1"/>
          </p:cNvSpPr>
          <p:nvPr>
            <p:ph sz="quarter" idx="11" hasCustomPrompt="1"/>
          </p:nvPr>
        </p:nvSpPr>
        <p:spPr>
          <a:xfrm>
            <a:off x="565150" y="6185438"/>
            <a:ext cx="4733738" cy="362519"/>
          </a:xfrm>
        </p:spPr>
        <p:txBody>
          <a:bodyPr>
            <a:noAutofit/>
          </a:bodyPr>
          <a:lstStyle>
            <a:lvl1pPr marL="0" indent="0">
              <a:buNone/>
              <a:defRPr sz="2000"/>
            </a:lvl1pPr>
            <a:lvl2pPr marL="457200" indent="0">
              <a:buFont typeface="Arial" panose="020B0604020202020204" pitchFamily="34" charset="0"/>
              <a:buNone/>
              <a:defRPr sz="2000"/>
            </a:lvl2pPr>
          </a:lstStyle>
          <a:p>
            <a:pPr lvl="0"/>
            <a:r>
              <a:rPr lang="en-GB" dirty="0"/>
              <a:t>#Hashtag (if any)</a:t>
            </a:r>
          </a:p>
        </p:txBody>
      </p:sp>
      <p:sp>
        <p:nvSpPr>
          <p:cNvPr id="26" name="Marcador de posición de imagen 25">
            <a:extLst>
              <a:ext uri="{FF2B5EF4-FFF2-40B4-BE49-F238E27FC236}">
                <a16:creationId xmlns:a16="http://schemas.microsoft.com/office/drawing/2014/main" id="{7237B3CB-6BC1-F6B5-6960-5CCE208E78A7}"/>
              </a:ext>
            </a:extLst>
          </p:cNvPr>
          <p:cNvSpPr>
            <a:spLocks noGrp="1"/>
          </p:cNvSpPr>
          <p:nvPr>
            <p:ph type="pic" sz="quarter" idx="12" hasCustomPrompt="1"/>
          </p:nvPr>
        </p:nvSpPr>
        <p:spPr>
          <a:xfrm>
            <a:off x="7443787" y="1253020"/>
            <a:ext cx="4400551" cy="4376257"/>
          </a:xfrm>
        </p:spPr>
        <p:txBody>
          <a:bodyPr/>
          <a:lstStyle>
            <a:lvl1pPr marL="0" indent="0">
              <a:buNone/>
              <a:defRPr/>
            </a:lvl1pPr>
          </a:lstStyle>
          <a:p>
            <a:r>
              <a:rPr lang="en-GB" dirty="0"/>
              <a:t>Image</a:t>
            </a:r>
          </a:p>
        </p:txBody>
      </p:sp>
      <p:sp>
        <p:nvSpPr>
          <p:cNvPr id="4" name="Marcador de contenido 23">
            <a:extLst>
              <a:ext uri="{FF2B5EF4-FFF2-40B4-BE49-F238E27FC236}">
                <a16:creationId xmlns:a16="http://schemas.microsoft.com/office/drawing/2014/main" id="{35869053-DB1C-F946-9088-5A7DDC3C6DBA}"/>
              </a:ext>
            </a:extLst>
          </p:cNvPr>
          <p:cNvSpPr>
            <a:spLocks noGrp="1"/>
          </p:cNvSpPr>
          <p:nvPr>
            <p:ph sz="quarter" idx="13" hasCustomPrompt="1"/>
          </p:nvPr>
        </p:nvSpPr>
        <p:spPr>
          <a:xfrm>
            <a:off x="9277537" y="5813403"/>
            <a:ext cx="2566802" cy="362519"/>
          </a:xfrm>
        </p:spPr>
        <p:txBody>
          <a:bodyPr>
            <a:noAutofit/>
          </a:bodyPr>
          <a:lstStyle>
            <a:lvl1pPr marL="0" indent="0" algn="ctr">
              <a:buNone/>
              <a:defRPr sz="1600" b="1">
                <a:solidFill>
                  <a:schemeClr val="bg1"/>
                </a:solidFill>
              </a:defRPr>
            </a:lvl1pPr>
            <a:lvl2pPr marL="457200" indent="0">
              <a:buFont typeface="Arial" panose="020B0604020202020204" pitchFamily="34" charset="0"/>
              <a:buNone/>
              <a:defRPr sz="2000"/>
            </a:lvl2pPr>
          </a:lstStyle>
          <a:p>
            <a:pPr lvl="0"/>
            <a:r>
              <a:rPr lang="en-GB" dirty="0"/>
              <a:t>Photo credit</a:t>
            </a:r>
          </a:p>
        </p:txBody>
      </p:sp>
    </p:spTree>
    <p:extLst>
      <p:ext uri="{BB962C8B-B14F-4D97-AF65-F5344CB8AC3E}">
        <p14:creationId xmlns:p14="http://schemas.microsoft.com/office/powerpoint/2010/main" val="273634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500854-3449-D5F2-96F1-E74AEDC749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B20F9C2-D191-E664-C35D-843347E86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2999FBFB-6854-3A8F-3B65-923C69C83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B5977-CF2C-8343-AA69-F21F21FC6262}" type="datetimeFigureOut">
              <a:rPr lang="en-GB" smtClean="0"/>
              <a:t>25/03/2024</a:t>
            </a:fld>
            <a:endParaRPr lang="en-GB"/>
          </a:p>
        </p:txBody>
      </p:sp>
      <p:sp>
        <p:nvSpPr>
          <p:cNvPr id="5" name="Marcador de pie de página 4">
            <a:extLst>
              <a:ext uri="{FF2B5EF4-FFF2-40B4-BE49-F238E27FC236}">
                <a16:creationId xmlns:a16="http://schemas.microsoft.com/office/drawing/2014/main" id="{249FA895-26FD-832A-6EDB-1CFC03BCE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6A8B2EEE-3C96-1C55-AEC7-F9E148B69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370F5-4DD9-5B4C-80FA-114CAF212B00}" type="slidenum">
              <a:rPr lang="en-GB" smtClean="0"/>
              <a:t>‹#›</a:t>
            </a:fld>
            <a:endParaRPr lang="en-GB"/>
          </a:p>
        </p:txBody>
      </p:sp>
    </p:spTree>
    <p:extLst>
      <p:ext uri="{BB962C8B-B14F-4D97-AF65-F5344CB8AC3E}">
        <p14:creationId xmlns:p14="http://schemas.microsoft.com/office/powerpoint/2010/main" val="3129818749"/>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1" r:id="rId3"/>
    <p:sldLayoutId id="2147483650" r:id="rId4"/>
    <p:sldLayoutId id="2147483655" r:id="rId5"/>
    <p:sldLayoutId id="2147483660" r:id="rId6"/>
    <p:sldLayoutId id="2147483662" r:id="rId7"/>
    <p:sldLayoutId id="2147483661" r:id="rId8"/>
    <p:sldLayoutId id="2147483652" r:id="rId9"/>
    <p:sldLayoutId id="2147483653" r:id="rId10"/>
    <p:sldLayoutId id="2147483663" r:id="rId11"/>
    <p:sldLayoutId id="2147483665" r:id="rId12"/>
    <p:sldLayoutId id="2147483664" r:id="rId13"/>
    <p:sldLayoutId id="214748365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ED43E7F-101F-F848-80B8-0568E7618437}"/>
              </a:ext>
              <a:ext uri="{C183D7F6-B498-43B3-948B-1728B52AA6E4}">
                <adec:decorative xmlns:adec="http://schemas.microsoft.com/office/drawing/2017/decorative" val="1"/>
              </a:ext>
            </a:extLst>
          </p:cNvPr>
          <p:cNvSpPr/>
          <p:nvPr/>
        </p:nvSpPr>
        <p:spPr>
          <a:xfrm>
            <a:off x="4826668" y="5618869"/>
            <a:ext cx="2528009" cy="1022562"/>
          </a:xfrm>
          <a:prstGeom prst="roundRect">
            <a:avLst/>
          </a:prstGeom>
          <a:solidFill>
            <a:srgbClr val="F7F7F7"/>
          </a:solidFill>
          <a:ln>
            <a:solidFill>
              <a:srgbClr val="F7F7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Marcador de texto 1">
            <a:extLst>
              <a:ext uri="{FF2B5EF4-FFF2-40B4-BE49-F238E27FC236}">
                <a16:creationId xmlns:a16="http://schemas.microsoft.com/office/drawing/2014/main" id="{0EB44945-862D-8ABD-6EAC-F96E33BA352F}"/>
              </a:ext>
            </a:extLst>
          </p:cNvPr>
          <p:cNvSpPr>
            <a:spLocks noGrp="1"/>
          </p:cNvSpPr>
          <p:nvPr>
            <p:ph type="title" idx="4294967295"/>
          </p:nvPr>
        </p:nvSpPr>
        <p:spPr>
          <a:xfrm>
            <a:off x="2224088" y="2503488"/>
            <a:ext cx="7750175" cy="806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1" i="0" u="none" strike="noStrike" kern="1200" cap="none" spc="0" normalizeH="0" baseline="0" noProof="0" dirty="0">
                <a:ln>
                  <a:noFill/>
                </a:ln>
                <a:solidFill>
                  <a:schemeClr val="bg1"/>
                </a:solidFill>
                <a:effectLst/>
                <a:uLnTx/>
                <a:uFillTx/>
                <a:latin typeface="+mn-lt"/>
                <a:ea typeface="+mn-ea"/>
                <a:cs typeface="+mn-cs"/>
              </a:rPr>
              <a:t>2nd OPD Consultation</a:t>
            </a:r>
            <a:endParaRPr kumimoji="0" lang="en-GB" sz="5400" b="1" i="0" u="none" strike="noStrike" kern="1200" cap="none" spc="0" normalizeH="0" baseline="0" noProof="0" dirty="0">
              <a:ln>
                <a:noFill/>
              </a:ln>
              <a:solidFill>
                <a:schemeClr val="bg1"/>
              </a:solidFill>
              <a:effectLst/>
              <a:uLnTx/>
              <a:uFillTx/>
              <a:latin typeface="+mn-lt"/>
              <a:ea typeface="+mn-ea"/>
              <a:cs typeface="Arial"/>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mn-lt"/>
                <a:ea typeface="+mn-ea"/>
                <a:cs typeface="Arial"/>
              </a:rPr>
              <a:t>Global &amp; European Regional Disability Summits</a:t>
            </a:r>
            <a:endParaRPr kumimoji="0" lang="en-GB" sz="2800" b="0" i="0" u="none" strike="noStrike" kern="1200" cap="none" spc="0" normalizeH="0" baseline="0" noProof="0" dirty="0">
              <a:ln>
                <a:noFill/>
              </a:ln>
              <a:solidFill>
                <a:srgbClr val="000000"/>
              </a:solidFill>
              <a:effectLst/>
              <a:uLnTx/>
              <a:uFillTx/>
              <a:latin typeface="+mn-lt"/>
              <a:ea typeface="+mn-ea"/>
              <a:cs typeface="Arial"/>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chemeClr val="bg1"/>
                </a:solidFill>
                <a:effectLst/>
                <a:uLnTx/>
                <a:uFillTx/>
                <a:latin typeface="+mn-lt"/>
                <a:ea typeface="+mn-ea"/>
                <a:cs typeface="Arial"/>
              </a:rPr>
              <a:t>26 March 2024</a:t>
            </a:r>
            <a:endParaRPr kumimoji="0" lang="en-GB" sz="5000" b="1" i="0" u="none" strike="noStrike" kern="1200" cap="none" spc="0" normalizeH="0" baseline="0" noProof="0" dirty="0">
              <a:ln>
                <a:noFill/>
              </a:ln>
              <a:solidFill>
                <a:schemeClr val="bg1"/>
              </a:solidFill>
              <a:effectLst/>
              <a:uLnTx/>
              <a:uFillTx/>
              <a:latin typeface="+mn-lt"/>
              <a:ea typeface="+mn-ea"/>
              <a:cs typeface="Arial" panose="020B0604020202020204"/>
            </a:endParaRPr>
          </a:p>
        </p:txBody>
      </p:sp>
      <p:pic>
        <p:nvPicPr>
          <p:cNvPr id="3" name="Picture 2">
            <a:extLst>
              <a:ext uri="{FF2B5EF4-FFF2-40B4-BE49-F238E27FC236}">
                <a16:creationId xmlns:a16="http://schemas.microsoft.com/office/drawing/2014/main" id="{9F167C18-6A38-28F4-BD82-CA32AC2BBFF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8427" y="5685103"/>
            <a:ext cx="2176461" cy="890093"/>
          </a:xfrm>
          <a:prstGeom prst="rect">
            <a:avLst/>
          </a:prstGeom>
        </p:spPr>
      </p:pic>
    </p:spTree>
    <p:extLst>
      <p:ext uri="{BB962C8B-B14F-4D97-AF65-F5344CB8AC3E}">
        <p14:creationId xmlns:p14="http://schemas.microsoft.com/office/powerpoint/2010/main" val="420340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76B824-C023-55FC-471B-AA363CDA8AC1}"/>
              </a:ext>
            </a:extLst>
          </p:cNvPr>
          <p:cNvSpPr>
            <a:spLocks noGrp="1"/>
          </p:cNvSpPr>
          <p:nvPr>
            <p:ph type="title" idx="4294967295"/>
          </p:nvPr>
        </p:nvSpPr>
        <p:spPr>
          <a:xfrm>
            <a:off x="2339975" y="496888"/>
            <a:ext cx="9361488" cy="658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B5F8E"/>
                </a:solidFill>
                <a:effectLst/>
                <a:uLnTx/>
                <a:uFillTx/>
                <a:latin typeface="+mn-lt"/>
                <a:ea typeface="+mn-ea"/>
                <a:cs typeface="+mn-cs"/>
              </a:rPr>
              <a:t>OPD Consultations </a:t>
            </a:r>
          </a:p>
        </p:txBody>
      </p:sp>
      <p:pic>
        <p:nvPicPr>
          <p:cNvPr id="1026" name="Picture 2" descr="Workshops - OPD Consultations">
            <a:extLst>
              <a:ext uri="{FF2B5EF4-FFF2-40B4-BE49-F238E27FC236}">
                <a16:creationId xmlns:a16="http://schemas.microsoft.com/office/drawing/2014/main" id="{3288D010-E1D4-A2A4-13B1-2CC7AEAF3982}"/>
              </a:ext>
            </a:extLst>
          </p:cNvPr>
          <p:cNvPicPr>
            <a:picLocks noGrp="1" noChangeAspect="1" noChangeArrowheads="1"/>
          </p:cNvPicPr>
          <p:nvPr>
            <p:ph sz="quarter" idx="11"/>
          </p:nvPr>
        </p:nvPicPr>
        <p:blipFill>
          <a:blip r:embed="rId2" cstate="email">
            <a:extLst>
              <a:ext uri="{28A0092B-C50C-407E-A947-70E740481C1C}">
                <a14:useLocalDpi xmlns:a14="http://schemas.microsoft.com/office/drawing/2010/main"/>
              </a:ext>
            </a:extLst>
          </a:blip>
          <a:srcRect/>
          <a:stretch>
            <a:fillRect/>
          </a:stretch>
        </p:blipFill>
        <p:spPr bwMode="auto">
          <a:xfrm>
            <a:off x="2112433" y="1793875"/>
            <a:ext cx="8119534" cy="45672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AAFCF7A-8F56-9885-685F-96017032115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5002" y="496887"/>
            <a:ext cx="2176461" cy="890093"/>
          </a:xfrm>
          <a:prstGeom prst="rect">
            <a:avLst/>
          </a:prstGeom>
        </p:spPr>
      </p:pic>
    </p:spTree>
    <p:extLst>
      <p:ext uri="{BB962C8B-B14F-4D97-AF65-F5344CB8AC3E}">
        <p14:creationId xmlns:p14="http://schemas.microsoft.com/office/powerpoint/2010/main" val="1508426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41AEF-797F-79E5-92B4-4C3FEC3BC85A}"/>
              </a:ext>
            </a:extLst>
          </p:cNvPr>
          <p:cNvSpPr>
            <a:spLocks noGrp="1"/>
          </p:cNvSpPr>
          <p:nvPr>
            <p:ph sz="quarter" idx="10"/>
          </p:nvPr>
        </p:nvSpPr>
        <p:spPr/>
        <p:txBody>
          <a:bodyPr vert="horz" lIns="91440" tIns="45720" rIns="91440" bIns="45720" rtlCol="0" anchor="t">
            <a:noAutofit/>
          </a:bodyPr>
          <a:lstStyle/>
          <a:p>
            <a:r>
              <a:rPr lang="en-US" dirty="0">
                <a:cs typeface="Arial"/>
              </a:rPr>
              <a:t>Results of 1</a:t>
            </a:r>
            <a:r>
              <a:rPr lang="en-US" baseline="30000" dirty="0">
                <a:cs typeface="Arial"/>
              </a:rPr>
              <a:t>st</a:t>
            </a:r>
            <a:r>
              <a:rPr lang="en-US" dirty="0">
                <a:cs typeface="Arial"/>
              </a:rPr>
              <a:t> OPD Consultation</a:t>
            </a:r>
            <a:endParaRPr lang="en-US" dirty="0"/>
          </a:p>
        </p:txBody>
      </p:sp>
      <p:pic>
        <p:nvPicPr>
          <p:cNvPr id="10" name="Picture Placeholder 9" descr="A screenshot of a video conference&#10;&#10;Description automatically generated">
            <a:extLst>
              <a:ext uri="{FF2B5EF4-FFF2-40B4-BE49-F238E27FC236}">
                <a16:creationId xmlns:a16="http://schemas.microsoft.com/office/drawing/2014/main" id="{106FF89B-4FA8-748B-FA09-69E1E793E844}"/>
              </a:ext>
            </a:extLst>
          </p:cNvPr>
          <p:cNvPicPr>
            <a:picLocks noGrp="1" noChangeAspect="1"/>
          </p:cNvPicPr>
          <p:nvPr>
            <p:ph sz="quarter" idx="11"/>
          </p:nvPr>
        </p:nvPicPr>
        <p:blipFill rotWithShape="1">
          <a:blip r:embed="rId2" cstate="email">
            <a:extLst>
              <a:ext uri="{28A0092B-C50C-407E-A947-70E740481C1C}">
                <a14:useLocalDpi xmlns:a14="http://schemas.microsoft.com/office/drawing/2010/main"/>
              </a:ext>
            </a:extLst>
          </a:blip>
          <a:stretch/>
        </p:blipFill>
        <p:spPr>
          <a:xfrm>
            <a:off x="428625" y="1819551"/>
            <a:ext cx="11487150" cy="4515885"/>
          </a:xfrm>
        </p:spPr>
      </p:pic>
      <p:pic>
        <p:nvPicPr>
          <p:cNvPr id="8" name="Picture 7">
            <a:extLst>
              <a:ext uri="{FF2B5EF4-FFF2-40B4-BE49-F238E27FC236}">
                <a16:creationId xmlns:a16="http://schemas.microsoft.com/office/drawing/2014/main" id="{8B5144D0-DF1D-E4BA-9898-4D42ADE157F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5002" y="522564"/>
            <a:ext cx="2176461" cy="890093"/>
          </a:xfrm>
          <a:prstGeom prst="rect">
            <a:avLst/>
          </a:prstGeom>
        </p:spPr>
      </p:pic>
    </p:spTree>
    <p:extLst>
      <p:ext uri="{BB962C8B-B14F-4D97-AF65-F5344CB8AC3E}">
        <p14:creationId xmlns:p14="http://schemas.microsoft.com/office/powerpoint/2010/main" val="3344373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6887E9-E0C4-2C8D-7C6D-DB00FE7A59C9}"/>
              </a:ext>
            </a:extLst>
          </p:cNvPr>
          <p:cNvSpPr>
            <a:spLocks noGrp="1"/>
          </p:cNvSpPr>
          <p:nvPr>
            <p:ph type="title" idx="4294967295"/>
          </p:nvPr>
        </p:nvSpPr>
        <p:spPr>
          <a:xfrm>
            <a:off x="2339975" y="496888"/>
            <a:ext cx="9361488" cy="658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B5F8E"/>
                </a:solidFill>
                <a:effectLst/>
                <a:uLnTx/>
                <a:uFillTx/>
                <a:latin typeface="+mn-lt"/>
                <a:ea typeface="+mn-ea"/>
                <a:cs typeface="Arial"/>
              </a:rPr>
              <a:t>The Role of International Cooperation in Europe and Central Asia</a:t>
            </a:r>
            <a:endParaRPr kumimoji="0" lang="en-GB" sz="3200" b="1" i="0" u="none" strike="noStrike" kern="1200" cap="none" spc="0" normalizeH="0" baseline="0" noProof="0" dirty="0">
              <a:ln>
                <a:noFill/>
              </a:ln>
              <a:solidFill>
                <a:srgbClr val="0B5F8E"/>
              </a:solidFill>
              <a:effectLst/>
              <a:uLnTx/>
              <a:uFillTx/>
              <a:latin typeface="+mn-lt"/>
              <a:ea typeface="+mn-ea"/>
              <a:cs typeface="Arial"/>
            </a:endParaRPr>
          </a:p>
        </p:txBody>
      </p:sp>
      <p:sp>
        <p:nvSpPr>
          <p:cNvPr id="3" name="Content Placeholder 2">
            <a:extLst>
              <a:ext uri="{FF2B5EF4-FFF2-40B4-BE49-F238E27FC236}">
                <a16:creationId xmlns:a16="http://schemas.microsoft.com/office/drawing/2014/main" id="{443CBB77-FE98-D909-7A60-E87A40A5DE22}"/>
              </a:ext>
            </a:extLst>
          </p:cNvPr>
          <p:cNvSpPr>
            <a:spLocks noGrp="1"/>
          </p:cNvSpPr>
          <p:nvPr>
            <p:ph sz="quarter" idx="11"/>
          </p:nvPr>
        </p:nvSpPr>
        <p:spPr/>
        <p:txBody>
          <a:bodyPr>
            <a:normAutofit/>
          </a:bodyPr>
          <a:lstStyle/>
          <a:p>
            <a:pPr marL="457200" indent="-457200">
              <a:buFont typeface="Arial" panose="020B0604020202020204" pitchFamily="34" charset="0"/>
              <a:buChar char="•"/>
            </a:pPr>
            <a:r>
              <a:rPr lang="en-US" dirty="0"/>
              <a:t>Participation (such as Central Asia and Western Balkans)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Language Barriers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Women with disabilities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Monitoring, tracking and evaluation</a:t>
            </a:r>
          </a:p>
        </p:txBody>
      </p:sp>
    </p:spTree>
    <p:extLst>
      <p:ext uri="{BB962C8B-B14F-4D97-AF65-F5344CB8AC3E}">
        <p14:creationId xmlns:p14="http://schemas.microsoft.com/office/powerpoint/2010/main" val="320905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6887E9-E0C4-2C8D-7C6D-DB00FE7A59C9}"/>
              </a:ext>
            </a:extLst>
          </p:cNvPr>
          <p:cNvSpPr>
            <a:spLocks noGrp="1"/>
          </p:cNvSpPr>
          <p:nvPr>
            <p:ph type="title" idx="4294967295"/>
          </p:nvPr>
        </p:nvSpPr>
        <p:spPr>
          <a:xfrm>
            <a:off x="2339975" y="496888"/>
            <a:ext cx="9361488" cy="658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B5F8E"/>
                </a:solidFill>
                <a:effectLst/>
                <a:uLnTx/>
                <a:uFillTx/>
                <a:latin typeface="+mn-lt"/>
                <a:ea typeface="+mn-ea"/>
                <a:cs typeface="Arial"/>
              </a:rPr>
              <a:t>The Future of EU International Cooperation</a:t>
            </a:r>
            <a:endParaRPr kumimoji="0" lang="en-GB" sz="3200" b="1" i="0" u="none" strike="noStrike" kern="1200" cap="none" spc="0" normalizeH="0" baseline="0" noProof="0" dirty="0">
              <a:ln>
                <a:noFill/>
              </a:ln>
              <a:solidFill>
                <a:srgbClr val="0B5F8E"/>
              </a:solidFill>
              <a:effectLst/>
              <a:uLnTx/>
              <a:uFillTx/>
              <a:latin typeface="+mn-lt"/>
              <a:ea typeface="+mn-ea"/>
              <a:cs typeface="Arial"/>
            </a:endParaRPr>
          </a:p>
        </p:txBody>
      </p:sp>
      <p:sp>
        <p:nvSpPr>
          <p:cNvPr id="3" name="Content Placeholder 2">
            <a:extLst>
              <a:ext uri="{FF2B5EF4-FFF2-40B4-BE49-F238E27FC236}">
                <a16:creationId xmlns:a16="http://schemas.microsoft.com/office/drawing/2014/main" id="{443CBB77-FE98-D909-7A60-E87A40A5DE22}"/>
              </a:ext>
            </a:extLst>
          </p:cNvPr>
          <p:cNvSpPr>
            <a:spLocks noGrp="1"/>
          </p:cNvSpPr>
          <p:nvPr>
            <p:ph sz="quarter" idx="11"/>
          </p:nvPr>
        </p:nvSpPr>
        <p:spPr/>
        <p:txBody>
          <a:bodyPr/>
          <a:lstStyle/>
          <a:p>
            <a:pPr marL="457200" indent="-457200">
              <a:buFont typeface="Arial" panose="020B0604020202020204" pitchFamily="34" charset="0"/>
              <a:buChar char="•"/>
            </a:pPr>
            <a:r>
              <a:rPr lang="en-US" dirty="0"/>
              <a:t>Humanitarian action, emergency preparedness  and disaster risk reduction</a:t>
            </a:r>
          </a:p>
          <a:p>
            <a:pPr marL="457200" indent="-457200">
              <a:buFont typeface="Arial" panose="020B0604020202020204" pitchFamily="34" charset="0"/>
              <a:buChar char="•"/>
            </a:pPr>
            <a:r>
              <a:rPr lang="en-US" dirty="0"/>
              <a:t>Intersectionalities including disability diversity </a:t>
            </a:r>
          </a:p>
          <a:p>
            <a:pPr marL="457200" indent="-457200">
              <a:buFont typeface="Arial" panose="020B0604020202020204" pitchFamily="34" charset="0"/>
              <a:buChar char="•"/>
            </a:pPr>
            <a:r>
              <a:rPr lang="en-US" dirty="0"/>
              <a:t>Monitoring</a:t>
            </a:r>
          </a:p>
          <a:p>
            <a:pPr marL="457200" indent="-457200">
              <a:buFont typeface="Arial" panose="020B0604020202020204" pitchFamily="34" charset="0"/>
              <a:buChar char="•"/>
            </a:pPr>
            <a:r>
              <a:rPr lang="en-US" dirty="0"/>
              <a:t>Research and data collection (guided by OPDs)</a:t>
            </a:r>
          </a:p>
          <a:p>
            <a:pPr marL="457200" indent="-457200">
              <a:buFont typeface="Arial" panose="020B0604020202020204" pitchFamily="34" charset="0"/>
              <a:buChar char="•"/>
            </a:pPr>
            <a:r>
              <a:rPr lang="en-US" dirty="0"/>
              <a:t>Capacity building and funding</a:t>
            </a:r>
          </a:p>
          <a:p>
            <a:pPr marL="457200" indent="-457200">
              <a:buFont typeface="Arial" panose="020B0604020202020204" pitchFamily="34" charset="0"/>
              <a:buChar char="•"/>
            </a:pPr>
            <a:r>
              <a:rPr lang="en-US" dirty="0"/>
              <a:t>Education</a:t>
            </a:r>
          </a:p>
          <a:p>
            <a:pPr marL="457200" indent="-457200">
              <a:buFont typeface="Arial" panose="020B0604020202020204" pitchFamily="34" charset="0"/>
              <a:buChar char="•"/>
            </a:pPr>
            <a:r>
              <a:rPr lang="en-US" dirty="0"/>
              <a:t>Sign Interpretation and Sign Language</a:t>
            </a:r>
          </a:p>
          <a:p>
            <a:endParaRPr lang="en-US" dirty="0"/>
          </a:p>
        </p:txBody>
      </p:sp>
    </p:spTree>
    <p:extLst>
      <p:ext uri="{BB962C8B-B14F-4D97-AF65-F5344CB8AC3E}">
        <p14:creationId xmlns:p14="http://schemas.microsoft.com/office/powerpoint/2010/main" val="408113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6887E9-E0C4-2C8D-7C6D-DB00FE7A59C9}"/>
              </a:ext>
            </a:extLst>
          </p:cNvPr>
          <p:cNvSpPr>
            <a:spLocks noGrp="1"/>
          </p:cNvSpPr>
          <p:nvPr>
            <p:ph type="title" idx="4294967295"/>
          </p:nvPr>
        </p:nvSpPr>
        <p:spPr>
          <a:xfrm>
            <a:off x="2339975" y="496888"/>
            <a:ext cx="9575800" cy="658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B5F8E"/>
                </a:solidFill>
                <a:effectLst/>
                <a:uLnTx/>
                <a:uFillTx/>
                <a:latin typeface="+mn-lt"/>
                <a:ea typeface="+mn-ea"/>
                <a:cs typeface="Arial"/>
              </a:rPr>
              <a:t>What key themes should the European Regional Disability Summit and GDS prioritize?  </a:t>
            </a:r>
            <a:endParaRPr kumimoji="0" lang="en-GB" sz="3200" b="1" i="0" u="none" strike="noStrike" kern="1200" cap="none" spc="0" normalizeH="0" baseline="0" noProof="0" dirty="0">
              <a:ln>
                <a:noFill/>
              </a:ln>
              <a:solidFill>
                <a:srgbClr val="0B5F8E"/>
              </a:solidFill>
              <a:effectLst/>
              <a:uLnTx/>
              <a:uFillTx/>
              <a:latin typeface="+mn-lt"/>
              <a:ea typeface="+mn-ea"/>
              <a:cs typeface="Arial"/>
            </a:endParaRPr>
          </a:p>
        </p:txBody>
      </p:sp>
      <p:sp>
        <p:nvSpPr>
          <p:cNvPr id="3" name="Content Placeholder 2">
            <a:extLst>
              <a:ext uri="{FF2B5EF4-FFF2-40B4-BE49-F238E27FC236}">
                <a16:creationId xmlns:a16="http://schemas.microsoft.com/office/drawing/2014/main" id="{443CBB77-FE98-D909-7A60-E87A40A5DE22}"/>
              </a:ext>
            </a:extLst>
          </p:cNvPr>
          <p:cNvSpPr>
            <a:spLocks noGrp="1"/>
          </p:cNvSpPr>
          <p:nvPr>
            <p:ph sz="quarter" idx="11"/>
          </p:nvPr>
        </p:nvSpPr>
        <p:spPr/>
        <p:txBody>
          <a:bodyPr>
            <a:normAutofit fontScale="92500" lnSpcReduction="20000"/>
          </a:bodyPr>
          <a:lstStyle/>
          <a:p>
            <a:pPr marL="457200" indent="-457200">
              <a:buFont typeface="Arial" panose="020B0604020202020204" pitchFamily="34" charset="0"/>
              <a:buChar char="•"/>
            </a:pPr>
            <a:r>
              <a:rPr lang="en-US" dirty="0"/>
              <a:t>Employment</a:t>
            </a:r>
          </a:p>
          <a:p>
            <a:pPr marL="457200" indent="-457200">
              <a:buFont typeface="Arial" panose="020B0604020202020204" pitchFamily="34" charset="0"/>
              <a:buChar char="•"/>
            </a:pPr>
            <a:r>
              <a:rPr lang="en-US" dirty="0"/>
              <a:t>Gender</a:t>
            </a:r>
          </a:p>
          <a:p>
            <a:pPr marL="457200" indent="-457200">
              <a:buFont typeface="Arial" panose="020B0604020202020204" pitchFamily="34" charset="0"/>
              <a:buChar char="•"/>
            </a:pPr>
            <a:r>
              <a:rPr lang="en-US" dirty="0"/>
              <a:t>Political participation</a:t>
            </a:r>
          </a:p>
          <a:p>
            <a:pPr marL="457200" indent="-457200">
              <a:buFont typeface="Arial" panose="020B0604020202020204" pitchFamily="34" charset="0"/>
              <a:buChar char="•"/>
            </a:pPr>
            <a:r>
              <a:rPr lang="en-US" dirty="0"/>
              <a:t>Humanitarian action</a:t>
            </a:r>
          </a:p>
          <a:p>
            <a:pPr marL="457200" indent="-457200">
              <a:buFont typeface="Arial" panose="020B0604020202020204" pitchFamily="34" charset="0"/>
              <a:buChar char="•"/>
            </a:pPr>
            <a:r>
              <a:rPr lang="en-US" dirty="0"/>
              <a:t>Social and rehabilitation services</a:t>
            </a:r>
          </a:p>
          <a:p>
            <a:pPr marL="457200" indent="-457200">
              <a:buFont typeface="Arial" panose="020B0604020202020204" pitchFamily="34" charset="0"/>
              <a:buChar char="•"/>
            </a:pPr>
            <a:r>
              <a:rPr lang="en-US" dirty="0"/>
              <a:t>Independent living</a:t>
            </a:r>
          </a:p>
          <a:p>
            <a:pPr marL="457200" indent="-457200">
              <a:buFont typeface="Arial" panose="020B0604020202020204" pitchFamily="34" charset="0"/>
              <a:buChar char="•"/>
            </a:pPr>
            <a:r>
              <a:rPr lang="en-US" dirty="0"/>
              <a:t>Artificial Intelligence (AI)</a:t>
            </a:r>
          </a:p>
          <a:p>
            <a:pPr marL="457200" indent="-457200">
              <a:buFont typeface="Arial" panose="020B0604020202020204" pitchFamily="34" charset="0"/>
              <a:buChar char="•"/>
            </a:pPr>
            <a:r>
              <a:rPr lang="en-US" dirty="0"/>
              <a:t>Leadership of persons with disabilities</a:t>
            </a:r>
          </a:p>
          <a:p>
            <a:pPr marL="457200" indent="-457200">
              <a:buFont typeface="Arial" panose="020B0604020202020204" pitchFamily="34" charset="0"/>
              <a:buChar char="•"/>
            </a:pPr>
            <a:r>
              <a:rPr lang="en-US" dirty="0"/>
              <a:t>Accessibility</a:t>
            </a:r>
          </a:p>
          <a:p>
            <a:pPr marL="457200" indent="-457200">
              <a:buFont typeface="Arial" panose="020B0604020202020204" pitchFamily="34" charset="0"/>
              <a:buChar char="•"/>
            </a:pPr>
            <a:r>
              <a:rPr lang="en-US" dirty="0"/>
              <a:t>Data collection</a:t>
            </a:r>
          </a:p>
        </p:txBody>
      </p:sp>
    </p:spTree>
    <p:extLst>
      <p:ext uri="{BB962C8B-B14F-4D97-AF65-F5344CB8AC3E}">
        <p14:creationId xmlns:p14="http://schemas.microsoft.com/office/powerpoint/2010/main" val="40626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18FF50-185F-530A-666F-73949C8C4F98}"/>
              </a:ext>
              <a:ext uri="{C183D7F6-B498-43B3-948B-1728B52AA6E4}">
                <adec:decorative xmlns:adec="http://schemas.microsoft.com/office/drawing/2017/decorative" val="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51100" y="1898650"/>
            <a:ext cx="7289800" cy="4100513"/>
          </a:xfrm>
          <a:prstGeom prst="rect">
            <a:avLst/>
          </a:prstGeom>
        </p:spPr>
      </p:pic>
      <p:sp>
        <p:nvSpPr>
          <p:cNvPr id="4" name="Content Placeholder 3">
            <a:extLst>
              <a:ext uri="{FF2B5EF4-FFF2-40B4-BE49-F238E27FC236}">
                <a16:creationId xmlns:a16="http://schemas.microsoft.com/office/drawing/2014/main" id="{4D3D889C-A76F-6D34-D51B-740C8A4D7976}"/>
              </a:ext>
            </a:extLst>
          </p:cNvPr>
          <p:cNvSpPr>
            <a:spLocks noGrp="1"/>
          </p:cNvSpPr>
          <p:nvPr>
            <p:ph type="title" idx="4294967295"/>
          </p:nvPr>
        </p:nvSpPr>
        <p:spPr>
          <a:xfrm>
            <a:off x="2065338" y="708025"/>
            <a:ext cx="9521825" cy="663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
                <a:srgbClr val="0B5F8E"/>
              </a:buClr>
              <a:buSzTx/>
              <a:buFont typeface="Arial" panose="020B0604020202020204" pitchFamily="34" charset="0"/>
              <a:buNone/>
              <a:tabLst/>
              <a:defRPr/>
            </a:pPr>
            <a:r>
              <a:rPr kumimoji="0" lang="en-GB" sz="3200" b="1" i="0" u="none" strike="noStrike" kern="1200" cap="none" spc="0" normalizeH="0" baseline="0" noProof="0" dirty="0">
                <a:ln>
                  <a:noFill/>
                </a:ln>
                <a:solidFill>
                  <a:srgbClr val="0B5F8E"/>
                </a:solidFill>
                <a:effectLst/>
                <a:uLnTx/>
                <a:uFillTx/>
                <a:latin typeface="Arial" panose="020B0604020202020204" pitchFamily="34" charset="0"/>
                <a:ea typeface="+mn-ea"/>
                <a:cs typeface="Arial" panose="020B0604020202020204" pitchFamily="34" charset="0"/>
              </a:rPr>
              <a:t>OPD Survey</a:t>
            </a:r>
          </a:p>
        </p:txBody>
      </p:sp>
      <p:pic>
        <p:nvPicPr>
          <p:cNvPr id="2" name="Picture 1">
            <a:extLst>
              <a:ext uri="{FF2B5EF4-FFF2-40B4-BE49-F238E27FC236}">
                <a16:creationId xmlns:a16="http://schemas.microsoft.com/office/drawing/2014/main" id="{9311BA1B-1EE2-8033-DF8D-D631EE0BB74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40900" y="708025"/>
            <a:ext cx="2176461" cy="890093"/>
          </a:xfrm>
          <a:prstGeom prst="rect">
            <a:avLst/>
          </a:prstGeom>
        </p:spPr>
      </p:pic>
    </p:spTree>
    <p:extLst>
      <p:ext uri="{BB962C8B-B14F-4D97-AF65-F5344CB8AC3E}">
        <p14:creationId xmlns:p14="http://schemas.microsoft.com/office/powerpoint/2010/main" val="10533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01320C-E1DA-86CB-7A99-EF9780DAEB2B}"/>
              </a:ext>
            </a:extLst>
          </p:cNvPr>
          <p:cNvSpPr>
            <a:spLocks noGrp="1"/>
          </p:cNvSpPr>
          <p:nvPr>
            <p:ph type="title" idx="4294967295"/>
          </p:nvPr>
        </p:nvSpPr>
        <p:spPr>
          <a:xfrm>
            <a:off x="2339975" y="496888"/>
            <a:ext cx="9361488" cy="658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B5F8E"/>
                </a:solidFill>
                <a:effectLst/>
                <a:uLnTx/>
                <a:uFillTx/>
                <a:latin typeface="+mn-lt"/>
                <a:ea typeface="+mn-ea"/>
                <a:cs typeface="+mn-cs"/>
              </a:rPr>
              <a:t>OPD Survey Overview</a:t>
            </a:r>
          </a:p>
        </p:txBody>
      </p:sp>
      <p:sp>
        <p:nvSpPr>
          <p:cNvPr id="3" name="Content Placeholder 2">
            <a:extLst>
              <a:ext uri="{FF2B5EF4-FFF2-40B4-BE49-F238E27FC236}">
                <a16:creationId xmlns:a16="http://schemas.microsoft.com/office/drawing/2014/main" id="{A31254E9-ACC2-F4B3-EE4F-1560DCAF73EC}"/>
              </a:ext>
            </a:extLst>
          </p:cNvPr>
          <p:cNvSpPr>
            <a:spLocks noGrp="1"/>
          </p:cNvSpPr>
          <p:nvPr>
            <p:ph sz="quarter" idx="11"/>
          </p:nvPr>
        </p:nvSpPr>
        <p:spPr/>
        <p:txBody>
          <a:bodyPr/>
          <a:lstStyle/>
          <a:p>
            <a:pPr marL="457200" indent="-457200">
              <a:buFont typeface="Arial" panose="020B0604020202020204" pitchFamily="34" charset="0"/>
              <a:buChar char="•"/>
            </a:pPr>
            <a:r>
              <a:rPr lang="en-GB" dirty="0"/>
              <a:t>16 responses in English</a:t>
            </a:r>
          </a:p>
          <a:p>
            <a:pPr marL="457200" indent="-457200">
              <a:buFont typeface="Arial" panose="020B0604020202020204" pitchFamily="34" charset="0"/>
              <a:buChar char="•"/>
            </a:pPr>
            <a:r>
              <a:rPr lang="en-GB" dirty="0"/>
              <a:t>0 responses in Spanish</a:t>
            </a:r>
          </a:p>
          <a:p>
            <a:pPr marL="457200" indent="-457200">
              <a:buFont typeface="Arial" panose="020B0604020202020204" pitchFamily="34" charset="0"/>
              <a:buChar char="•"/>
            </a:pPr>
            <a:r>
              <a:rPr lang="en-GB" dirty="0"/>
              <a:t>4 responses in Russian</a:t>
            </a:r>
          </a:p>
          <a:p>
            <a:pPr marL="457200" indent="-457200">
              <a:buFont typeface="Arial" panose="020B0604020202020204" pitchFamily="34" charset="0"/>
              <a:buChar char="•"/>
            </a:pPr>
            <a:r>
              <a:rPr lang="en-GB" dirty="0"/>
              <a:t>3 responses French</a:t>
            </a:r>
          </a:p>
          <a:p>
            <a:pPr marL="457200" indent="-457200">
              <a:buFont typeface="Arial" panose="020B0604020202020204" pitchFamily="34" charset="0"/>
              <a:buChar char="•"/>
            </a:pPr>
            <a:r>
              <a:rPr lang="en-GB" dirty="0"/>
              <a:t>4 response in German</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b="1" dirty="0"/>
              <a:t>3 main questions, other comments + demographics questions</a:t>
            </a:r>
          </a:p>
        </p:txBody>
      </p:sp>
      <p:pic>
        <p:nvPicPr>
          <p:cNvPr id="4" name="Picture 3">
            <a:extLst>
              <a:ext uri="{FF2B5EF4-FFF2-40B4-BE49-F238E27FC236}">
                <a16:creationId xmlns:a16="http://schemas.microsoft.com/office/drawing/2014/main" id="{C7B2A2C9-D3EF-1330-040F-AEB64C059689}"/>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002" y="496888"/>
            <a:ext cx="2176461" cy="890093"/>
          </a:xfrm>
          <a:prstGeom prst="rect">
            <a:avLst/>
          </a:prstGeom>
        </p:spPr>
      </p:pic>
    </p:spTree>
    <p:extLst>
      <p:ext uri="{BB962C8B-B14F-4D97-AF65-F5344CB8AC3E}">
        <p14:creationId xmlns:p14="http://schemas.microsoft.com/office/powerpoint/2010/main" val="4187547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50F4E3-6F15-FB31-40EA-773EE43A2654}"/>
              </a:ext>
            </a:extLst>
          </p:cNvPr>
          <p:cNvSpPr>
            <a:spLocks noGrp="1"/>
          </p:cNvSpPr>
          <p:nvPr>
            <p:ph idx="1"/>
          </p:nvPr>
        </p:nvSpPr>
        <p:spPr>
          <a:xfrm>
            <a:off x="338913" y="2050105"/>
            <a:ext cx="11514174" cy="4099485"/>
          </a:xfrm>
        </p:spPr>
        <p:txBody>
          <a:bodyPr/>
          <a:lstStyle/>
          <a:p>
            <a:r>
              <a:rPr lang="en-US" sz="2400" b="1" dirty="0"/>
              <a:t>Nothing about us without us: </a:t>
            </a:r>
            <a:r>
              <a:rPr lang="en-US" sz="2400" dirty="0"/>
              <a:t>Persons with disabilities are at the center of the GDS process and event.  </a:t>
            </a:r>
          </a:p>
          <a:p>
            <a:r>
              <a:rPr lang="en-US" sz="2400" b="1" dirty="0"/>
              <a:t>Focus on implementation: </a:t>
            </a:r>
            <a:r>
              <a:rPr lang="en-US" sz="2400" dirty="0"/>
              <a:t>GDS 2025 will be an eye-opener for decision-makers.  </a:t>
            </a:r>
          </a:p>
          <a:p>
            <a:r>
              <a:rPr lang="en-US" sz="2400" b="1" dirty="0"/>
              <a:t>Focus on rights: </a:t>
            </a:r>
            <a:r>
              <a:rPr lang="en-US" sz="2400" dirty="0"/>
              <a:t>GDS 2025 will make clear that the ongoing discrimination of persons with disabilities is a violation of human rights that State Parties are obliged to respect, promote, and fulfil.</a:t>
            </a:r>
          </a:p>
          <a:p>
            <a:r>
              <a:rPr lang="en-US" sz="2400" b="1" dirty="0"/>
              <a:t>National ownership: </a:t>
            </a:r>
            <a:r>
              <a:rPr lang="en-US" sz="2400" dirty="0"/>
              <a:t>The</a:t>
            </a:r>
            <a:r>
              <a:rPr lang="en-US" sz="2400" b="1" dirty="0"/>
              <a:t> </a:t>
            </a:r>
            <a:r>
              <a:rPr lang="en-US" sz="2400" dirty="0"/>
              <a:t>Articles of the UN CRPD will only be truly fulfilled if all countries take responsibility for the issue of disability inclusion.   </a:t>
            </a:r>
          </a:p>
          <a:p>
            <a:endParaRPr lang="en-US" dirty="0"/>
          </a:p>
        </p:txBody>
      </p:sp>
      <p:sp>
        <p:nvSpPr>
          <p:cNvPr id="4" name="Content Placeholder 3">
            <a:extLst>
              <a:ext uri="{FF2B5EF4-FFF2-40B4-BE49-F238E27FC236}">
                <a16:creationId xmlns:a16="http://schemas.microsoft.com/office/drawing/2014/main" id="{D0FFB93F-7289-B187-44C8-65B59DD1AAED}"/>
              </a:ext>
            </a:extLst>
          </p:cNvPr>
          <p:cNvSpPr>
            <a:spLocks noGrp="1"/>
          </p:cNvSpPr>
          <p:nvPr>
            <p:ph type="title" idx="4294967295"/>
          </p:nvPr>
        </p:nvSpPr>
        <p:spPr>
          <a:xfrm>
            <a:off x="2065338" y="708025"/>
            <a:ext cx="9521825" cy="663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
                <a:srgbClr val="0B5F8E"/>
              </a:buClr>
              <a:buSzTx/>
              <a:buFont typeface="Arial" panose="020B0604020202020204" pitchFamily="34" charset="0"/>
              <a:buNone/>
              <a:tabLst/>
              <a:defRPr/>
            </a:pPr>
            <a:r>
              <a:rPr kumimoji="0" lang="en-GB" sz="3200" b="1" i="0" u="none" strike="noStrike" kern="1200" cap="none" spc="0" normalizeH="0" baseline="0" noProof="0" dirty="0">
                <a:ln>
                  <a:noFill/>
                </a:ln>
                <a:solidFill>
                  <a:srgbClr val="0B5F8E"/>
                </a:solidFill>
                <a:effectLst/>
                <a:uLnTx/>
                <a:uFillTx/>
                <a:latin typeface="Arial" panose="020B0604020202020204" pitchFamily="34" charset="0"/>
                <a:ea typeface="+mn-ea"/>
                <a:cs typeface="Arial" panose="020B0604020202020204" pitchFamily="34" charset="0"/>
              </a:rPr>
              <a:t>GDS 2025 – Key Messages Part I</a:t>
            </a:r>
          </a:p>
        </p:txBody>
      </p:sp>
      <p:pic>
        <p:nvPicPr>
          <p:cNvPr id="3" name="Picture 2">
            <a:extLst>
              <a:ext uri="{FF2B5EF4-FFF2-40B4-BE49-F238E27FC236}">
                <a16:creationId xmlns:a16="http://schemas.microsoft.com/office/drawing/2014/main" id="{39262472-3A63-97F9-DB60-EBBF24575818}"/>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76626" y="708025"/>
            <a:ext cx="2176461" cy="890093"/>
          </a:xfrm>
          <a:prstGeom prst="rect">
            <a:avLst/>
          </a:prstGeom>
        </p:spPr>
      </p:pic>
    </p:spTree>
    <p:extLst>
      <p:ext uri="{BB962C8B-B14F-4D97-AF65-F5344CB8AC3E}">
        <p14:creationId xmlns:p14="http://schemas.microsoft.com/office/powerpoint/2010/main" val="229592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50F4E3-6F15-FB31-40EA-773EE43A2654}"/>
              </a:ext>
            </a:extLst>
          </p:cNvPr>
          <p:cNvSpPr>
            <a:spLocks noGrp="1"/>
          </p:cNvSpPr>
          <p:nvPr>
            <p:ph idx="1"/>
          </p:nvPr>
        </p:nvSpPr>
        <p:spPr>
          <a:xfrm>
            <a:off x="338913" y="2050105"/>
            <a:ext cx="11514174" cy="4099485"/>
          </a:xfrm>
        </p:spPr>
        <p:txBody>
          <a:bodyPr/>
          <a:lstStyle/>
          <a:p>
            <a:r>
              <a:rPr lang="en-US" b="1" dirty="0"/>
              <a:t>Disability inclusive development:</a:t>
            </a:r>
            <a:r>
              <a:rPr lang="en-US" dirty="0"/>
              <a:t> GDS 2025 will bridge the gap between two arenas that are still separate: disability inclusion and development cooperation.  </a:t>
            </a:r>
          </a:p>
          <a:p>
            <a:r>
              <a:rPr lang="en-US" b="1" dirty="0"/>
              <a:t>Bridging the gap: </a:t>
            </a:r>
            <a:r>
              <a:rPr lang="en-US" dirty="0"/>
              <a:t>GDS 2025 will bridge the gap between the haves and have-nots.  </a:t>
            </a:r>
          </a:p>
          <a:p>
            <a:r>
              <a:rPr lang="en-US" b="1" dirty="0"/>
              <a:t>Focus on data and evidence: </a:t>
            </a:r>
            <a:r>
              <a:rPr lang="en-US" dirty="0"/>
              <a:t>To change the living conditions of persons with disabilities and foster their full participation, data disaggregated by disabilities is a prerequisite. </a:t>
            </a:r>
          </a:p>
          <a:p>
            <a:endParaRPr lang="en-US" dirty="0"/>
          </a:p>
        </p:txBody>
      </p:sp>
      <p:sp>
        <p:nvSpPr>
          <p:cNvPr id="4" name="Content Placeholder 3">
            <a:extLst>
              <a:ext uri="{FF2B5EF4-FFF2-40B4-BE49-F238E27FC236}">
                <a16:creationId xmlns:a16="http://schemas.microsoft.com/office/drawing/2014/main" id="{D0FFB93F-7289-B187-44C8-65B59DD1AAED}"/>
              </a:ext>
            </a:extLst>
          </p:cNvPr>
          <p:cNvSpPr>
            <a:spLocks noGrp="1"/>
          </p:cNvSpPr>
          <p:nvPr>
            <p:ph type="title" idx="4294967295"/>
          </p:nvPr>
        </p:nvSpPr>
        <p:spPr>
          <a:xfrm>
            <a:off x="2065338" y="708025"/>
            <a:ext cx="9521825" cy="663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
                <a:srgbClr val="0B5F8E"/>
              </a:buClr>
              <a:buSzTx/>
              <a:buFont typeface="Arial" panose="020B0604020202020204" pitchFamily="34" charset="0"/>
              <a:buNone/>
              <a:tabLst/>
              <a:defRPr/>
            </a:pPr>
            <a:r>
              <a:rPr kumimoji="0" lang="en-GB" sz="3200" b="1" i="0" u="none" strike="noStrike" kern="1200" cap="none" spc="0" normalizeH="0" baseline="0" noProof="0" dirty="0">
                <a:ln>
                  <a:noFill/>
                </a:ln>
                <a:solidFill>
                  <a:srgbClr val="0B5F8E"/>
                </a:solidFill>
                <a:effectLst/>
                <a:uLnTx/>
                <a:uFillTx/>
                <a:latin typeface="Arial" panose="020B0604020202020204" pitchFamily="34" charset="0"/>
                <a:ea typeface="+mn-ea"/>
                <a:cs typeface="Arial" panose="020B0604020202020204" pitchFamily="34" charset="0"/>
              </a:rPr>
              <a:t>GDS 2025 – Key Messages Part II</a:t>
            </a:r>
          </a:p>
        </p:txBody>
      </p:sp>
      <p:pic>
        <p:nvPicPr>
          <p:cNvPr id="3" name="Picture 2">
            <a:extLst>
              <a:ext uri="{FF2B5EF4-FFF2-40B4-BE49-F238E27FC236}">
                <a16:creationId xmlns:a16="http://schemas.microsoft.com/office/drawing/2014/main" id="{09ABB9EA-D157-2714-6BEE-55DCF08FFF81}"/>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76626" y="820759"/>
            <a:ext cx="2176461" cy="890093"/>
          </a:xfrm>
          <a:prstGeom prst="rect">
            <a:avLst/>
          </a:prstGeom>
        </p:spPr>
      </p:pic>
    </p:spTree>
    <p:extLst>
      <p:ext uri="{BB962C8B-B14F-4D97-AF65-F5344CB8AC3E}">
        <p14:creationId xmlns:p14="http://schemas.microsoft.com/office/powerpoint/2010/main" val="3548272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1692A-0F73-B7DA-6309-27628C4BB1BB}"/>
              </a:ext>
            </a:extLst>
          </p:cNvPr>
          <p:cNvSpPr>
            <a:spLocks noGrp="1"/>
          </p:cNvSpPr>
          <p:nvPr>
            <p:ph type="title"/>
          </p:nvPr>
        </p:nvSpPr>
        <p:spPr/>
        <p:txBody>
          <a:bodyPr>
            <a:noAutofit/>
          </a:bodyPr>
          <a:lstStyle/>
          <a:p>
            <a:r>
              <a:rPr lang="en-US" sz="2000" dirty="0"/>
              <a:t>What do you see as urgent priority(</a:t>
            </a:r>
            <a:r>
              <a:rPr lang="en-US" sz="2000" dirty="0" err="1"/>
              <a:t>ies</a:t>
            </a:r>
            <a:r>
              <a:rPr lang="en-US" sz="2000" dirty="0"/>
              <a:t>) for European international cooperation (in EUs global work, EU </a:t>
            </a:r>
            <a:r>
              <a:rPr lang="en-US" sz="2000" dirty="0" err="1"/>
              <a:t>neighbouring</a:t>
            </a:r>
            <a:r>
              <a:rPr lang="en-US" sz="2000" dirty="0"/>
              <a:t> countries and Central Asia)? </a:t>
            </a:r>
            <a:endParaRPr lang="en-GB" sz="2000" dirty="0"/>
          </a:p>
        </p:txBody>
      </p:sp>
      <p:sp>
        <p:nvSpPr>
          <p:cNvPr id="3" name="Text Placeholder 2">
            <a:extLst>
              <a:ext uri="{FF2B5EF4-FFF2-40B4-BE49-F238E27FC236}">
                <a16:creationId xmlns:a16="http://schemas.microsoft.com/office/drawing/2014/main" id="{CEB16083-310B-2846-D6F2-3524D3EE1CA2}"/>
              </a:ext>
            </a:extLst>
          </p:cNvPr>
          <p:cNvSpPr>
            <a:spLocks noGrp="1"/>
          </p:cNvSpPr>
          <p:nvPr>
            <p:ph type="body" sz="quarter" idx="10"/>
          </p:nvPr>
        </p:nvSpPr>
        <p:spPr/>
        <p:txBody>
          <a:bodyPr/>
          <a:lstStyle/>
          <a:p>
            <a:r>
              <a:rPr lang="en-GB" sz="2400" dirty="0"/>
              <a:t>A seat at the Table</a:t>
            </a:r>
          </a:p>
        </p:txBody>
      </p:sp>
      <p:sp>
        <p:nvSpPr>
          <p:cNvPr id="4" name="Text Placeholder 3">
            <a:extLst>
              <a:ext uri="{FF2B5EF4-FFF2-40B4-BE49-F238E27FC236}">
                <a16:creationId xmlns:a16="http://schemas.microsoft.com/office/drawing/2014/main" id="{51230CCD-964D-8CFD-FBDC-0001A35B5254}"/>
              </a:ext>
            </a:extLst>
          </p:cNvPr>
          <p:cNvSpPr>
            <a:spLocks noGrp="1"/>
          </p:cNvSpPr>
          <p:nvPr>
            <p:ph type="body" sz="quarter" idx="11"/>
          </p:nvPr>
        </p:nvSpPr>
        <p:spPr/>
        <p:txBody>
          <a:bodyPr vert="horz" lIns="91440" tIns="45720" rIns="91440" bIns="45720" rtlCol="0" anchor="t">
            <a:noAutofit/>
          </a:bodyPr>
          <a:lstStyle/>
          <a:p>
            <a:r>
              <a:rPr lang="en-US" sz="1800" dirty="0" err="1">
                <a:latin typeface="+mn-lt"/>
                <a:ea typeface="Aptos" panose="020B0004020202020204" pitchFamily="34" charset="0"/>
                <a:cs typeface="Times New Roman"/>
              </a:rPr>
              <a:t>Deinstitutionalisation</a:t>
            </a:r>
            <a:r>
              <a:rPr lang="en-US" sz="1800" dirty="0">
                <a:effectLst/>
                <a:latin typeface="+mn-lt"/>
                <a:ea typeface="Aptos" panose="020B0004020202020204" pitchFamily="34" charset="0"/>
                <a:cs typeface="Times New Roman"/>
              </a:rPr>
              <a:t> and I</a:t>
            </a:r>
            <a:r>
              <a:rPr lang="en-GB" sz="1800" dirty="0" err="1">
                <a:effectLst/>
                <a:latin typeface="+mn-lt"/>
                <a:ea typeface="Aptos" panose="020B0004020202020204" pitchFamily="34" charset="0"/>
                <a:cs typeface="Times New Roman"/>
              </a:rPr>
              <a:t>ndependent</a:t>
            </a:r>
            <a:r>
              <a:rPr lang="en-GB" sz="1800" dirty="0">
                <a:latin typeface="+mn-lt"/>
                <a:cs typeface="Arial"/>
              </a:rPr>
              <a:t> Living</a:t>
            </a:r>
          </a:p>
        </p:txBody>
      </p:sp>
      <p:sp>
        <p:nvSpPr>
          <p:cNvPr id="5" name="Text Placeholder 4">
            <a:extLst>
              <a:ext uri="{FF2B5EF4-FFF2-40B4-BE49-F238E27FC236}">
                <a16:creationId xmlns:a16="http://schemas.microsoft.com/office/drawing/2014/main" id="{FB8CF168-1887-C45D-98B4-7304A1F008DA}"/>
              </a:ext>
            </a:extLst>
          </p:cNvPr>
          <p:cNvSpPr>
            <a:spLocks noGrp="1"/>
          </p:cNvSpPr>
          <p:nvPr>
            <p:ph type="body" sz="quarter" idx="12"/>
          </p:nvPr>
        </p:nvSpPr>
        <p:spPr/>
        <p:txBody>
          <a:bodyPr/>
          <a:lstStyle/>
          <a:p>
            <a:r>
              <a:rPr lang="en-GB" sz="2000" dirty="0"/>
              <a:t>Poverty Reduction</a:t>
            </a:r>
          </a:p>
        </p:txBody>
      </p:sp>
      <p:sp>
        <p:nvSpPr>
          <p:cNvPr id="6" name="Text Placeholder 5">
            <a:extLst>
              <a:ext uri="{FF2B5EF4-FFF2-40B4-BE49-F238E27FC236}">
                <a16:creationId xmlns:a16="http://schemas.microsoft.com/office/drawing/2014/main" id="{4E66754D-4A15-7727-E2DC-4011993BCAF5}"/>
              </a:ext>
            </a:extLst>
          </p:cNvPr>
          <p:cNvSpPr>
            <a:spLocks noGrp="1"/>
          </p:cNvSpPr>
          <p:nvPr>
            <p:ph type="body" sz="quarter" idx="13"/>
          </p:nvPr>
        </p:nvSpPr>
        <p:spPr/>
        <p:txBody>
          <a:bodyPr/>
          <a:lstStyle/>
          <a:p>
            <a:r>
              <a:rPr lang="en-GB" sz="2000" dirty="0"/>
              <a:t>Humanitarian Action</a:t>
            </a:r>
          </a:p>
        </p:txBody>
      </p:sp>
      <p:pic>
        <p:nvPicPr>
          <p:cNvPr id="17" name="Content Placeholder 16" descr="Wedding long table">
            <a:extLst>
              <a:ext uri="{FF2B5EF4-FFF2-40B4-BE49-F238E27FC236}">
                <a16:creationId xmlns:a16="http://schemas.microsoft.com/office/drawing/2014/main" id="{98C56A53-0009-FE9C-9B8A-C8471DE163A8}"/>
              </a:ext>
            </a:extLst>
          </p:cNvPr>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645085" y="1895446"/>
            <a:ext cx="2083547" cy="2111374"/>
          </a:xfrm>
        </p:spPr>
      </p:pic>
      <p:sp>
        <p:nvSpPr>
          <p:cNvPr id="8" name="Content Placeholder 7">
            <a:extLst>
              <a:ext uri="{FF2B5EF4-FFF2-40B4-BE49-F238E27FC236}">
                <a16:creationId xmlns:a16="http://schemas.microsoft.com/office/drawing/2014/main" id="{A773C755-BD3D-EB1F-C6B0-BC2F83E51748}"/>
              </a:ext>
            </a:extLst>
          </p:cNvPr>
          <p:cNvSpPr>
            <a:spLocks noGrp="1"/>
          </p:cNvSpPr>
          <p:nvPr>
            <p:ph sz="quarter" idx="15"/>
          </p:nvPr>
        </p:nvSpPr>
        <p:spPr>
          <a:xfrm>
            <a:off x="2924174" y="2709453"/>
            <a:ext cx="3232150" cy="1249922"/>
          </a:xfrm>
        </p:spPr>
        <p:txBody>
          <a:bodyPr/>
          <a:lstStyle/>
          <a:p>
            <a:r>
              <a:rPr lang="en-GB" dirty="0"/>
              <a:t>Capacity Building</a:t>
            </a:r>
          </a:p>
          <a:p>
            <a:r>
              <a:rPr lang="en-GB" dirty="0"/>
              <a:t>Accountability</a:t>
            </a:r>
          </a:p>
          <a:p>
            <a:r>
              <a:rPr lang="en-GB" dirty="0"/>
              <a:t>Accessibility </a:t>
            </a:r>
          </a:p>
        </p:txBody>
      </p:sp>
      <p:sp>
        <p:nvSpPr>
          <p:cNvPr id="9" name="Content Placeholder 8">
            <a:extLst>
              <a:ext uri="{FF2B5EF4-FFF2-40B4-BE49-F238E27FC236}">
                <a16:creationId xmlns:a16="http://schemas.microsoft.com/office/drawing/2014/main" id="{21FD856D-5927-B6AC-C6BB-CADC045CFC5A}"/>
              </a:ext>
            </a:extLst>
          </p:cNvPr>
          <p:cNvSpPr>
            <a:spLocks noGrp="1"/>
          </p:cNvSpPr>
          <p:nvPr>
            <p:ph sz="quarter" idx="16"/>
          </p:nvPr>
        </p:nvSpPr>
        <p:spPr>
          <a:xfrm>
            <a:off x="8597805" y="4890923"/>
            <a:ext cx="3232150" cy="1249922"/>
          </a:xfrm>
        </p:spPr>
        <p:txBody>
          <a:bodyPr/>
          <a:lstStyle/>
          <a:p>
            <a:r>
              <a:rPr lang="en-GB" dirty="0"/>
              <a:t>Education</a:t>
            </a:r>
          </a:p>
          <a:p>
            <a:r>
              <a:rPr lang="en-GB" dirty="0"/>
              <a:t>Employment</a:t>
            </a:r>
          </a:p>
          <a:p>
            <a:r>
              <a:rPr lang="en-GB" dirty="0"/>
              <a:t>Health Care</a:t>
            </a:r>
          </a:p>
        </p:txBody>
      </p:sp>
      <p:sp>
        <p:nvSpPr>
          <p:cNvPr id="10" name="Content Placeholder 9">
            <a:extLst>
              <a:ext uri="{FF2B5EF4-FFF2-40B4-BE49-F238E27FC236}">
                <a16:creationId xmlns:a16="http://schemas.microsoft.com/office/drawing/2014/main" id="{3993AFA5-D960-377C-1F12-1BED672B5DD2}"/>
              </a:ext>
            </a:extLst>
          </p:cNvPr>
          <p:cNvSpPr>
            <a:spLocks noGrp="1"/>
          </p:cNvSpPr>
          <p:nvPr>
            <p:ph sz="quarter" idx="17"/>
          </p:nvPr>
        </p:nvSpPr>
        <p:spPr/>
        <p:txBody>
          <a:bodyPr/>
          <a:lstStyle/>
          <a:p>
            <a:r>
              <a:rPr lang="en-GB" dirty="0"/>
              <a:t>Climate Action</a:t>
            </a:r>
          </a:p>
          <a:p>
            <a:r>
              <a:rPr lang="en-GB" dirty="0"/>
              <a:t>Disaster Risk Reduction</a:t>
            </a:r>
          </a:p>
        </p:txBody>
      </p:sp>
      <p:pic>
        <p:nvPicPr>
          <p:cNvPr id="21" name="Picture Placeholder 20" descr="Polar bear on iceberg">
            <a:extLst>
              <a:ext uri="{FF2B5EF4-FFF2-40B4-BE49-F238E27FC236}">
                <a16:creationId xmlns:a16="http://schemas.microsoft.com/office/drawing/2014/main" id="{F6F54983-DD1B-985E-18AF-0DC6F6FB06CB}"/>
              </a:ext>
            </a:extLst>
          </p:cNvPr>
          <p:cNvPicPr>
            <a:picLocks noGrp="1" noChangeAspect="1"/>
          </p:cNvPicPr>
          <p:nvPr>
            <p:ph type="pic" sz="quarter" idx="19"/>
          </p:nvPr>
        </p:nvPicPr>
        <p:blipFill>
          <a:blip r:embed="rId4" cstate="email">
            <a:extLst>
              <a:ext uri="{28A0092B-C50C-407E-A947-70E740481C1C}">
                <a14:useLocalDpi xmlns:a14="http://schemas.microsoft.com/office/drawing/2010/main"/>
              </a:ext>
            </a:extLst>
          </a:blip>
          <a:srcRect/>
          <a:stretch>
            <a:fillRect/>
          </a:stretch>
        </p:blipFill>
        <p:spPr/>
      </p:pic>
      <p:pic>
        <p:nvPicPr>
          <p:cNvPr id="16" name="Picture Placeholder 15" descr="Aerial view of houses near a canal">
            <a:extLst>
              <a:ext uri="{FF2B5EF4-FFF2-40B4-BE49-F238E27FC236}">
                <a16:creationId xmlns:a16="http://schemas.microsoft.com/office/drawing/2014/main" id="{1A066BD4-4CD0-ED90-EB32-98AC18E13EB4}"/>
              </a:ext>
            </a:extLst>
          </p:cNvPr>
          <p:cNvPicPr>
            <a:picLocks noGrp="1" noChangeAspect="1"/>
          </p:cNvPicPr>
          <p:nvPr>
            <p:ph type="pic" sz="quarter" idx="20"/>
          </p:nvPr>
        </p:nvPicPr>
        <p:blipFill>
          <a:blip r:embed="rId5" cstate="email">
            <a:extLst>
              <a:ext uri="{28A0092B-C50C-407E-A947-70E740481C1C}">
                <a14:useLocalDpi xmlns:a14="http://schemas.microsoft.com/office/drawing/2010/main"/>
              </a:ext>
            </a:extLst>
          </a:blip>
          <a:srcRect/>
          <a:stretch>
            <a:fillRect/>
          </a:stretch>
        </p:blipFill>
        <p:spPr>
          <a:xfrm>
            <a:off x="6351867" y="1895446"/>
            <a:ext cx="2245938" cy="2111375"/>
          </a:xfrm>
        </p:spPr>
      </p:pic>
      <p:pic>
        <p:nvPicPr>
          <p:cNvPr id="19" name="Picture Placeholder 18" descr="Stack of books">
            <a:extLst>
              <a:ext uri="{FF2B5EF4-FFF2-40B4-BE49-F238E27FC236}">
                <a16:creationId xmlns:a16="http://schemas.microsoft.com/office/drawing/2014/main" id="{D3EAE49E-3673-C0D0-36FA-8BDF9DCA3AB9}"/>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a:stretch>
            <a:fillRect/>
          </a:stretch>
        </p:blipFill>
        <p:spPr>
          <a:xfrm>
            <a:off x="6351868" y="4185120"/>
            <a:ext cx="2245938" cy="2111375"/>
          </a:xfrm>
        </p:spPr>
      </p:pic>
      <p:sp>
        <p:nvSpPr>
          <p:cNvPr id="11" name="TextBox 10">
            <a:extLst>
              <a:ext uri="{FF2B5EF4-FFF2-40B4-BE49-F238E27FC236}">
                <a16:creationId xmlns:a16="http://schemas.microsoft.com/office/drawing/2014/main" id="{CC8AE82A-AFBB-85A8-7691-B12E93077A2D}"/>
              </a:ext>
            </a:extLst>
          </p:cNvPr>
          <p:cNvSpPr txBox="1"/>
          <p:nvPr/>
        </p:nvSpPr>
        <p:spPr>
          <a:xfrm>
            <a:off x="8630956" y="2750697"/>
            <a:ext cx="3316402" cy="1015663"/>
          </a:xfrm>
          <a:prstGeom prst="rect">
            <a:avLst/>
          </a:prstGeom>
          <a:noFill/>
        </p:spPr>
        <p:txBody>
          <a:bodyPr wrap="square">
            <a:spAutoFit/>
          </a:bodyPr>
          <a:lstStyle/>
          <a:p>
            <a:r>
              <a:rPr lang="en-GB" sz="2000" b="1" dirty="0"/>
              <a:t>Rights-based</a:t>
            </a:r>
          </a:p>
          <a:p>
            <a:r>
              <a:rPr lang="en-GB" sz="2000" dirty="0"/>
              <a:t>Community-based </a:t>
            </a:r>
          </a:p>
          <a:p>
            <a:r>
              <a:rPr lang="en-GB" sz="2000" dirty="0"/>
              <a:t>Disability-specific approach</a:t>
            </a:r>
          </a:p>
        </p:txBody>
      </p:sp>
    </p:spTree>
    <p:extLst>
      <p:ext uri="{BB962C8B-B14F-4D97-AF65-F5344CB8AC3E}">
        <p14:creationId xmlns:p14="http://schemas.microsoft.com/office/powerpoint/2010/main" val="103685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1DCF-BAE7-FBC1-9484-9D1AA22402AF}"/>
              </a:ext>
            </a:extLst>
          </p:cNvPr>
          <p:cNvSpPr>
            <a:spLocks noGrp="1"/>
          </p:cNvSpPr>
          <p:nvPr>
            <p:ph type="title"/>
          </p:nvPr>
        </p:nvSpPr>
        <p:spPr/>
        <p:txBody>
          <a:bodyPr/>
          <a:lstStyle/>
          <a:p>
            <a:r>
              <a:rPr lang="en-GB" dirty="0"/>
              <a:t>Today’s Moderator</a:t>
            </a:r>
          </a:p>
        </p:txBody>
      </p:sp>
      <p:sp>
        <p:nvSpPr>
          <p:cNvPr id="3" name="Text Placeholder 2">
            <a:extLst>
              <a:ext uri="{FF2B5EF4-FFF2-40B4-BE49-F238E27FC236}">
                <a16:creationId xmlns:a16="http://schemas.microsoft.com/office/drawing/2014/main" id="{34FF0715-9C3A-BC55-6A4B-61DAE195C3AA}"/>
              </a:ext>
            </a:extLst>
          </p:cNvPr>
          <p:cNvSpPr>
            <a:spLocks noGrp="1"/>
          </p:cNvSpPr>
          <p:nvPr>
            <p:ph type="body" sz="quarter" idx="10"/>
          </p:nvPr>
        </p:nvSpPr>
        <p:spPr/>
        <p:txBody>
          <a:bodyPr/>
          <a:lstStyle/>
          <a:p>
            <a:endParaRPr lang="en-GB" dirty="0"/>
          </a:p>
          <a:p>
            <a:endParaRPr lang="en-GB" dirty="0"/>
          </a:p>
          <a:p>
            <a:r>
              <a:rPr lang="en-GB" b="1" dirty="0"/>
              <a:t>Marion Steff</a:t>
            </a:r>
          </a:p>
          <a:p>
            <a:r>
              <a:rPr lang="en-GB" dirty="0"/>
              <a:t>European Disability Forum</a:t>
            </a:r>
          </a:p>
          <a:p>
            <a:endParaRPr lang="en-GB" dirty="0"/>
          </a:p>
        </p:txBody>
      </p:sp>
      <p:pic>
        <p:nvPicPr>
          <p:cNvPr id="7" name="Picture 2" descr="Picture of Marion Steff, EDF International Cooperation Manager&#10;">
            <a:extLst>
              <a:ext uri="{FF2B5EF4-FFF2-40B4-BE49-F238E27FC236}">
                <a16:creationId xmlns:a16="http://schemas.microsoft.com/office/drawing/2014/main" id="{4C94DC73-2167-01F0-D9C2-90071EAA3ED1}"/>
              </a:ext>
            </a:extLst>
          </p:cNvPr>
          <p:cNvPicPr>
            <a:picLocks noGrp="1" noChangeAspect="1" noChangeArrowheads="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bwMode="auto">
          <a:xfrm>
            <a:off x="7443788" y="1252538"/>
            <a:ext cx="4400550" cy="43767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B8627212-425E-8F8B-E6E6-DFACDEDF1C0F}"/>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2240" y="5270288"/>
            <a:ext cx="2963473" cy="121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469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7F607-5BF2-2C5B-F170-7D912FBB1633}"/>
              </a:ext>
            </a:extLst>
          </p:cNvPr>
          <p:cNvSpPr>
            <a:spLocks noGrp="1"/>
          </p:cNvSpPr>
          <p:nvPr>
            <p:ph type="title"/>
          </p:nvPr>
        </p:nvSpPr>
        <p:spPr/>
        <p:txBody>
          <a:bodyPr>
            <a:noAutofit/>
          </a:bodyPr>
          <a:lstStyle/>
          <a:p>
            <a:r>
              <a:rPr lang="en-US" sz="1800" dirty="0"/>
              <a:t>What are the key recommendations that European OPDs would like to propose to governments and allies for the European Regional Disability Summit to advance the rights of persons with disabilities in international cooperation? </a:t>
            </a:r>
            <a:endParaRPr lang="en-GB" sz="1800" dirty="0"/>
          </a:p>
        </p:txBody>
      </p:sp>
      <p:sp>
        <p:nvSpPr>
          <p:cNvPr id="3" name="Text Placeholder 2">
            <a:extLst>
              <a:ext uri="{FF2B5EF4-FFF2-40B4-BE49-F238E27FC236}">
                <a16:creationId xmlns:a16="http://schemas.microsoft.com/office/drawing/2014/main" id="{3D6E55B5-0FFF-FFBC-B396-603983B6E1FF}"/>
              </a:ext>
            </a:extLst>
          </p:cNvPr>
          <p:cNvSpPr>
            <a:spLocks noGrp="1"/>
          </p:cNvSpPr>
          <p:nvPr>
            <p:ph type="body" sz="quarter" idx="10"/>
          </p:nvPr>
        </p:nvSpPr>
        <p:spPr/>
        <p:txBody>
          <a:bodyPr/>
          <a:lstStyle/>
          <a:p>
            <a:r>
              <a:rPr lang="en-GB" dirty="0"/>
              <a:t>Funding</a:t>
            </a:r>
          </a:p>
        </p:txBody>
      </p:sp>
      <p:sp>
        <p:nvSpPr>
          <p:cNvPr id="4" name="Text Placeholder 3">
            <a:extLst>
              <a:ext uri="{FF2B5EF4-FFF2-40B4-BE49-F238E27FC236}">
                <a16:creationId xmlns:a16="http://schemas.microsoft.com/office/drawing/2014/main" id="{63B7BF62-0D6F-2EF9-82CB-9F2E1338A9C8}"/>
              </a:ext>
            </a:extLst>
          </p:cNvPr>
          <p:cNvSpPr>
            <a:spLocks noGrp="1"/>
          </p:cNvSpPr>
          <p:nvPr>
            <p:ph type="body" sz="quarter" idx="11"/>
          </p:nvPr>
        </p:nvSpPr>
        <p:spPr/>
        <p:txBody>
          <a:bodyPr/>
          <a:lstStyle/>
          <a:p>
            <a:r>
              <a:rPr lang="en-GB" sz="1800" dirty="0"/>
              <a:t>Meaningful Engagement</a:t>
            </a:r>
          </a:p>
        </p:txBody>
      </p:sp>
      <p:sp>
        <p:nvSpPr>
          <p:cNvPr id="5" name="Text Placeholder 4">
            <a:extLst>
              <a:ext uri="{FF2B5EF4-FFF2-40B4-BE49-F238E27FC236}">
                <a16:creationId xmlns:a16="http://schemas.microsoft.com/office/drawing/2014/main" id="{395A8108-2694-BB28-AFBD-12B6BE02A3E9}"/>
              </a:ext>
            </a:extLst>
          </p:cNvPr>
          <p:cNvSpPr>
            <a:spLocks noGrp="1"/>
          </p:cNvSpPr>
          <p:nvPr>
            <p:ph type="body" sz="quarter" idx="12"/>
          </p:nvPr>
        </p:nvSpPr>
        <p:spPr/>
        <p:txBody>
          <a:bodyPr/>
          <a:lstStyle/>
          <a:p>
            <a:r>
              <a:rPr lang="en-GB" dirty="0"/>
              <a:t>Accessibility</a:t>
            </a:r>
          </a:p>
        </p:txBody>
      </p:sp>
      <p:sp>
        <p:nvSpPr>
          <p:cNvPr id="6" name="Text Placeholder 5">
            <a:extLst>
              <a:ext uri="{FF2B5EF4-FFF2-40B4-BE49-F238E27FC236}">
                <a16:creationId xmlns:a16="http://schemas.microsoft.com/office/drawing/2014/main" id="{1B644154-AC3E-9630-26F9-E9B5AEB4497E}"/>
              </a:ext>
            </a:extLst>
          </p:cNvPr>
          <p:cNvSpPr>
            <a:spLocks noGrp="1"/>
          </p:cNvSpPr>
          <p:nvPr>
            <p:ph type="body" sz="quarter" idx="13"/>
          </p:nvPr>
        </p:nvSpPr>
        <p:spPr/>
        <p:txBody>
          <a:bodyPr/>
          <a:lstStyle/>
          <a:p>
            <a:r>
              <a:rPr lang="en-GB" sz="2400" dirty="0"/>
              <a:t>Monitoring and Evaluation</a:t>
            </a:r>
          </a:p>
        </p:txBody>
      </p:sp>
      <p:sp>
        <p:nvSpPr>
          <p:cNvPr id="7" name="Content Placeholder 6">
            <a:extLst>
              <a:ext uri="{FF2B5EF4-FFF2-40B4-BE49-F238E27FC236}">
                <a16:creationId xmlns:a16="http://schemas.microsoft.com/office/drawing/2014/main" id="{85F7771E-F693-952E-B088-E983BDD76D85}"/>
              </a:ext>
            </a:extLst>
          </p:cNvPr>
          <p:cNvSpPr>
            <a:spLocks noGrp="1"/>
          </p:cNvSpPr>
          <p:nvPr>
            <p:ph sz="quarter" idx="14"/>
          </p:nvPr>
        </p:nvSpPr>
        <p:spPr>
          <a:xfrm>
            <a:off x="2956223" y="2516466"/>
            <a:ext cx="3232150" cy="1249922"/>
          </a:xfrm>
        </p:spPr>
        <p:txBody>
          <a:bodyPr/>
          <a:lstStyle/>
          <a:p>
            <a:r>
              <a:rPr lang="en-GB" sz="2000" dirty="0"/>
              <a:t>Accessible mechanisms </a:t>
            </a:r>
          </a:p>
          <a:p>
            <a:r>
              <a:rPr lang="en-GB" sz="2000" dirty="0"/>
              <a:t>Official Development Assistance</a:t>
            </a:r>
          </a:p>
          <a:p>
            <a:r>
              <a:rPr lang="en-GB" sz="2000" dirty="0"/>
              <a:t>Dedicated support</a:t>
            </a:r>
          </a:p>
          <a:p>
            <a:endParaRPr lang="en-GB" dirty="0"/>
          </a:p>
        </p:txBody>
      </p:sp>
      <p:sp>
        <p:nvSpPr>
          <p:cNvPr id="8" name="Content Placeholder 7">
            <a:extLst>
              <a:ext uri="{FF2B5EF4-FFF2-40B4-BE49-F238E27FC236}">
                <a16:creationId xmlns:a16="http://schemas.microsoft.com/office/drawing/2014/main" id="{BF70E0BF-F09B-D8FB-DB70-6CDAEBD3DD2F}"/>
              </a:ext>
            </a:extLst>
          </p:cNvPr>
          <p:cNvSpPr>
            <a:spLocks noGrp="1"/>
          </p:cNvSpPr>
          <p:nvPr>
            <p:ph sz="quarter" idx="15"/>
          </p:nvPr>
        </p:nvSpPr>
        <p:spPr>
          <a:xfrm>
            <a:off x="8597805" y="2449217"/>
            <a:ext cx="3232150" cy="1249922"/>
          </a:xfrm>
        </p:spPr>
        <p:txBody>
          <a:bodyPr/>
          <a:lstStyle/>
          <a:p>
            <a:r>
              <a:rPr lang="en-GB" sz="1800" dirty="0"/>
              <a:t>Life cycle</a:t>
            </a:r>
          </a:p>
          <a:p>
            <a:r>
              <a:rPr lang="en-GB" sz="1800" dirty="0"/>
              <a:t>Decision making</a:t>
            </a:r>
          </a:p>
          <a:p>
            <a:r>
              <a:rPr lang="en-GB" sz="1800" dirty="0"/>
              <a:t>Mainstreaming</a:t>
            </a:r>
          </a:p>
          <a:p>
            <a:r>
              <a:rPr lang="en-GB" sz="1800" dirty="0"/>
              <a:t>Diverse participation</a:t>
            </a:r>
          </a:p>
        </p:txBody>
      </p:sp>
      <p:sp>
        <p:nvSpPr>
          <p:cNvPr id="9" name="Content Placeholder 8">
            <a:extLst>
              <a:ext uri="{FF2B5EF4-FFF2-40B4-BE49-F238E27FC236}">
                <a16:creationId xmlns:a16="http://schemas.microsoft.com/office/drawing/2014/main" id="{D80AC2ED-A311-1400-6FEC-E7ECBE527FAB}"/>
              </a:ext>
            </a:extLst>
          </p:cNvPr>
          <p:cNvSpPr>
            <a:spLocks noGrp="1"/>
          </p:cNvSpPr>
          <p:nvPr>
            <p:ph sz="quarter" idx="16"/>
          </p:nvPr>
        </p:nvSpPr>
        <p:spPr/>
        <p:txBody>
          <a:bodyPr/>
          <a:lstStyle/>
          <a:p>
            <a:r>
              <a:rPr lang="en-GB" dirty="0"/>
              <a:t>Awareness and training</a:t>
            </a:r>
          </a:p>
          <a:p>
            <a:r>
              <a:rPr lang="en-GB" dirty="0"/>
              <a:t>Universal Design</a:t>
            </a:r>
          </a:p>
        </p:txBody>
      </p:sp>
      <p:sp>
        <p:nvSpPr>
          <p:cNvPr id="10" name="Content Placeholder 9">
            <a:extLst>
              <a:ext uri="{FF2B5EF4-FFF2-40B4-BE49-F238E27FC236}">
                <a16:creationId xmlns:a16="http://schemas.microsoft.com/office/drawing/2014/main" id="{AF3A9A6B-449F-F92D-47E7-EDA4291DCED6}"/>
              </a:ext>
            </a:extLst>
          </p:cNvPr>
          <p:cNvSpPr>
            <a:spLocks noGrp="1"/>
          </p:cNvSpPr>
          <p:nvPr>
            <p:ph sz="quarter" idx="17"/>
          </p:nvPr>
        </p:nvSpPr>
        <p:spPr/>
        <p:txBody>
          <a:bodyPr/>
          <a:lstStyle/>
          <a:p>
            <a:r>
              <a:rPr lang="en-GB" sz="2000" dirty="0"/>
              <a:t>Data Collection</a:t>
            </a:r>
          </a:p>
          <a:p>
            <a:r>
              <a:rPr lang="en-GB" sz="2000" dirty="0"/>
              <a:t>Accountability </a:t>
            </a:r>
          </a:p>
          <a:p>
            <a:r>
              <a:rPr lang="en-GB" sz="2000" dirty="0"/>
              <a:t>OECD-DAC Disability Marker</a:t>
            </a:r>
          </a:p>
        </p:txBody>
      </p:sp>
      <p:pic>
        <p:nvPicPr>
          <p:cNvPr id="17" name="Picture Placeholder 16" descr="Stacks of gold coins">
            <a:extLst>
              <a:ext uri="{FF2B5EF4-FFF2-40B4-BE49-F238E27FC236}">
                <a16:creationId xmlns:a16="http://schemas.microsoft.com/office/drawing/2014/main" id="{2005E4E1-13F2-4FCA-CCAB-46569F26ADBD}"/>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a:xfrm>
            <a:off x="568420" y="1922702"/>
            <a:ext cx="2167496" cy="2112555"/>
          </a:xfrm>
        </p:spPr>
      </p:pic>
      <p:pic>
        <p:nvPicPr>
          <p:cNvPr id="19" name="Picture Placeholder 18" descr="Magnifier placed on a white background">
            <a:extLst>
              <a:ext uri="{FF2B5EF4-FFF2-40B4-BE49-F238E27FC236}">
                <a16:creationId xmlns:a16="http://schemas.microsoft.com/office/drawing/2014/main" id="{74D2F111-0920-1FCF-BD23-875170A8E914}"/>
              </a:ext>
            </a:extLst>
          </p:cNvPr>
          <p:cNvPicPr>
            <a:picLocks noGrp="1" noChangeAspect="1"/>
          </p:cNvPicPr>
          <p:nvPr>
            <p:ph type="pic" sz="quarter" idx="19"/>
          </p:nvPr>
        </p:nvPicPr>
        <p:blipFill>
          <a:blip r:embed="rId4" cstate="email">
            <a:extLst>
              <a:ext uri="{28A0092B-C50C-407E-A947-70E740481C1C}">
                <a14:useLocalDpi xmlns:a14="http://schemas.microsoft.com/office/drawing/2010/main"/>
              </a:ext>
            </a:extLst>
          </a:blip>
          <a:srcRect/>
          <a:stretch>
            <a:fillRect/>
          </a:stretch>
        </p:blipFill>
        <p:spPr>
          <a:xfrm>
            <a:off x="561137" y="4220008"/>
            <a:ext cx="2167495" cy="2111375"/>
          </a:xfrm>
        </p:spPr>
      </p:pic>
      <p:pic>
        <p:nvPicPr>
          <p:cNvPr id="21" name="Picture Placeholder 20" descr="Colorful scribbles">
            <a:extLst>
              <a:ext uri="{FF2B5EF4-FFF2-40B4-BE49-F238E27FC236}">
                <a16:creationId xmlns:a16="http://schemas.microsoft.com/office/drawing/2014/main" id="{1C85A439-1DED-9093-8B58-55885BCBAB4F}"/>
              </a:ext>
            </a:extLst>
          </p:cNvPr>
          <p:cNvPicPr>
            <a:picLocks noGrp="1" noChangeAspect="1"/>
          </p:cNvPicPr>
          <p:nvPr>
            <p:ph type="pic" sz="quarter" idx="20"/>
          </p:nvPr>
        </p:nvPicPr>
        <p:blipFill>
          <a:blip r:embed="rId5" cstate="email">
            <a:extLst>
              <a:ext uri="{28A0092B-C50C-407E-A947-70E740481C1C}">
                <a14:useLocalDpi xmlns:a14="http://schemas.microsoft.com/office/drawing/2010/main"/>
              </a:ext>
            </a:extLst>
          </a:blip>
          <a:srcRect/>
          <a:stretch>
            <a:fillRect/>
          </a:stretch>
        </p:blipFill>
        <p:spPr>
          <a:xfrm>
            <a:off x="6309342" y="1872928"/>
            <a:ext cx="2167495" cy="2111375"/>
          </a:xfrm>
        </p:spPr>
      </p:pic>
      <p:pic>
        <p:nvPicPr>
          <p:cNvPr id="23" name="Picture Placeholder 22" descr="Hand reading braille">
            <a:extLst>
              <a:ext uri="{FF2B5EF4-FFF2-40B4-BE49-F238E27FC236}">
                <a16:creationId xmlns:a16="http://schemas.microsoft.com/office/drawing/2014/main" id="{F17F0E11-809D-1438-6215-454A710206B2}"/>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a:stretch>
            <a:fillRect/>
          </a:stretch>
        </p:blipFill>
        <p:spPr>
          <a:xfrm>
            <a:off x="6309342" y="4197679"/>
            <a:ext cx="2167495" cy="2111375"/>
          </a:xfrm>
        </p:spPr>
      </p:pic>
    </p:spTree>
    <p:extLst>
      <p:ext uri="{BB962C8B-B14F-4D97-AF65-F5344CB8AC3E}">
        <p14:creationId xmlns:p14="http://schemas.microsoft.com/office/powerpoint/2010/main" val="2006690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7A7E-677C-943B-90E9-00CF4C6806AF}"/>
              </a:ext>
            </a:extLst>
          </p:cNvPr>
          <p:cNvSpPr>
            <a:spLocks noGrp="1"/>
          </p:cNvSpPr>
          <p:nvPr>
            <p:ph type="title"/>
          </p:nvPr>
        </p:nvSpPr>
        <p:spPr/>
        <p:txBody>
          <a:bodyPr>
            <a:noAutofit/>
          </a:bodyPr>
          <a:lstStyle/>
          <a:p>
            <a:r>
              <a:rPr lang="en-US" sz="2400" dirty="0"/>
              <a:t>What would you like to tell European leaders about the inclusion of persons with disabilities in international cooperation</a:t>
            </a:r>
            <a:endParaRPr lang="en-GB" sz="2400" dirty="0"/>
          </a:p>
        </p:txBody>
      </p:sp>
      <p:sp>
        <p:nvSpPr>
          <p:cNvPr id="3" name="Text Placeholder 2">
            <a:extLst>
              <a:ext uri="{FF2B5EF4-FFF2-40B4-BE49-F238E27FC236}">
                <a16:creationId xmlns:a16="http://schemas.microsoft.com/office/drawing/2014/main" id="{D24287B5-5039-D4B8-6DF7-CD9C4B391374}"/>
              </a:ext>
            </a:extLst>
          </p:cNvPr>
          <p:cNvSpPr>
            <a:spLocks noGrp="1"/>
          </p:cNvSpPr>
          <p:nvPr>
            <p:ph type="body" sz="quarter" idx="10"/>
          </p:nvPr>
        </p:nvSpPr>
        <p:spPr/>
        <p:txBody>
          <a:bodyPr/>
          <a:lstStyle/>
          <a:p>
            <a:r>
              <a:rPr lang="en-GB" sz="1800" dirty="0"/>
              <a:t>Leaving No One Behind</a:t>
            </a:r>
          </a:p>
        </p:txBody>
      </p:sp>
      <p:sp>
        <p:nvSpPr>
          <p:cNvPr id="4" name="Text Placeholder 3">
            <a:extLst>
              <a:ext uri="{FF2B5EF4-FFF2-40B4-BE49-F238E27FC236}">
                <a16:creationId xmlns:a16="http://schemas.microsoft.com/office/drawing/2014/main" id="{B8F422EF-5DCC-0FAB-9873-F5405212EDB6}"/>
              </a:ext>
            </a:extLst>
          </p:cNvPr>
          <p:cNvSpPr>
            <a:spLocks noGrp="1"/>
          </p:cNvSpPr>
          <p:nvPr>
            <p:ph type="body" sz="quarter" idx="11"/>
          </p:nvPr>
        </p:nvSpPr>
        <p:spPr/>
        <p:txBody>
          <a:bodyPr/>
          <a:lstStyle/>
          <a:p>
            <a:r>
              <a:rPr lang="en-GB" sz="2400" dirty="0"/>
              <a:t>CRPD Promotion</a:t>
            </a:r>
          </a:p>
        </p:txBody>
      </p:sp>
      <p:sp>
        <p:nvSpPr>
          <p:cNvPr id="5" name="Text Placeholder 4">
            <a:extLst>
              <a:ext uri="{FF2B5EF4-FFF2-40B4-BE49-F238E27FC236}">
                <a16:creationId xmlns:a16="http://schemas.microsoft.com/office/drawing/2014/main" id="{B7DCB191-B5D8-D5DC-477B-454AF69353D1}"/>
              </a:ext>
            </a:extLst>
          </p:cNvPr>
          <p:cNvSpPr>
            <a:spLocks noGrp="1"/>
          </p:cNvSpPr>
          <p:nvPr>
            <p:ph type="body" sz="quarter" idx="12"/>
          </p:nvPr>
        </p:nvSpPr>
        <p:spPr/>
        <p:txBody>
          <a:bodyPr/>
          <a:lstStyle/>
          <a:p>
            <a:r>
              <a:rPr lang="en-GB" dirty="0"/>
              <a:t>Cultural Change</a:t>
            </a:r>
          </a:p>
        </p:txBody>
      </p:sp>
      <p:sp>
        <p:nvSpPr>
          <p:cNvPr id="6" name="Text Placeholder 5">
            <a:extLst>
              <a:ext uri="{FF2B5EF4-FFF2-40B4-BE49-F238E27FC236}">
                <a16:creationId xmlns:a16="http://schemas.microsoft.com/office/drawing/2014/main" id="{B2786022-C0CA-A405-91C4-60C1A675D6A9}"/>
              </a:ext>
            </a:extLst>
          </p:cNvPr>
          <p:cNvSpPr>
            <a:spLocks noGrp="1"/>
          </p:cNvSpPr>
          <p:nvPr>
            <p:ph type="body" sz="quarter" idx="13"/>
          </p:nvPr>
        </p:nvSpPr>
        <p:spPr/>
        <p:txBody>
          <a:bodyPr/>
          <a:lstStyle/>
          <a:p>
            <a:r>
              <a:rPr lang="en-GB" sz="2400" dirty="0"/>
              <a:t>Priority Setting</a:t>
            </a:r>
          </a:p>
        </p:txBody>
      </p:sp>
      <p:sp>
        <p:nvSpPr>
          <p:cNvPr id="7" name="Content Placeholder 6">
            <a:extLst>
              <a:ext uri="{FF2B5EF4-FFF2-40B4-BE49-F238E27FC236}">
                <a16:creationId xmlns:a16="http://schemas.microsoft.com/office/drawing/2014/main" id="{4CCFE0B1-3DF1-A2E8-9EEA-42171E29A99C}"/>
              </a:ext>
            </a:extLst>
          </p:cNvPr>
          <p:cNvSpPr>
            <a:spLocks noGrp="1"/>
          </p:cNvSpPr>
          <p:nvPr>
            <p:ph sz="quarter" idx="14"/>
          </p:nvPr>
        </p:nvSpPr>
        <p:spPr>
          <a:xfrm>
            <a:off x="2863849" y="2516466"/>
            <a:ext cx="3232150" cy="1249922"/>
          </a:xfrm>
        </p:spPr>
        <p:txBody>
          <a:bodyPr/>
          <a:lstStyle/>
          <a:p>
            <a:r>
              <a:rPr lang="en-GB" sz="2000" dirty="0"/>
              <a:t>Central Asia + Western Balkans</a:t>
            </a:r>
          </a:p>
          <a:p>
            <a:r>
              <a:rPr lang="en-GB" sz="2000" dirty="0"/>
              <a:t>Grassroots-levels</a:t>
            </a:r>
          </a:p>
          <a:p>
            <a:r>
              <a:rPr lang="en-GB" sz="2000" dirty="0"/>
              <a:t>Political decision-making</a:t>
            </a:r>
          </a:p>
          <a:p>
            <a:endParaRPr lang="en-GB" dirty="0"/>
          </a:p>
        </p:txBody>
      </p:sp>
      <p:sp>
        <p:nvSpPr>
          <p:cNvPr id="8" name="Content Placeholder 7">
            <a:extLst>
              <a:ext uri="{FF2B5EF4-FFF2-40B4-BE49-F238E27FC236}">
                <a16:creationId xmlns:a16="http://schemas.microsoft.com/office/drawing/2014/main" id="{AA733931-9D00-2432-ECEC-958D64A472F7}"/>
              </a:ext>
            </a:extLst>
          </p:cNvPr>
          <p:cNvSpPr>
            <a:spLocks noGrp="1"/>
          </p:cNvSpPr>
          <p:nvPr>
            <p:ph sz="quarter" idx="15"/>
          </p:nvPr>
        </p:nvSpPr>
        <p:spPr/>
        <p:txBody>
          <a:bodyPr/>
          <a:lstStyle/>
          <a:p>
            <a:r>
              <a:rPr lang="en-GB" sz="2000" dirty="0"/>
              <a:t>Disability inclusion</a:t>
            </a:r>
          </a:p>
          <a:p>
            <a:r>
              <a:rPr lang="en-GB" sz="2000" dirty="0"/>
              <a:t>Articles 11 and 32</a:t>
            </a:r>
          </a:p>
          <a:p>
            <a:r>
              <a:rPr lang="en-GB" sz="2000" dirty="0"/>
              <a:t>National efforts</a:t>
            </a:r>
          </a:p>
        </p:txBody>
      </p:sp>
      <p:sp>
        <p:nvSpPr>
          <p:cNvPr id="9" name="Content Placeholder 8">
            <a:extLst>
              <a:ext uri="{FF2B5EF4-FFF2-40B4-BE49-F238E27FC236}">
                <a16:creationId xmlns:a16="http://schemas.microsoft.com/office/drawing/2014/main" id="{02683831-B064-ABDE-D167-AB551CBDE27E}"/>
              </a:ext>
            </a:extLst>
          </p:cNvPr>
          <p:cNvSpPr>
            <a:spLocks noGrp="1"/>
          </p:cNvSpPr>
          <p:nvPr>
            <p:ph sz="quarter" idx="16"/>
          </p:nvPr>
        </p:nvSpPr>
        <p:spPr/>
        <p:txBody>
          <a:bodyPr/>
          <a:lstStyle/>
          <a:p>
            <a:r>
              <a:rPr lang="en-GB" dirty="0"/>
              <a:t>Lack of knowledge</a:t>
            </a:r>
          </a:p>
          <a:p>
            <a:r>
              <a:rPr lang="en-GB" dirty="0"/>
              <a:t>Stigma and attitudes </a:t>
            </a:r>
          </a:p>
          <a:p>
            <a:r>
              <a:rPr lang="en-GB" dirty="0"/>
              <a:t>Reduce tokenism</a:t>
            </a:r>
          </a:p>
        </p:txBody>
      </p:sp>
      <p:sp>
        <p:nvSpPr>
          <p:cNvPr id="10" name="Content Placeholder 9">
            <a:extLst>
              <a:ext uri="{FF2B5EF4-FFF2-40B4-BE49-F238E27FC236}">
                <a16:creationId xmlns:a16="http://schemas.microsoft.com/office/drawing/2014/main" id="{CCF664DA-4013-647F-FB9A-85B02D42F66B}"/>
              </a:ext>
            </a:extLst>
          </p:cNvPr>
          <p:cNvSpPr>
            <a:spLocks noGrp="1"/>
          </p:cNvSpPr>
          <p:nvPr>
            <p:ph sz="quarter" idx="17"/>
          </p:nvPr>
        </p:nvSpPr>
        <p:spPr/>
        <p:txBody>
          <a:bodyPr/>
          <a:lstStyle/>
          <a:p>
            <a:r>
              <a:rPr lang="en-GB" dirty="0"/>
              <a:t>Mainstreaming </a:t>
            </a:r>
          </a:p>
          <a:p>
            <a:r>
              <a:rPr lang="en-GB" dirty="0"/>
              <a:t>Twin-track Approach</a:t>
            </a:r>
          </a:p>
          <a:p>
            <a:r>
              <a:rPr lang="en-GB" dirty="0"/>
              <a:t>Overlook and forget</a:t>
            </a:r>
          </a:p>
        </p:txBody>
      </p:sp>
      <p:pic>
        <p:nvPicPr>
          <p:cNvPr id="18" name="Picture Placeholder 17">
            <a:extLst>
              <a:ext uri="{FF2B5EF4-FFF2-40B4-BE49-F238E27FC236}">
                <a16:creationId xmlns:a16="http://schemas.microsoft.com/office/drawing/2014/main" id="{DE6A5267-2CA0-5B95-5ED9-DDB91E1832D0}"/>
              </a:ext>
              <a:ext uri="{C183D7F6-B498-43B3-948B-1728B52AA6E4}">
                <adec:decorative xmlns:adec="http://schemas.microsoft.com/office/drawing/2017/decorative" val="1"/>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a:xfrm>
            <a:off x="652368" y="1922703"/>
            <a:ext cx="2138319" cy="2084118"/>
          </a:xfrm>
          <a:prstGeom prst="rect">
            <a:avLst/>
          </a:prstGeom>
        </p:spPr>
      </p:pic>
      <p:pic>
        <p:nvPicPr>
          <p:cNvPr id="19" name="Picture Placeholder 18">
            <a:extLst>
              <a:ext uri="{FF2B5EF4-FFF2-40B4-BE49-F238E27FC236}">
                <a16:creationId xmlns:a16="http://schemas.microsoft.com/office/drawing/2014/main" id="{4967C9D3-7C4E-259E-3105-89EB9E6CE976}"/>
              </a:ext>
              <a:ext uri="{C183D7F6-B498-43B3-948B-1728B52AA6E4}">
                <adec:decorative xmlns:adec="http://schemas.microsoft.com/office/drawing/2017/decorative" val="1"/>
              </a:ext>
            </a:extLst>
          </p:cNvPr>
          <p:cNvPicPr>
            <a:picLocks noGrp="1" noChangeAspect="1"/>
          </p:cNvPicPr>
          <p:nvPr>
            <p:ph type="pic" sz="quarter" idx="19"/>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p:spPr>
      </p:pic>
      <p:pic>
        <p:nvPicPr>
          <p:cNvPr id="16" name="Picture Placeholder 15">
            <a:extLst>
              <a:ext uri="{FF2B5EF4-FFF2-40B4-BE49-F238E27FC236}">
                <a16:creationId xmlns:a16="http://schemas.microsoft.com/office/drawing/2014/main" id="{3199A622-E5FD-93F8-1479-92DDA3F94A2D}"/>
              </a:ext>
              <a:ext uri="{C183D7F6-B498-43B3-948B-1728B52AA6E4}">
                <adec:decorative xmlns:adec="http://schemas.microsoft.com/office/drawing/2017/decorative" val="1"/>
              </a:ext>
            </a:extLst>
          </p:cNvPr>
          <p:cNvPicPr>
            <a:picLocks noGrp="1" noChangeAspect="1"/>
          </p:cNvPicPr>
          <p:nvPr>
            <p:ph type="pic" sz="quarter" idx="20"/>
          </p:nvPr>
        </p:nvPicPr>
        <p:blipFill>
          <a:blip r:embed="rId5" cstate="email">
            <a:extLst>
              <a:ext uri="{28A0092B-C50C-407E-A947-70E740481C1C}">
                <a14:useLocalDpi xmlns:a14="http://schemas.microsoft.com/office/drawing/2010/main"/>
              </a:ext>
            </a:extLst>
          </a:blip>
          <a:srcRect/>
          <a:stretch>
            <a:fillRect/>
          </a:stretch>
        </p:blipFill>
        <p:spPr>
          <a:xfrm>
            <a:off x="6351867" y="1895446"/>
            <a:ext cx="2166748" cy="2111375"/>
          </a:xfrm>
          <a:prstGeom prst="rect">
            <a:avLst/>
          </a:prstGeom>
        </p:spPr>
      </p:pic>
      <p:pic>
        <p:nvPicPr>
          <p:cNvPr id="17" name="Picture Placeholder 16">
            <a:extLst>
              <a:ext uri="{FF2B5EF4-FFF2-40B4-BE49-F238E27FC236}">
                <a16:creationId xmlns:a16="http://schemas.microsoft.com/office/drawing/2014/main" id="{0B2DDAA1-9B5F-93E5-2657-77F74FB24D54}"/>
              </a:ext>
              <a:ext uri="{C183D7F6-B498-43B3-948B-1728B52AA6E4}">
                <adec:decorative xmlns:adec="http://schemas.microsoft.com/office/drawing/2017/decorative" val="1"/>
              </a:ext>
            </a:extLst>
          </p:cNvPr>
          <p:cNvPicPr>
            <a:picLocks noGrp="1" noChangeAspect="1"/>
          </p:cNvPicPr>
          <p:nvPr>
            <p:ph type="pic" sz="quarter" idx="21"/>
          </p:nvPr>
        </p:nvPicPr>
        <p:blipFill rotWithShape="1">
          <a:blip r:embed="rId6" cstate="email">
            <a:extLst>
              <a:ext uri="{28A0092B-C50C-407E-A947-70E740481C1C}">
                <a14:useLocalDpi xmlns:a14="http://schemas.microsoft.com/office/drawing/2010/main"/>
              </a:ext>
            </a:extLst>
          </a:blip>
          <a:srcRect b="-24"/>
          <a:stretch/>
        </p:blipFill>
        <p:spPr>
          <a:xfrm>
            <a:off x="6268665" y="4188903"/>
            <a:ext cx="2249949" cy="2111375"/>
          </a:xfrm>
          <a:prstGeom prst="rect">
            <a:avLst/>
          </a:prstGeom>
        </p:spPr>
      </p:pic>
    </p:spTree>
    <p:extLst>
      <p:ext uri="{BB962C8B-B14F-4D97-AF65-F5344CB8AC3E}">
        <p14:creationId xmlns:p14="http://schemas.microsoft.com/office/powerpoint/2010/main" val="1870495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36C72-A0A0-DFA5-6BF3-9BD058A1751C}"/>
              </a:ext>
            </a:extLst>
          </p:cNvPr>
          <p:cNvSpPr>
            <a:spLocks noGrp="1"/>
          </p:cNvSpPr>
          <p:nvPr>
            <p:ph type="title"/>
          </p:nvPr>
        </p:nvSpPr>
        <p:spPr/>
        <p:txBody>
          <a:bodyPr/>
          <a:lstStyle/>
          <a:p>
            <a:r>
              <a:rPr lang="en-GB" dirty="0"/>
              <a:t>Other Comments </a:t>
            </a:r>
          </a:p>
        </p:txBody>
      </p:sp>
      <p:sp>
        <p:nvSpPr>
          <p:cNvPr id="3" name="Text Placeholder 2">
            <a:extLst>
              <a:ext uri="{FF2B5EF4-FFF2-40B4-BE49-F238E27FC236}">
                <a16:creationId xmlns:a16="http://schemas.microsoft.com/office/drawing/2014/main" id="{64D99CDA-443E-2F05-094D-BBDE696B2554}"/>
              </a:ext>
            </a:extLst>
          </p:cNvPr>
          <p:cNvSpPr>
            <a:spLocks noGrp="1"/>
          </p:cNvSpPr>
          <p:nvPr>
            <p:ph type="body" sz="quarter" idx="10"/>
          </p:nvPr>
        </p:nvSpPr>
        <p:spPr/>
        <p:txBody>
          <a:bodyPr/>
          <a:lstStyle/>
          <a:p>
            <a:r>
              <a:rPr lang="en-GB" dirty="0"/>
              <a:t>Intersectionality</a:t>
            </a:r>
          </a:p>
        </p:txBody>
      </p:sp>
      <p:sp>
        <p:nvSpPr>
          <p:cNvPr id="4" name="Text Placeholder 3">
            <a:extLst>
              <a:ext uri="{FF2B5EF4-FFF2-40B4-BE49-F238E27FC236}">
                <a16:creationId xmlns:a16="http://schemas.microsoft.com/office/drawing/2014/main" id="{5F0C8347-B6DD-E3EE-A54F-DB7F2946DAD9}"/>
              </a:ext>
            </a:extLst>
          </p:cNvPr>
          <p:cNvSpPr>
            <a:spLocks noGrp="1"/>
          </p:cNvSpPr>
          <p:nvPr>
            <p:ph type="body" sz="quarter" idx="11"/>
          </p:nvPr>
        </p:nvSpPr>
        <p:spPr/>
        <p:txBody>
          <a:bodyPr/>
          <a:lstStyle/>
          <a:p>
            <a:r>
              <a:rPr lang="en-GB" dirty="0"/>
              <a:t>Data Collection</a:t>
            </a:r>
          </a:p>
        </p:txBody>
      </p:sp>
      <p:sp>
        <p:nvSpPr>
          <p:cNvPr id="5" name="Text Placeholder 4">
            <a:extLst>
              <a:ext uri="{FF2B5EF4-FFF2-40B4-BE49-F238E27FC236}">
                <a16:creationId xmlns:a16="http://schemas.microsoft.com/office/drawing/2014/main" id="{BAE85E6E-AB67-BDA7-AC76-CF17E0087EF7}"/>
              </a:ext>
            </a:extLst>
          </p:cNvPr>
          <p:cNvSpPr>
            <a:spLocks noGrp="1"/>
          </p:cNvSpPr>
          <p:nvPr>
            <p:ph type="body" sz="quarter" idx="12"/>
          </p:nvPr>
        </p:nvSpPr>
        <p:spPr/>
        <p:txBody>
          <a:bodyPr/>
          <a:lstStyle/>
          <a:p>
            <a:r>
              <a:rPr lang="en-GB" dirty="0"/>
              <a:t>‘Due No Harm’</a:t>
            </a:r>
          </a:p>
        </p:txBody>
      </p:sp>
      <p:sp>
        <p:nvSpPr>
          <p:cNvPr id="6" name="Text Placeholder 5">
            <a:extLst>
              <a:ext uri="{FF2B5EF4-FFF2-40B4-BE49-F238E27FC236}">
                <a16:creationId xmlns:a16="http://schemas.microsoft.com/office/drawing/2014/main" id="{5B79245B-323A-8C57-EAE0-ECB46324BEFB}"/>
              </a:ext>
            </a:extLst>
          </p:cNvPr>
          <p:cNvSpPr>
            <a:spLocks noGrp="1"/>
          </p:cNvSpPr>
          <p:nvPr>
            <p:ph type="body" sz="quarter" idx="13"/>
          </p:nvPr>
        </p:nvSpPr>
        <p:spPr/>
        <p:txBody>
          <a:bodyPr/>
          <a:lstStyle/>
          <a:p>
            <a:r>
              <a:rPr lang="en-GB" sz="2000" dirty="0"/>
              <a:t>Peer-to-peer Exchange</a:t>
            </a:r>
          </a:p>
        </p:txBody>
      </p:sp>
      <p:sp>
        <p:nvSpPr>
          <p:cNvPr id="7" name="Content Placeholder 6">
            <a:extLst>
              <a:ext uri="{FF2B5EF4-FFF2-40B4-BE49-F238E27FC236}">
                <a16:creationId xmlns:a16="http://schemas.microsoft.com/office/drawing/2014/main" id="{E5262E22-F346-9183-B8DA-EF7112D71D14}"/>
              </a:ext>
            </a:extLst>
          </p:cNvPr>
          <p:cNvSpPr>
            <a:spLocks noGrp="1"/>
          </p:cNvSpPr>
          <p:nvPr>
            <p:ph sz="quarter" idx="14"/>
          </p:nvPr>
        </p:nvSpPr>
        <p:spPr/>
        <p:txBody>
          <a:bodyPr/>
          <a:lstStyle/>
          <a:p>
            <a:r>
              <a:rPr lang="en-GB" dirty="0"/>
              <a:t>Youth</a:t>
            </a:r>
          </a:p>
          <a:p>
            <a:r>
              <a:rPr lang="en-GB" dirty="0"/>
              <a:t>Girls and Women</a:t>
            </a:r>
          </a:p>
          <a:p>
            <a:r>
              <a:rPr lang="en-GB" dirty="0"/>
              <a:t>Disability diversity</a:t>
            </a:r>
          </a:p>
        </p:txBody>
      </p:sp>
      <p:sp>
        <p:nvSpPr>
          <p:cNvPr id="8" name="Content Placeholder 7">
            <a:extLst>
              <a:ext uri="{FF2B5EF4-FFF2-40B4-BE49-F238E27FC236}">
                <a16:creationId xmlns:a16="http://schemas.microsoft.com/office/drawing/2014/main" id="{C074DD8E-4A95-E6E7-FD22-7DA535327BEB}"/>
              </a:ext>
            </a:extLst>
          </p:cNvPr>
          <p:cNvSpPr>
            <a:spLocks noGrp="1"/>
          </p:cNvSpPr>
          <p:nvPr>
            <p:ph sz="quarter" idx="15"/>
          </p:nvPr>
        </p:nvSpPr>
        <p:spPr/>
        <p:txBody>
          <a:bodyPr/>
          <a:lstStyle/>
          <a:p>
            <a:r>
              <a:rPr lang="en-GB" dirty="0"/>
              <a:t>Disaggregated by disabilities </a:t>
            </a:r>
          </a:p>
          <a:p>
            <a:r>
              <a:rPr lang="en-GB" dirty="0"/>
              <a:t>Research</a:t>
            </a:r>
          </a:p>
        </p:txBody>
      </p:sp>
      <p:sp>
        <p:nvSpPr>
          <p:cNvPr id="9" name="Content Placeholder 8">
            <a:extLst>
              <a:ext uri="{FF2B5EF4-FFF2-40B4-BE49-F238E27FC236}">
                <a16:creationId xmlns:a16="http://schemas.microsoft.com/office/drawing/2014/main" id="{BCC4D102-16D1-C76D-1E73-C912D5A78C4F}"/>
              </a:ext>
            </a:extLst>
          </p:cNvPr>
          <p:cNvSpPr>
            <a:spLocks noGrp="1"/>
          </p:cNvSpPr>
          <p:nvPr>
            <p:ph sz="quarter" idx="16"/>
          </p:nvPr>
        </p:nvSpPr>
        <p:spPr/>
        <p:txBody>
          <a:bodyPr/>
          <a:lstStyle/>
          <a:p>
            <a:r>
              <a:rPr lang="en-GB" dirty="0"/>
              <a:t>Funding</a:t>
            </a:r>
          </a:p>
          <a:p>
            <a:r>
              <a:rPr lang="en-GB" dirty="0"/>
              <a:t>‘Not a Hypocritical Promoter’</a:t>
            </a:r>
          </a:p>
        </p:txBody>
      </p:sp>
      <p:sp>
        <p:nvSpPr>
          <p:cNvPr id="10" name="Content Placeholder 9">
            <a:extLst>
              <a:ext uri="{FF2B5EF4-FFF2-40B4-BE49-F238E27FC236}">
                <a16:creationId xmlns:a16="http://schemas.microsoft.com/office/drawing/2014/main" id="{C63B95C3-4685-60A0-9C2B-33CCD0FD2F6E}"/>
              </a:ext>
            </a:extLst>
          </p:cNvPr>
          <p:cNvSpPr>
            <a:spLocks noGrp="1"/>
          </p:cNvSpPr>
          <p:nvPr>
            <p:ph sz="quarter" idx="17"/>
          </p:nvPr>
        </p:nvSpPr>
        <p:spPr>
          <a:xfrm>
            <a:off x="2913720" y="4650734"/>
            <a:ext cx="3232150" cy="1249922"/>
          </a:xfrm>
        </p:spPr>
        <p:txBody>
          <a:bodyPr/>
          <a:lstStyle/>
          <a:p>
            <a:r>
              <a:rPr lang="en-GB" sz="2000" dirty="0"/>
              <a:t>Best practices</a:t>
            </a:r>
          </a:p>
          <a:p>
            <a:r>
              <a:rPr lang="en-GB" sz="2000" dirty="0"/>
              <a:t>Study visits</a:t>
            </a:r>
          </a:p>
          <a:p>
            <a:r>
              <a:rPr lang="en-GB" sz="2000" dirty="0"/>
              <a:t>Mentorship </a:t>
            </a:r>
          </a:p>
          <a:p>
            <a:r>
              <a:rPr lang="en-GB" sz="2000" dirty="0"/>
              <a:t>Capacity building</a:t>
            </a:r>
          </a:p>
        </p:txBody>
      </p:sp>
      <p:pic>
        <p:nvPicPr>
          <p:cNvPr id="17" name="Picture Placeholder 16" descr="Family eating dinner">
            <a:extLst>
              <a:ext uri="{FF2B5EF4-FFF2-40B4-BE49-F238E27FC236}">
                <a16:creationId xmlns:a16="http://schemas.microsoft.com/office/drawing/2014/main" id="{E9CFD2D3-6CD8-F1E3-A76E-ADF42739495B}"/>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a:xfrm>
            <a:off x="652368" y="1922702"/>
            <a:ext cx="2211481" cy="2155425"/>
          </a:xfrm>
        </p:spPr>
      </p:pic>
      <p:pic>
        <p:nvPicPr>
          <p:cNvPr id="18" name="Picture Placeholder 17">
            <a:extLst>
              <a:ext uri="{FF2B5EF4-FFF2-40B4-BE49-F238E27FC236}">
                <a16:creationId xmlns:a16="http://schemas.microsoft.com/office/drawing/2014/main" id="{1FB6098D-1327-2BD4-23CC-133F6EFF4A5E}"/>
              </a:ext>
              <a:ext uri="{C183D7F6-B498-43B3-948B-1728B52AA6E4}">
                <adec:decorative xmlns:adec="http://schemas.microsoft.com/office/drawing/2017/decorative" val="1"/>
              </a:ext>
            </a:extLst>
          </p:cNvPr>
          <p:cNvPicPr>
            <a:picLocks noGrp="1" noChangeAspect="1"/>
          </p:cNvPicPr>
          <p:nvPr>
            <p:ph type="pic" sz="quarter" idx="19"/>
          </p:nvPr>
        </p:nvPicPr>
        <p:blipFill>
          <a:blip r:embed="rId4" cstate="email">
            <a:extLst>
              <a:ext uri="{28A0092B-C50C-407E-A947-70E740481C1C}">
                <a14:useLocalDpi xmlns:a14="http://schemas.microsoft.com/office/drawing/2010/main"/>
              </a:ext>
            </a:extLst>
          </a:blip>
          <a:srcRect/>
          <a:stretch>
            <a:fillRect/>
          </a:stretch>
        </p:blipFill>
        <p:spPr>
          <a:xfrm>
            <a:off x="645085" y="4220008"/>
            <a:ext cx="2211481" cy="2111375"/>
          </a:xfrm>
          <a:prstGeom prst="rect">
            <a:avLst/>
          </a:prstGeom>
        </p:spPr>
      </p:pic>
      <p:pic>
        <p:nvPicPr>
          <p:cNvPr id="20" name="Picture Placeholder 19" descr="Stack of colorful files">
            <a:extLst>
              <a:ext uri="{FF2B5EF4-FFF2-40B4-BE49-F238E27FC236}">
                <a16:creationId xmlns:a16="http://schemas.microsoft.com/office/drawing/2014/main" id="{C09E83CA-50E2-C592-E406-B6D40C33FE49}"/>
              </a:ext>
            </a:extLst>
          </p:cNvPr>
          <p:cNvPicPr>
            <a:picLocks noGrp="1" noChangeAspect="1"/>
          </p:cNvPicPr>
          <p:nvPr>
            <p:ph type="pic" sz="quarter" idx="20"/>
          </p:nvPr>
        </p:nvPicPr>
        <p:blipFill>
          <a:blip r:embed="rId5" cstate="email">
            <a:extLst>
              <a:ext uri="{28A0092B-C50C-407E-A947-70E740481C1C}">
                <a14:useLocalDpi xmlns:a14="http://schemas.microsoft.com/office/drawing/2010/main"/>
              </a:ext>
            </a:extLst>
          </a:blip>
          <a:srcRect/>
          <a:stretch>
            <a:fillRect/>
          </a:stretch>
        </p:blipFill>
        <p:spPr>
          <a:xfrm>
            <a:off x="6268666" y="1895446"/>
            <a:ext cx="2294683" cy="2111375"/>
          </a:xfrm>
        </p:spPr>
      </p:pic>
      <p:pic>
        <p:nvPicPr>
          <p:cNvPr id="21" name="Picture Placeholder 20">
            <a:extLst>
              <a:ext uri="{FF2B5EF4-FFF2-40B4-BE49-F238E27FC236}">
                <a16:creationId xmlns:a16="http://schemas.microsoft.com/office/drawing/2014/main" id="{DB715B34-33F2-76D2-FEE7-34AD793ED63A}"/>
              </a:ext>
              <a:ext uri="{C183D7F6-B498-43B3-948B-1728B52AA6E4}">
                <adec:decorative xmlns:adec="http://schemas.microsoft.com/office/drawing/2017/decorative" val="1"/>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a:stretch>
            <a:fillRect/>
          </a:stretch>
        </p:blipFill>
        <p:spPr>
          <a:xfrm>
            <a:off x="6268666" y="4188903"/>
            <a:ext cx="2294682" cy="2111375"/>
          </a:xfrm>
          <a:prstGeom prst="rect">
            <a:avLst/>
          </a:prstGeom>
        </p:spPr>
      </p:pic>
    </p:spTree>
    <p:extLst>
      <p:ext uri="{BB962C8B-B14F-4D97-AF65-F5344CB8AC3E}">
        <p14:creationId xmlns:p14="http://schemas.microsoft.com/office/powerpoint/2010/main" val="3243633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603835-D672-2C84-DE8C-CCA1AAEA1B82}"/>
              </a:ext>
            </a:extLst>
          </p:cNvPr>
          <p:cNvSpPr>
            <a:spLocks noGrp="1"/>
          </p:cNvSpPr>
          <p:nvPr>
            <p:ph idx="1"/>
          </p:nvPr>
        </p:nvSpPr>
        <p:spPr/>
        <p:txBody>
          <a:bodyPr vert="horz" lIns="91440" tIns="45720" rIns="91440" bIns="45720" rtlCol="0" anchor="t">
            <a:noAutofit/>
          </a:bodyPr>
          <a:lstStyle/>
          <a:p>
            <a:r>
              <a:rPr lang="en-GB" sz="2400" dirty="0"/>
              <a:t>Humanitarian action, climate action and emergencies</a:t>
            </a:r>
          </a:p>
          <a:p>
            <a:r>
              <a:rPr lang="en-GB" sz="2400" dirty="0"/>
              <a:t>Independent living</a:t>
            </a:r>
          </a:p>
          <a:p>
            <a:r>
              <a:rPr lang="en-GB" sz="2400" dirty="0"/>
              <a:t>Monitoring and accountability</a:t>
            </a:r>
          </a:p>
          <a:p>
            <a:r>
              <a:rPr lang="en-GB" sz="2400" dirty="0"/>
              <a:t>Leaving no one behind</a:t>
            </a:r>
          </a:p>
          <a:p>
            <a:r>
              <a:rPr lang="en-GB" sz="2400" dirty="0"/>
              <a:t>Meaningful engagement</a:t>
            </a:r>
          </a:p>
          <a:p>
            <a:r>
              <a:rPr lang="en-GB" sz="2400" dirty="0"/>
              <a:t>Intersectionality and diversity </a:t>
            </a:r>
          </a:p>
          <a:p>
            <a:r>
              <a:rPr lang="en-GB" sz="2400" dirty="0">
                <a:latin typeface="Arial"/>
                <a:cs typeface="Arial"/>
              </a:rPr>
              <a:t>A seat at the table</a:t>
            </a:r>
          </a:p>
          <a:p>
            <a:r>
              <a:rPr lang="en-GB" sz="2400" dirty="0"/>
              <a:t>Cultural change</a:t>
            </a:r>
          </a:p>
          <a:p>
            <a:r>
              <a:rPr lang="en-GB" sz="2400" dirty="0"/>
              <a:t>Funding and capacity building</a:t>
            </a:r>
          </a:p>
          <a:p>
            <a:endParaRPr lang="en-GB" dirty="0"/>
          </a:p>
        </p:txBody>
      </p:sp>
      <p:sp>
        <p:nvSpPr>
          <p:cNvPr id="4" name="Content Placeholder 3">
            <a:extLst>
              <a:ext uri="{FF2B5EF4-FFF2-40B4-BE49-F238E27FC236}">
                <a16:creationId xmlns:a16="http://schemas.microsoft.com/office/drawing/2014/main" id="{2FBAEFB2-40F3-86FA-14E6-966495C2512B}"/>
              </a:ext>
            </a:extLst>
          </p:cNvPr>
          <p:cNvSpPr>
            <a:spLocks noGrp="1"/>
          </p:cNvSpPr>
          <p:nvPr>
            <p:ph type="title" idx="4294967295"/>
          </p:nvPr>
        </p:nvSpPr>
        <p:spPr>
          <a:xfrm>
            <a:off x="2065338" y="708025"/>
            <a:ext cx="9521825" cy="663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
                <a:srgbClr val="0B5F8E"/>
              </a:buClr>
              <a:buSzTx/>
              <a:buFont typeface="Arial" panose="020B0604020202020204" pitchFamily="34" charset="0"/>
              <a:buNone/>
              <a:tabLst/>
              <a:defRPr/>
            </a:pPr>
            <a:r>
              <a:rPr kumimoji="0" lang="en-GB" sz="3200" b="1" i="0" u="none" strike="noStrike" kern="1200" cap="none" spc="0" normalizeH="0" baseline="0" noProof="0" dirty="0">
                <a:ln>
                  <a:noFill/>
                </a:ln>
                <a:solidFill>
                  <a:srgbClr val="0B5F8E"/>
                </a:solidFill>
                <a:effectLst/>
                <a:uLnTx/>
                <a:uFillTx/>
                <a:latin typeface="Arial" panose="020B0604020202020204" pitchFamily="34" charset="0"/>
                <a:ea typeface="+mn-ea"/>
                <a:cs typeface="Arial" panose="020B0604020202020204" pitchFamily="34" charset="0"/>
              </a:rPr>
              <a:t>Consultation and Survey Summary</a:t>
            </a:r>
          </a:p>
        </p:txBody>
      </p:sp>
      <p:pic>
        <p:nvPicPr>
          <p:cNvPr id="5" name="Picture 4">
            <a:extLst>
              <a:ext uri="{FF2B5EF4-FFF2-40B4-BE49-F238E27FC236}">
                <a16:creationId xmlns:a16="http://schemas.microsoft.com/office/drawing/2014/main" id="{1C6779C6-36B4-5A63-BA0A-1875D178DAB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76626" y="5259882"/>
            <a:ext cx="2176461" cy="890093"/>
          </a:xfrm>
          <a:prstGeom prst="rect">
            <a:avLst/>
          </a:prstGeom>
        </p:spPr>
      </p:pic>
    </p:spTree>
    <p:extLst>
      <p:ext uri="{BB962C8B-B14F-4D97-AF65-F5344CB8AC3E}">
        <p14:creationId xmlns:p14="http://schemas.microsoft.com/office/powerpoint/2010/main" val="484541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774B39-9581-3567-51BE-B0771FD0A311}"/>
              </a:ext>
            </a:extLst>
          </p:cNvPr>
          <p:cNvSpPr>
            <a:spLocks noGrp="1"/>
          </p:cNvSpPr>
          <p:nvPr>
            <p:ph sz="quarter" idx="10"/>
          </p:nvPr>
        </p:nvSpPr>
        <p:spPr/>
        <p:txBody>
          <a:bodyPr/>
          <a:lstStyle/>
          <a:p>
            <a:r>
              <a:rPr lang="en-GB" dirty="0"/>
              <a:t>An-Sofie Leenknecht</a:t>
            </a:r>
          </a:p>
          <a:p>
            <a:r>
              <a:rPr lang="en-GB" b="0" dirty="0"/>
              <a:t>European Disability Forum </a:t>
            </a:r>
          </a:p>
        </p:txBody>
      </p:sp>
      <p:sp>
        <p:nvSpPr>
          <p:cNvPr id="3" name="Content Placeholder 2">
            <a:extLst>
              <a:ext uri="{FF2B5EF4-FFF2-40B4-BE49-F238E27FC236}">
                <a16:creationId xmlns:a16="http://schemas.microsoft.com/office/drawing/2014/main" id="{359C0CCE-D96B-FA13-C085-AE08606EDAEC}"/>
              </a:ext>
            </a:extLst>
          </p:cNvPr>
          <p:cNvSpPr>
            <a:spLocks noGrp="1"/>
          </p:cNvSpPr>
          <p:nvPr>
            <p:ph type="title" idx="4294967295"/>
          </p:nvPr>
        </p:nvSpPr>
        <p:spPr>
          <a:xfrm>
            <a:off x="3116263" y="604838"/>
            <a:ext cx="4806950" cy="5572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B5F8E"/>
                </a:solidFill>
                <a:effectLst/>
                <a:uLnTx/>
                <a:uFillTx/>
                <a:latin typeface="+mn-lt"/>
                <a:ea typeface="+mn-ea"/>
                <a:cs typeface="+mn-cs"/>
              </a:rPr>
              <a:t>Questions and Answers</a:t>
            </a:r>
          </a:p>
        </p:txBody>
      </p:sp>
      <p:pic>
        <p:nvPicPr>
          <p:cNvPr id="4" name="Picture 2">
            <a:extLst>
              <a:ext uri="{FF2B5EF4-FFF2-40B4-BE49-F238E27FC236}">
                <a16:creationId xmlns:a16="http://schemas.microsoft.com/office/drawing/2014/main" id="{F6673808-2F67-6657-D875-070D053EC99C}"/>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72600" y="475791"/>
            <a:ext cx="2180184" cy="89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03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ED43E7F-101F-F848-80B8-0568E7618437}"/>
              </a:ext>
              <a:ext uri="{C183D7F6-B498-43B3-948B-1728B52AA6E4}">
                <adec:decorative xmlns:adec="http://schemas.microsoft.com/office/drawing/2017/decorative" val="1"/>
              </a:ext>
            </a:extLst>
          </p:cNvPr>
          <p:cNvSpPr/>
          <p:nvPr/>
        </p:nvSpPr>
        <p:spPr>
          <a:xfrm>
            <a:off x="4656221" y="5679027"/>
            <a:ext cx="2528009" cy="1022562"/>
          </a:xfrm>
          <a:prstGeom prst="roundRect">
            <a:avLst/>
          </a:prstGeom>
          <a:solidFill>
            <a:srgbClr val="F7F7F7"/>
          </a:solidFill>
          <a:ln>
            <a:solidFill>
              <a:srgbClr val="F7F7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Marcador de texto 1">
            <a:extLst>
              <a:ext uri="{FF2B5EF4-FFF2-40B4-BE49-F238E27FC236}">
                <a16:creationId xmlns:a16="http://schemas.microsoft.com/office/drawing/2014/main" id="{0EB44945-862D-8ABD-6EAC-F96E33BA352F}"/>
              </a:ext>
            </a:extLst>
          </p:cNvPr>
          <p:cNvSpPr>
            <a:spLocks noGrp="1"/>
          </p:cNvSpPr>
          <p:nvPr>
            <p:ph type="title" idx="4294967295"/>
          </p:nvPr>
        </p:nvSpPr>
        <p:spPr>
          <a:xfrm>
            <a:off x="2493963" y="2441575"/>
            <a:ext cx="6858000" cy="806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000" b="1" i="0" u="none" strike="noStrike" kern="1200" cap="none" spc="0" normalizeH="0" baseline="0" noProof="0" dirty="0">
                <a:ln>
                  <a:noFill/>
                </a:ln>
                <a:solidFill>
                  <a:schemeClr val="bg1"/>
                </a:solidFill>
                <a:effectLst/>
                <a:uLnTx/>
                <a:uFillTx/>
                <a:latin typeface="+mn-lt"/>
                <a:ea typeface="+mn-ea"/>
                <a:cs typeface="Arial"/>
              </a:rPr>
              <a:t>What is missing?</a:t>
            </a:r>
            <a:endParaRPr kumimoji="0" lang="en-GB" sz="50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50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000" b="1" i="0" u="none" strike="noStrike" kern="1200" cap="none" spc="0" normalizeH="0" baseline="0" noProof="0" dirty="0">
                <a:ln>
                  <a:noFill/>
                </a:ln>
                <a:solidFill>
                  <a:schemeClr val="bg1"/>
                </a:solidFill>
                <a:effectLst/>
                <a:uLnTx/>
                <a:uFillTx/>
                <a:latin typeface="+mn-lt"/>
                <a:ea typeface="+mn-ea"/>
                <a:cs typeface="+mn-cs"/>
              </a:rPr>
              <a:t>Open Discussion</a:t>
            </a:r>
            <a:endParaRPr kumimoji="0" lang="en-US" sz="5000" b="1" i="0" u="none" strike="noStrike" kern="1200" cap="none" spc="0" normalizeH="0" baseline="0" noProof="0" dirty="0">
              <a:ln>
                <a:noFill/>
              </a:ln>
              <a:solidFill>
                <a:schemeClr val="bg1"/>
              </a:solidFill>
              <a:effectLst/>
              <a:uLnTx/>
              <a:uFillTx/>
              <a:latin typeface="+mn-lt"/>
              <a:ea typeface="+mn-ea"/>
              <a:cs typeface="Arial"/>
            </a:endParaRPr>
          </a:p>
        </p:txBody>
      </p:sp>
      <p:pic>
        <p:nvPicPr>
          <p:cNvPr id="3" name="Picture 2">
            <a:extLst>
              <a:ext uri="{FF2B5EF4-FFF2-40B4-BE49-F238E27FC236}">
                <a16:creationId xmlns:a16="http://schemas.microsoft.com/office/drawing/2014/main" id="{9F167C18-6A38-28F4-BD82-CA32AC2BBFF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7848" y="5805419"/>
            <a:ext cx="2176461" cy="890093"/>
          </a:xfrm>
          <a:prstGeom prst="rect">
            <a:avLst/>
          </a:prstGeom>
        </p:spPr>
      </p:pic>
    </p:spTree>
    <p:extLst>
      <p:ext uri="{BB962C8B-B14F-4D97-AF65-F5344CB8AC3E}">
        <p14:creationId xmlns:p14="http://schemas.microsoft.com/office/powerpoint/2010/main" val="2967021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C7F7D3-8FB8-4B3B-2D32-9B6222C7CEF4}"/>
              </a:ext>
            </a:extLst>
          </p:cNvPr>
          <p:cNvSpPr>
            <a:spLocks noGrp="1"/>
          </p:cNvSpPr>
          <p:nvPr>
            <p:ph idx="1"/>
          </p:nvPr>
        </p:nvSpPr>
        <p:spPr/>
        <p:txBody>
          <a:bodyPr/>
          <a:lstStyle/>
          <a:p>
            <a:r>
              <a:rPr lang="en-GB" dirty="0"/>
              <a:t>5-10 minutes</a:t>
            </a:r>
          </a:p>
        </p:txBody>
      </p:sp>
      <p:sp>
        <p:nvSpPr>
          <p:cNvPr id="3" name="Content Placeholder 2">
            <a:extLst>
              <a:ext uri="{FF2B5EF4-FFF2-40B4-BE49-F238E27FC236}">
                <a16:creationId xmlns:a16="http://schemas.microsoft.com/office/drawing/2014/main" id="{2E1BB33B-BE2E-21D5-4F0D-7D5B72F1E851}"/>
              </a:ext>
            </a:extLst>
          </p:cNvPr>
          <p:cNvSpPr>
            <a:spLocks noGrp="1"/>
          </p:cNvSpPr>
          <p:nvPr>
            <p:ph type="title" idx="4294967295"/>
          </p:nvPr>
        </p:nvSpPr>
        <p:spPr>
          <a:xfrm>
            <a:off x="962025" y="2322513"/>
            <a:ext cx="10267950" cy="11064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50000"/>
              </a:lnSpc>
              <a:spcBef>
                <a:spcPts val="1000"/>
              </a:spcBef>
              <a:spcAft>
                <a:spcPts val="0"/>
              </a:spcAft>
              <a:buClr>
                <a:srgbClr val="0B5F8E"/>
              </a:buClr>
              <a:buSzTx/>
              <a:buFont typeface="Arial" panose="020B0604020202020204" pitchFamily="34" charset="0"/>
              <a:buNone/>
              <a:tabLst/>
              <a:defRPr/>
            </a:pPr>
            <a:r>
              <a:rPr kumimoji="0" lang="en-GB" sz="5000" b="1" i="0" u="none" strike="noStrike" kern="1200" cap="none" spc="0" normalizeH="0" baseline="0" noProof="0" dirty="0">
                <a:ln>
                  <a:noFill/>
                </a:ln>
                <a:solidFill>
                  <a:srgbClr val="0B5F8E"/>
                </a:solidFill>
                <a:effectLst/>
                <a:uLnTx/>
                <a:uFillTx/>
                <a:latin typeface="Arial" panose="020B0604020202020204" pitchFamily="34" charset="0"/>
                <a:ea typeface="+mn-ea"/>
                <a:cs typeface="Arial" panose="020B0604020202020204" pitchFamily="34" charset="0"/>
              </a:rPr>
              <a:t>Break</a:t>
            </a:r>
          </a:p>
        </p:txBody>
      </p:sp>
      <p:pic>
        <p:nvPicPr>
          <p:cNvPr id="4" name="Picture 2">
            <a:extLst>
              <a:ext uri="{FF2B5EF4-FFF2-40B4-BE49-F238E27FC236}">
                <a16:creationId xmlns:a16="http://schemas.microsoft.com/office/drawing/2014/main" id="{FC11A8D3-CCA4-EAAC-DFE9-74C1AB00876A}"/>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4263" y="5306383"/>
            <a:ext cx="2963473" cy="121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7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8D7E-4F75-7E2E-263A-7FD2F6093888}"/>
              </a:ext>
            </a:extLst>
          </p:cNvPr>
          <p:cNvSpPr>
            <a:spLocks noGrp="1"/>
          </p:cNvSpPr>
          <p:nvPr>
            <p:ph type="title"/>
          </p:nvPr>
        </p:nvSpPr>
        <p:spPr>
          <a:xfrm>
            <a:off x="2044056" y="731826"/>
            <a:ext cx="6853512" cy="537594"/>
          </a:xfrm>
        </p:spPr>
        <p:txBody>
          <a:bodyPr>
            <a:normAutofit fontScale="90000"/>
          </a:bodyPr>
          <a:lstStyle/>
          <a:p>
            <a:r>
              <a:rPr lang="en-US" dirty="0">
                <a:latin typeface="Arial"/>
                <a:cs typeface="Arial"/>
              </a:rPr>
              <a:t>Guidance from the European Union</a:t>
            </a:r>
            <a:endParaRPr lang="en-US" dirty="0"/>
          </a:p>
        </p:txBody>
      </p:sp>
      <p:sp>
        <p:nvSpPr>
          <p:cNvPr id="3" name="Text Placeholder 2">
            <a:extLst>
              <a:ext uri="{FF2B5EF4-FFF2-40B4-BE49-F238E27FC236}">
                <a16:creationId xmlns:a16="http://schemas.microsoft.com/office/drawing/2014/main" id="{BD5F66FD-F966-7FB3-67EB-34157B547169}"/>
              </a:ext>
            </a:extLst>
          </p:cNvPr>
          <p:cNvSpPr>
            <a:spLocks noGrp="1"/>
          </p:cNvSpPr>
          <p:nvPr>
            <p:ph type="body" sz="quarter" idx="10"/>
          </p:nvPr>
        </p:nvSpPr>
        <p:spPr/>
        <p:txBody>
          <a:bodyPr vert="horz" lIns="91440" tIns="45720" rIns="91440" bIns="45720" rtlCol="0" anchor="t">
            <a:noAutofit/>
          </a:bodyPr>
          <a:lstStyle/>
          <a:p>
            <a:endParaRPr lang="en-US"/>
          </a:p>
          <a:p>
            <a:endParaRPr lang="en-US" dirty="0">
              <a:latin typeface="Arial"/>
              <a:cs typeface="Arial"/>
            </a:endParaRPr>
          </a:p>
          <a:p>
            <a:r>
              <a:rPr lang="en-US" b="1" dirty="0">
                <a:latin typeface="Arial"/>
                <a:cs typeface="Arial"/>
              </a:rPr>
              <a:t>Agnieszka </a:t>
            </a:r>
            <a:r>
              <a:rPr lang="en-US" b="1" dirty="0" err="1">
                <a:latin typeface="Arial"/>
                <a:cs typeface="Arial"/>
              </a:rPr>
              <a:t>Pyszny</a:t>
            </a:r>
            <a:r>
              <a:rPr lang="en-US" b="1" dirty="0">
                <a:latin typeface="Arial"/>
                <a:cs typeface="Arial"/>
              </a:rPr>
              <a:t> </a:t>
            </a:r>
            <a:r>
              <a:rPr lang="en-US" b="1" dirty="0" err="1">
                <a:latin typeface="Arial"/>
                <a:cs typeface="Arial"/>
              </a:rPr>
              <a:t>Pastouret</a:t>
            </a:r>
            <a:r>
              <a:rPr lang="en-US" b="1" dirty="0">
                <a:latin typeface="Arial"/>
                <a:cs typeface="Arial"/>
              </a:rPr>
              <a:t> </a:t>
            </a:r>
            <a:endParaRPr lang="en-US" b="1" dirty="0"/>
          </a:p>
          <a:p>
            <a:r>
              <a:rPr lang="en-US" dirty="0">
                <a:latin typeface="Arial"/>
                <a:cs typeface="Arial"/>
              </a:rPr>
              <a:t>European Civil Protection and Humanitarian Aid Operations </a:t>
            </a:r>
            <a:endParaRPr lang="en-US"/>
          </a:p>
          <a:p>
            <a:r>
              <a:rPr lang="en-US" dirty="0">
                <a:latin typeface="Arial"/>
                <a:cs typeface="Arial"/>
              </a:rPr>
              <a:t>(DG ECHO) </a:t>
            </a:r>
            <a:endParaRPr lang="en-US"/>
          </a:p>
        </p:txBody>
      </p:sp>
      <p:sp>
        <p:nvSpPr>
          <p:cNvPr id="6" name="Content Placeholder 5">
            <a:extLst>
              <a:ext uri="{FF2B5EF4-FFF2-40B4-BE49-F238E27FC236}">
                <a16:creationId xmlns:a16="http://schemas.microsoft.com/office/drawing/2014/main" id="{0FC6D809-E38C-2D76-1914-32D218241419}"/>
              </a:ext>
            </a:extLst>
          </p:cNvPr>
          <p:cNvSpPr>
            <a:spLocks noGrp="1"/>
          </p:cNvSpPr>
          <p:nvPr>
            <p:ph sz="quarter" idx="13"/>
          </p:nvPr>
        </p:nvSpPr>
        <p:spPr/>
        <p:txBody>
          <a:bodyPr vert="horz" lIns="91440" tIns="45720" rIns="91440" bIns="45720" rtlCol="0" anchor="t">
            <a:noAutofit/>
          </a:bodyPr>
          <a:lstStyle/>
          <a:p>
            <a:r>
              <a:rPr lang="en-US" dirty="0">
                <a:cs typeface="Arial"/>
              </a:rPr>
              <a:t>European Union</a:t>
            </a:r>
            <a:endParaRPr lang="en-US" dirty="0"/>
          </a:p>
        </p:txBody>
      </p:sp>
      <p:pic>
        <p:nvPicPr>
          <p:cNvPr id="13" name="Picture Placeholder 12" descr="A flag with yellow stars in a circle&#10;&#10;Description automatically generated">
            <a:extLst>
              <a:ext uri="{FF2B5EF4-FFF2-40B4-BE49-F238E27FC236}">
                <a16:creationId xmlns:a16="http://schemas.microsoft.com/office/drawing/2014/main" id="{35BCF680-F34A-3778-05F7-18155C6ABC9B}"/>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l="16546" r="16546"/>
          <a:stretch/>
        </p:blipFill>
        <p:spPr>
          <a:xfrm>
            <a:off x="6768783" y="1264442"/>
            <a:ext cx="5355089" cy="4333932"/>
          </a:xfrm>
        </p:spPr>
      </p:pic>
      <p:pic>
        <p:nvPicPr>
          <p:cNvPr id="15" name="Picture 2" descr="A colorful text on a black background&#10;&#10;Description automatically generated">
            <a:extLst>
              <a:ext uri="{FF2B5EF4-FFF2-40B4-BE49-F238E27FC236}">
                <a16:creationId xmlns:a16="http://schemas.microsoft.com/office/drawing/2014/main" id="{CE9C2980-EEB2-435C-548B-D954845CA8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631" y="5266278"/>
            <a:ext cx="2963473" cy="121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751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8D7E-4F75-7E2E-263A-7FD2F6093888}"/>
              </a:ext>
            </a:extLst>
          </p:cNvPr>
          <p:cNvSpPr>
            <a:spLocks noGrp="1"/>
          </p:cNvSpPr>
          <p:nvPr>
            <p:ph type="title"/>
          </p:nvPr>
        </p:nvSpPr>
        <p:spPr>
          <a:xfrm>
            <a:off x="2044056" y="731826"/>
            <a:ext cx="6853512" cy="537594"/>
          </a:xfrm>
        </p:spPr>
        <p:txBody>
          <a:bodyPr/>
          <a:lstStyle/>
          <a:p>
            <a:r>
              <a:rPr lang="en-US" dirty="0">
                <a:latin typeface="Arial"/>
                <a:cs typeface="Arial"/>
              </a:rPr>
              <a:t>Guidance from Spain</a:t>
            </a:r>
            <a:endParaRPr lang="en-US" dirty="0"/>
          </a:p>
        </p:txBody>
      </p:sp>
      <p:sp>
        <p:nvSpPr>
          <p:cNvPr id="3" name="Text Placeholder 2">
            <a:extLst>
              <a:ext uri="{FF2B5EF4-FFF2-40B4-BE49-F238E27FC236}">
                <a16:creationId xmlns:a16="http://schemas.microsoft.com/office/drawing/2014/main" id="{BD5F66FD-F966-7FB3-67EB-34157B547169}"/>
              </a:ext>
            </a:extLst>
          </p:cNvPr>
          <p:cNvSpPr>
            <a:spLocks noGrp="1"/>
          </p:cNvSpPr>
          <p:nvPr>
            <p:ph type="body" sz="quarter" idx="10"/>
          </p:nvPr>
        </p:nvSpPr>
        <p:spPr/>
        <p:txBody>
          <a:bodyPr vert="horz" lIns="91440" tIns="45720" rIns="91440" bIns="45720" rtlCol="0" anchor="t">
            <a:noAutofit/>
          </a:bodyPr>
          <a:lstStyle/>
          <a:p>
            <a:endParaRPr lang="en-US"/>
          </a:p>
          <a:p>
            <a:endParaRPr lang="en-US" dirty="0">
              <a:latin typeface="Arial"/>
              <a:cs typeface="Arial"/>
            </a:endParaRPr>
          </a:p>
          <a:p>
            <a:r>
              <a:rPr lang="en-US" b="1" dirty="0">
                <a:latin typeface="Arial"/>
                <a:cs typeface="Arial"/>
              </a:rPr>
              <a:t>Javier Güemes</a:t>
            </a:r>
            <a:endParaRPr lang="en-US" b="1" dirty="0"/>
          </a:p>
          <a:p>
            <a:r>
              <a:rPr lang="en-US" dirty="0">
                <a:latin typeface="Arial"/>
                <a:cs typeface="Arial"/>
              </a:rPr>
              <a:t>ONCE Social Group </a:t>
            </a:r>
            <a:endParaRPr lang="en-US" dirty="0"/>
          </a:p>
        </p:txBody>
      </p:sp>
      <p:sp>
        <p:nvSpPr>
          <p:cNvPr id="6" name="Content Placeholder 5">
            <a:extLst>
              <a:ext uri="{FF2B5EF4-FFF2-40B4-BE49-F238E27FC236}">
                <a16:creationId xmlns:a16="http://schemas.microsoft.com/office/drawing/2014/main" id="{0FC6D809-E38C-2D76-1914-32D218241419}"/>
              </a:ext>
            </a:extLst>
          </p:cNvPr>
          <p:cNvSpPr>
            <a:spLocks noGrp="1"/>
          </p:cNvSpPr>
          <p:nvPr>
            <p:ph sz="quarter" idx="13"/>
          </p:nvPr>
        </p:nvSpPr>
        <p:spPr/>
        <p:txBody>
          <a:bodyPr vert="horz" lIns="91440" tIns="45720" rIns="91440" bIns="45720" rtlCol="0" anchor="t">
            <a:noAutofit/>
          </a:bodyPr>
          <a:lstStyle/>
          <a:p>
            <a:r>
              <a:rPr lang="en-US" dirty="0">
                <a:cs typeface="Arial"/>
              </a:rPr>
              <a:t>Spain</a:t>
            </a:r>
            <a:endParaRPr lang="en-US" dirty="0"/>
          </a:p>
        </p:txBody>
      </p:sp>
      <p:pic>
        <p:nvPicPr>
          <p:cNvPr id="15" name="Picture 2" descr="A colorful text on a black background&#10;&#10;Description automatically generated">
            <a:extLst>
              <a:ext uri="{FF2B5EF4-FFF2-40B4-BE49-F238E27FC236}">
                <a16:creationId xmlns:a16="http://schemas.microsoft.com/office/drawing/2014/main" id="{CE9C2980-EEB2-435C-548B-D954845CA83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631" y="5266278"/>
            <a:ext cx="2963473" cy="12102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6" descr="A flag with a red and yellow stripe&#10;&#10;Description automatically generated">
            <a:extLst>
              <a:ext uri="{FF2B5EF4-FFF2-40B4-BE49-F238E27FC236}">
                <a16:creationId xmlns:a16="http://schemas.microsoft.com/office/drawing/2014/main" id="{31D1FD8B-A9F0-F2F6-E3CB-7A6A4E81576E}"/>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l="16546" r="16546"/>
          <a:stretch/>
        </p:blipFill>
        <p:spPr>
          <a:xfrm>
            <a:off x="6651152" y="1242437"/>
            <a:ext cx="5373103" cy="4376257"/>
          </a:xfrm>
        </p:spPr>
      </p:pic>
    </p:spTree>
    <p:extLst>
      <p:ext uri="{BB962C8B-B14F-4D97-AF65-F5344CB8AC3E}">
        <p14:creationId xmlns:p14="http://schemas.microsoft.com/office/powerpoint/2010/main" val="873648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8D7E-4F75-7E2E-263A-7FD2F6093888}"/>
              </a:ext>
            </a:extLst>
          </p:cNvPr>
          <p:cNvSpPr>
            <a:spLocks noGrp="1"/>
          </p:cNvSpPr>
          <p:nvPr>
            <p:ph type="title"/>
          </p:nvPr>
        </p:nvSpPr>
        <p:spPr>
          <a:xfrm>
            <a:off x="2044056" y="731826"/>
            <a:ext cx="6853512" cy="537594"/>
          </a:xfrm>
        </p:spPr>
        <p:txBody>
          <a:bodyPr/>
          <a:lstStyle/>
          <a:p>
            <a:r>
              <a:rPr lang="en-US" dirty="0">
                <a:latin typeface="Arial"/>
                <a:cs typeface="Arial"/>
              </a:rPr>
              <a:t>Guidance from Norway </a:t>
            </a:r>
            <a:endParaRPr lang="en-US" dirty="0"/>
          </a:p>
        </p:txBody>
      </p:sp>
      <p:sp>
        <p:nvSpPr>
          <p:cNvPr id="3" name="Text Placeholder 2">
            <a:extLst>
              <a:ext uri="{FF2B5EF4-FFF2-40B4-BE49-F238E27FC236}">
                <a16:creationId xmlns:a16="http://schemas.microsoft.com/office/drawing/2014/main" id="{BD5F66FD-F966-7FB3-67EB-34157B547169}"/>
              </a:ext>
            </a:extLst>
          </p:cNvPr>
          <p:cNvSpPr>
            <a:spLocks noGrp="1"/>
          </p:cNvSpPr>
          <p:nvPr>
            <p:ph type="body" sz="quarter" idx="10"/>
          </p:nvPr>
        </p:nvSpPr>
        <p:spPr>
          <a:xfrm>
            <a:off x="565150" y="1841500"/>
            <a:ext cx="5318544" cy="4033895"/>
          </a:xfrm>
        </p:spPr>
        <p:txBody>
          <a:bodyPr vert="horz" lIns="91440" tIns="45720" rIns="91440" bIns="45720" rtlCol="0" anchor="t">
            <a:noAutofit/>
          </a:bodyPr>
          <a:lstStyle/>
          <a:p>
            <a:endParaRPr lang="en-US" dirty="0"/>
          </a:p>
          <a:p>
            <a:endParaRPr lang="en-US" dirty="0">
              <a:latin typeface="Arial"/>
              <a:cs typeface="Arial"/>
            </a:endParaRPr>
          </a:p>
          <a:p>
            <a:r>
              <a:rPr lang="en-US" b="1" dirty="0">
                <a:latin typeface="Arial"/>
                <a:cs typeface="Arial"/>
              </a:rPr>
              <a:t>Lykke Stavnes (Video)</a:t>
            </a:r>
            <a:endParaRPr lang="en-US" b="1" dirty="0"/>
          </a:p>
          <a:p>
            <a:r>
              <a:rPr lang="en-US" dirty="0">
                <a:latin typeface="Arial"/>
                <a:cs typeface="Arial"/>
              </a:rPr>
              <a:t>The Norwegian Association of the Blind and Partially Sighted </a:t>
            </a:r>
            <a:endParaRPr lang="en-US" dirty="0"/>
          </a:p>
        </p:txBody>
      </p:sp>
      <p:sp>
        <p:nvSpPr>
          <p:cNvPr id="6" name="Content Placeholder 5">
            <a:extLst>
              <a:ext uri="{FF2B5EF4-FFF2-40B4-BE49-F238E27FC236}">
                <a16:creationId xmlns:a16="http://schemas.microsoft.com/office/drawing/2014/main" id="{0FC6D809-E38C-2D76-1914-32D218241419}"/>
              </a:ext>
            </a:extLst>
          </p:cNvPr>
          <p:cNvSpPr>
            <a:spLocks noGrp="1"/>
          </p:cNvSpPr>
          <p:nvPr>
            <p:ph sz="quarter" idx="13"/>
          </p:nvPr>
        </p:nvSpPr>
        <p:spPr/>
        <p:txBody>
          <a:bodyPr vert="horz" lIns="91440" tIns="45720" rIns="91440" bIns="45720" rtlCol="0" anchor="t">
            <a:noAutofit/>
          </a:bodyPr>
          <a:lstStyle/>
          <a:p>
            <a:r>
              <a:rPr lang="en-US" dirty="0">
                <a:cs typeface="Arial"/>
              </a:rPr>
              <a:t>Norway</a:t>
            </a:r>
            <a:endParaRPr lang="en-US" dirty="0"/>
          </a:p>
        </p:txBody>
      </p:sp>
      <p:pic>
        <p:nvPicPr>
          <p:cNvPr id="15" name="Picture 2" descr="A colorful text on a black background&#10;&#10;Description automatically generated">
            <a:extLst>
              <a:ext uri="{FF2B5EF4-FFF2-40B4-BE49-F238E27FC236}">
                <a16:creationId xmlns:a16="http://schemas.microsoft.com/office/drawing/2014/main" id="{CE9C2980-EEB2-435C-548B-D954845CA83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631" y="5266278"/>
            <a:ext cx="2963473" cy="12102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Placeholder 9" descr="A red and blue flag&#10;&#10;Description automatically generated">
            <a:extLst>
              <a:ext uri="{FF2B5EF4-FFF2-40B4-BE49-F238E27FC236}">
                <a16:creationId xmlns:a16="http://schemas.microsoft.com/office/drawing/2014/main" id="{03CE69AC-3778-47EC-D0CA-1461F8613185}"/>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l="13491" r="13491"/>
          <a:stretch/>
        </p:blipFill>
        <p:spPr>
          <a:xfrm>
            <a:off x="6767011" y="1253020"/>
            <a:ext cx="5320744" cy="4355090"/>
          </a:xfrm>
        </p:spPr>
      </p:pic>
    </p:spTree>
    <p:extLst>
      <p:ext uri="{BB962C8B-B14F-4D97-AF65-F5344CB8AC3E}">
        <p14:creationId xmlns:p14="http://schemas.microsoft.com/office/powerpoint/2010/main" val="339958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FA7565-EFF1-BD55-4577-EDEACE2DF8EE}"/>
              </a:ext>
            </a:extLst>
          </p:cNvPr>
          <p:cNvSpPr>
            <a:spLocks noGrp="1"/>
          </p:cNvSpPr>
          <p:nvPr>
            <p:ph type="title" idx="4294967295"/>
          </p:nvPr>
        </p:nvSpPr>
        <p:spPr>
          <a:xfrm>
            <a:off x="2339975" y="496888"/>
            <a:ext cx="9361488" cy="658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B5F8E"/>
                </a:solidFill>
                <a:effectLst/>
                <a:uLnTx/>
                <a:uFillTx/>
                <a:latin typeface="+mn-lt"/>
                <a:ea typeface="+mn-ea"/>
                <a:cs typeface="+mn-cs"/>
              </a:rPr>
              <a:t>Practical Information Part I</a:t>
            </a:r>
            <a:endParaRPr kumimoji="0" lang="en-US" sz="3200" b="1" i="0" u="none" strike="noStrike" kern="1200" cap="none" spc="0" normalizeH="0" baseline="0" noProof="0" dirty="0">
              <a:ln>
                <a:noFill/>
              </a:ln>
              <a:solidFill>
                <a:srgbClr val="0B5F8E"/>
              </a:solidFill>
              <a:effectLst/>
              <a:uLnTx/>
              <a:uFillTx/>
              <a:latin typeface="+mn-lt"/>
              <a:ea typeface="+mn-ea"/>
              <a:cs typeface="Arial" panose="020B0604020202020204"/>
            </a:endParaRPr>
          </a:p>
        </p:txBody>
      </p:sp>
      <p:sp>
        <p:nvSpPr>
          <p:cNvPr id="3" name="Content Placeholder 2">
            <a:extLst>
              <a:ext uri="{FF2B5EF4-FFF2-40B4-BE49-F238E27FC236}">
                <a16:creationId xmlns:a16="http://schemas.microsoft.com/office/drawing/2014/main" id="{1F4B916D-956A-9665-8BCF-B79460062A75}"/>
              </a:ext>
            </a:extLst>
          </p:cNvPr>
          <p:cNvSpPr>
            <a:spLocks noGrp="1"/>
          </p:cNvSpPr>
          <p:nvPr>
            <p:ph sz="quarter" idx="11"/>
          </p:nvPr>
        </p:nvSpPr>
        <p:spPr/>
        <p:txBody>
          <a:bodyPr>
            <a:normAutofit fontScale="77500" lnSpcReduction="20000"/>
          </a:bodyPr>
          <a:lstStyle/>
          <a:p>
            <a:pPr marL="0" lvl="0" indent="0" defTabSz="457200" eaLnBrk="0" fontAlgn="base" hangingPunct="0">
              <a:lnSpc>
                <a:spcPct val="150000"/>
              </a:lnSpc>
              <a:spcBef>
                <a:spcPts val="662"/>
              </a:spcBef>
              <a:spcAft>
                <a:spcPts val="662"/>
              </a:spcAft>
              <a:buNone/>
              <a:defRPr/>
            </a:pPr>
            <a:r>
              <a:rPr lang="en-GB" sz="2800" b="1" kern="0" dirty="0">
                <a:solidFill>
                  <a:prstClr val="black"/>
                </a:solidFill>
                <a:cs typeface="Arial" panose="020B0604020202020204" pitchFamily="34" charset="0"/>
              </a:rPr>
              <a:t>Accessibility</a:t>
            </a:r>
            <a:r>
              <a:rPr lang="en-GB" sz="2800" kern="0" dirty="0">
                <a:solidFill>
                  <a:prstClr val="black"/>
                </a:solidFill>
                <a:cs typeface="Arial" panose="020B0604020202020204" pitchFamily="34" charset="0"/>
              </a:rPr>
              <a:t>:</a:t>
            </a:r>
          </a:p>
          <a:p>
            <a:pPr defTabSz="457200" eaLnBrk="0" fontAlgn="base" hangingPunct="0">
              <a:lnSpc>
                <a:spcPct val="150000"/>
              </a:lnSpc>
              <a:spcBef>
                <a:spcPts val="662"/>
              </a:spcBef>
              <a:spcAft>
                <a:spcPts val="662"/>
              </a:spcAft>
              <a:buClr>
                <a:schemeClr val="tx1"/>
              </a:buClr>
              <a:defRPr/>
            </a:pPr>
            <a:r>
              <a:rPr lang="en-GB" sz="2800" kern="0" dirty="0">
                <a:solidFill>
                  <a:prstClr val="black"/>
                </a:solidFill>
                <a:cs typeface="Arial" panose="020B0604020202020204" pitchFamily="34" charset="0"/>
              </a:rPr>
              <a:t>Captioning (activate in zoom or use external link from chat box)</a:t>
            </a:r>
          </a:p>
          <a:p>
            <a:pPr defTabSz="457200" eaLnBrk="0" fontAlgn="base" hangingPunct="0">
              <a:lnSpc>
                <a:spcPct val="150000"/>
              </a:lnSpc>
              <a:spcBef>
                <a:spcPts val="662"/>
              </a:spcBef>
              <a:spcAft>
                <a:spcPts val="662"/>
              </a:spcAft>
              <a:buClr>
                <a:schemeClr val="tx1"/>
              </a:buClr>
              <a:defRPr/>
            </a:pPr>
            <a:r>
              <a:rPr lang="en-GB" kern="0" dirty="0">
                <a:solidFill>
                  <a:prstClr val="black"/>
                </a:solidFill>
                <a:cs typeface="Arial" panose="020B0604020202020204" pitchFamily="34" charset="0"/>
              </a:rPr>
              <a:t>International sign </a:t>
            </a:r>
            <a:r>
              <a:rPr lang="en-GB" sz="2800" kern="0" dirty="0">
                <a:solidFill>
                  <a:prstClr val="black"/>
                </a:solidFill>
                <a:cs typeface="Arial" panose="020B0604020202020204" pitchFamily="34" charset="0"/>
              </a:rPr>
              <a:t>Interpretation</a:t>
            </a:r>
          </a:p>
          <a:p>
            <a:pPr defTabSz="457200" eaLnBrk="0" fontAlgn="base" hangingPunct="0">
              <a:lnSpc>
                <a:spcPct val="150000"/>
              </a:lnSpc>
              <a:spcBef>
                <a:spcPts val="662"/>
              </a:spcBef>
              <a:spcAft>
                <a:spcPts val="662"/>
              </a:spcAft>
              <a:buClr>
                <a:schemeClr val="tx1"/>
              </a:buClr>
              <a:defRPr/>
            </a:pPr>
            <a:r>
              <a:rPr lang="en-GB" sz="2800" kern="0" dirty="0">
                <a:solidFill>
                  <a:prstClr val="black"/>
                </a:solidFill>
                <a:cs typeface="Arial" panose="020B0604020202020204" pitchFamily="34" charset="0"/>
              </a:rPr>
              <a:t>Audio interpretation EN-FR, EN-ES, EN-RU and EN-</a:t>
            </a:r>
            <a:r>
              <a:rPr lang="en-GB" kern="0" dirty="0">
                <a:solidFill>
                  <a:prstClr val="black"/>
                </a:solidFill>
                <a:cs typeface="Arial" panose="020B0604020202020204" pitchFamily="34" charset="0"/>
              </a:rPr>
              <a:t>DE</a:t>
            </a:r>
            <a:endParaRPr lang="en-GB" sz="2800" kern="0" dirty="0">
              <a:solidFill>
                <a:prstClr val="black"/>
              </a:solidFill>
              <a:cs typeface="Arial" panose="020B0604020202020204" pitchFamily="34" charset="0"/>
            </a:endParaRPr>
          </a:p>
          <a:p>
            <a:pPr marL="0" lvl="0" indent="0" defTabSz="457200" eaLnBrk="0" fontAlgn="base" hangingPunct="0">
              <a:lnSpc>
                <a:spcPct val="150000"/>
              </a:lnSpc>
              <a:spcBef>
                <a:spcPts val="662"/>
              </a:spcBef>
              <a:spcAft>
                <a:spcPts val="662"/>
              </a:spcAft>
              <a:buNone/>
              <a:defRPr/>
            </a:pPr>
            <a:r>
              <a:rPr lang="en-GB" sz="2800" b="1" kern="0" dirty="0">
                <a:solidFill>
                  <a:prstClr val="black"/>
                </a:solidFill>
                <a:cs typeface="Arial" panose="020B0604020202020204" pitchFamily="34" charset="0"/>
              </a:rPr>
              <a:t>Questions and comments:</a:t>
            </a:r>
          </a:p>
          <a:p>
            <a:pPr defTabSz="457200" eaLnBrk="0" fontAlgn="base" hangingPunct="0">
              <a:lnSpc>
                <a:spcPct val="150000"/>
              </a:lnSpc>
              <a:spcBef>
                <a:spcPts val="662"/>
              </a:spcBef>
              <a:spcAft>
                <a:spcPts val="662"/>
              </a:spcAft>
              <a:buClr>
                <a:schemeClr val="tx1"/>
              </a:buClr>
              <a:defRPr/>
            </a:pPr>
            <a:r>
              <a:rPr lang="en-GB" sz="2800" dirty="0">
                <a:effectLst/>
                <a:cs typeface="Arial" panose="020B0604020202020204" pitchFamily="34" charset="0"/>
              </a:rPr>
              <a:t>Use ‘raise hand’ function ALT+Y (if not possible either chat box or through microphone)</a:t>
            </a:r>
          </a:p>
          <a:p>
            <a:pPr defTabSz="457200" eaLnBrk="0" fontAlgn="base" hangingPunct="0">
              <a:lnSpc>
                <a:spcPct val="150000"/>
              </a:lnSpc>
              <a:spcBef>
                <a:spcPts val="662"/>
              </a:spcBef>
              <a:spcAft>
                <a:spcPts val="662"/>
              </a:spcAft>
              <a:buClr>
                <a:schemeClr val="tx1"/>
              </a:buClr>
              <a:defRPr/>
            </a:pPr>
            <a:r>
              <a:rPr lang="en-GB" sz="2800" dirty="0">
                <a:effectLst/>
                <a:cs typeface="Arial" panose="020B0604020202020204" pitchFamily="34" charset="0"/>
              </a:rPr>
              <a:t>Send questions via the chat box</a:t>
            </a:r>
          </a:p>
          <a:p>
            <a:endParaRPr lang="en-GB" dirty="0"/>
          </a:p>
        </p:txBody>
      </p:sp>
      <p:pic>
        <p:nvPicPr>
          <p:cNvPr id="5" name="Picture 2">
            <a:extLst>
              <a:ext uri="{FF2B5EF4-FFF2-40B4-BE49-F238E27FC236}">
                <a16:creationId xmlns:a16="http://schemas.microsoft.com/office/drawing/2014/main" id="{D3C3F2F5-3688-92D8-9181-0A5C4CCB624E}"/>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0941" y="297060"/>
            <a:ext cx="2560522" cy="105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419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774B39-9581-3567-51BE-B0771FD0A311}"/>
              </a:ext>
            </a:extLst>
          </p:cNvPr>
          <p:cNvSpPr>
            <a:spLocks noGrp="1"/>
          </p:cNvSpPr>
          <p:nvPr>
            <p:ph sz="quarter" idx="10"/>
          </p:nvPr>
        </p:nvSpPr>
        <p:spPr/>
        <p:txBody>
          <a:bodyPr/>
          <a:lstStyle/>
          <a:p>
            <a:r>
              <a:rPr lang="en-GB" dirty="0"/>
              <a:t>Gordon Rattray</a:t>
            </a:r>
          </a:p>
          <a:p>
            <a:r>
              <a:rPr lang="en-GB" b="0" dirty="0"/>
              <a:t>European Disability Forum </a:t>
            </a:r>
          </a:p>
        </p:txBody>
      </p:sp>
      <p:sp>
        <p:nvSpPr>
          <p:cNvPr id="3" name="Content Placeholder 2">
            <a:extLst>
              <a:ext uri="{FF2B5EF4-FFF2-40B4-BE49-F238E27FC236}">
                <a16:creationId xmlns:a16="http://schemas.microsoft.com/office/drawing/2014/main" id="{359C0CCE-D96B-FA13-C085-AE08606EDAEC}"/>
              </a:ext>
            </a:extLst>
          </p:cNvPr>
          <p:cNvSpPr>
            <a:spLocks noGrp="1"/>
          </p:cNvSpPr>
          <p:nvPr>
            <p:ph type="title" idx="4294967295"/>
          </p:nvPr>
        </p:nvSpPr>
        <p:spPr>
          <a:xfrm>
            <a:off x="2715022" y="605630"/>
            <a:ext cx="6761956" cy="5572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B5F8E"/>
                </a:solidFill>
                <a:effectLst/>
                <a:uLnTx/>
                <a:uFillTx/>
                <a:latin typeface="+mn-lt"/>
                <a:ea typeface="+mn-ea"/>
                <a:cs typeface="+mn-cs"/>
              </a:rPr>
              <a:t>Questions and Answers Part II</a:t>
            </a:r>
          </a:p>
        </p:txBody>
      </p:sp>
      <p:pic>
        <p:nvPicPr>
          <p:cNvPr id="4" name="Picture 2">
            <a:extLst>
              <a:ext uri="{FF2B5EF4-FFF2-40B4-BE49-F238E27FC236}">
                <a16:creationId xmlns:a16="http://schemas.microsoft.com/office/drawing/2014/main" id="{F6673808-2F67-6657-D875-070D053EC99C}"/>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03205" y="439068"/>
            <a:ext cx="2180184" cy="89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343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1DCF-BAE7-FBC1-9484-9D1AA22402AF}"/>
              </a:ext>
            </a:extLst>
          </p:cNvPr>
          <p:cNvSpPr>
            <a:spLocks noGrp="1"/>
          </p:cNvSpPr>
          <p:nvPr>
            <p:ph type="title"/>
          </p:nvPr>
        </p:nvSpPr>
        <p:spPr>
          <a:xfrm>
            <a:off x="2035959" y="762185"/>
            <a:ext cx="6853512" cy="537594"/>
          </a:xfrm>
        </p:spPr>
        <p:txBody>
          <a:bodyPr>
            <a:normAutofit/>
          </a:bodyPr>
          <a:lstStyle/>
          <a:p>
            <a:r>
              <a:rPr lang="en-GB" dirty="0">
                <a:latin typeface="Arial"/>
                <a:cs typeface="Arial"/>
              </a:rPr>
              <a:t>Closing + Next Steps</a:t>
            </a:r>
            <a:endParaRPr lang="en-US" dirty="0" err="1"/>
          </a:p>
        </p:txBody>
      </p:sp>
      <p:sp>
        <p:nvSpPr>
          <p:cNvPr id="3" name="Text Placeholder 2">
            <a:extLst>
              <a:ext uri="{FF2B5EF4-FFF2-40B4-BE49-F238E27FC236}">
                <a16:creationId xmlns:a16="http://schemas.microsoft.com/office/drawing/2014/main" id="{34FF0715-9C3A-BC55-6A4B-61DAE195C3AA}"/>
              </a:ext>
            </a:extLst>
          </p:cNvPr>
          <p:cNvSpPr>
            <a:spLocks noGrp="1"/>
          </p:cNvSpPr>
          <p:nvPr>
            <p:ph type="body" sz="quarter" idx="10"/>
          </p:nvPr>
        </p:nvSpPr>
        <p:spPr/>
        <p:txBody>
          <a:bodyPr vert="horz" lIns="91440" tIns="45720" rIns="91440" bIns="45720" rtlCol="0" anchor="t">
            <a:noAutofit/>
          </a:bodyPr>
          <a:lstStyle/>
          <a:p>
            <a:endParaRPr lang="en-GB" dirty="0"/>
          </a:p>
          <a:p>
            <a:endParaRPr lang="en-GB" dirty="0"/>
          </a:p>
          <a:p>
            <a:r>
              <a:rPr lang="en-US" b="1" dirty="0">
                <a:latin typeface="Arial"/>
                <a:cs typeface="Arial"/>
              </a:rPr>
              <a:t>Alejandro Moledo </a:t>
            </a:r>
          </a:p>
          <a:p>
            <a:r>
              <a:rPr lang="en-GB" dirty="0"/>
              <a:t>European Disability Forum</a:t>
            </a:r>
          </a:p>
          <a:p>
            <a:endParaRPr lang="en-GB" dirty="0"/>
          </a:p>
        </p:txBody>
      </p:sp>
      <p:pic>
        <p:nvPicPr>
          <p:cNvPr id="8" name="Picture 2">
            <a:extLst>
              <a:ext uri="{FF2B5EF4-FFF2-40B4-BE49-F238E27FC236}">
                <a16:creationId xmlns:a16="http://schemas.microsoft.com/office/drawing/2014/main" id="{B8627212-425E-8F8B-E6E6-DFACDEDF1C0F}"/>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2240" y="5270288"/>
            <a:ext cx="2963473" cy="12102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Placeholder 5" descr="A photo of Alejandro posing in front of the camera&#10;&#10;Alejandro is smiling and is wearing a red shirt">
            <a:extLst>
              <a:ext uri="{FF2B5EF4-FFF2-40B4-BE49-F238E27FC236}">
                <a16:creationId xmlns:a16="http://schemas.microsoft.com/office/drawing/2014/main" id="{59F97A45-408C-CF96-2F0B-9022B429C35C}"/>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734040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ED43E7F-101F-F848-80B8-0568E7618437}"/>
              </a:ext>
              <a:ext uri="{C183D7F6-B498-43B3-948B-1728B52AA6E4}">
                <adec:decorative xmlns:adec="http://schemas.microsoft.com/office/drawing/2017/decorative" val="1"/>
              </a:ext>
            </a:extLst>
          </p:cNvPr>
          <p:cNvSpPr/>
          <p:nvPr/>
        </p:nvSpPr>
        <p:spPr>
          <a:xfrm>
            <a:off x="4830655" y="5642304"/>
            <a:ext cx="2528009" cy="1022562"/>
          </a:xfrm>
          <a:prstGeom prst="roundRect">
            <a:avLst/>
          </a:prstGeom>
          <a:solidFill>
            <a:srgbClr val="F7F7F7"/>
          </a:solidFill>
          <a:ln>
            <a:solidFill>
              <a:srgbClr val="F7F7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Marcador de texto 1">
            <a:extLst>
              <a:ext uri="{FF2B5EF4-FFF2-40B4-BE49-F238E27FC236}">
                <a16:creationId xmlns:a16="http://schemas.microsoft.com/office/drawing/2014/main" id="{0EB44945-862D-8ABD-6EAC-F96E33BA352F}"/>
              </a:ext>
            </a:extLst>
          </p:cNvPr>
          <p:cNvSpPr>
            <a:spLocks noGrp="1"/>
          </p:cNvSpPr>
          <p:nvPr>
            <p:ph type="title" idx="4294967295"/>
          </p:nvPr>
        </p:nvSpPr>
        <p:spPr>
          <a:xfrm>
            <a:off x="2665413" y="2794000"/>
            <a:ext cx="6858000" cy="806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000" b="1" i="0" u="none" strike="noStrike" kern="1200" cap="none" spc="0" normalizeH="0" baseline="0" noProof="0" dirty="0">
                <a:ln>
                  <a:noFill/>
                </a:ln>
                <a:solidFill>
                  <a:schemeClr val="bg1"/>
                </a:solidFill>
                <a:effectLst/>
                <a:uLnTx/>
                <a:uFillTx/>
                <a:latin typeface="+mn-lt"/>
                <a:ea typeface="+mn-ea"/>
                <a:cs typeface="+mn-cs"/>
              </a:rPr>
              <a:t>Thank you!</a:t>
            </a:r>
          </a:p>
        </p:txBody>
      </p:sp>
      <p:pic>
        <p:nvPicPr>
          <p:cNvPr id="3" name="Picture 2">
            <a:extLst>
              <a:ext uri="{FF2B5EF4-FFF2-40B4-BE49-F238E27FC236}">
                <a16:creationId xmlns:a16="http://schemas.microsoft.com/office/drawing/2014/main" id="{9F167C18-6A38-28F4-BD82-CA32AC2BBFF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8106" y="5837069"/>
            <a:ext cx="2176461" cy="890093"/>
          </a:xfrm>
          <a:prstGeom prst="rect">
            <a:avLst/>
          </a:prstGeom>
        </p:spPr>
      </p:pic>
    </p:spTree>
    <p:extLst>
      <p:ext uri="{BB962C8B-B14F-4D97-AF65-F5344CB8AC3E}">
        <p14:creationId xmlns:p14="http://schemas.microsoft.com/office/powerpoint/2010/main" val="2772938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FA7565-EFF1-BD55-4577-EDEACE2DF8EE}"/>
              </a:ext>
            </a:extLst>
          </p:cNvPr>
          <p:cNvSpPr>
            <a:spLocks noGrp="1"/>
          </p:cNvSpPr>
          <p:nvPr>
            <p:ph type="title" idx="4294967295"/>
          </p:nvPr>
        </p:nvSpPr>
        <p:spPr>
          <a:xfrm>
            <a:off x="2339975" y="496888"/>
            <a:ext cx="9361488" cy="658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B5F8E"/>
                </a:solidFill>
                <a:effectLst/>
                <a:uLnTx/>
                <a:uFillTx/>
                <a:latin typeface="+mn-lt"/>
                <a:ea typeface="+mn-ea"/>
                <a:cs typeface="+mn-cs"/>
              </a:rPr>
              <a:t>Practical Information Part II</a:t>
            </a:r>
          </a:p>
        </p:txBody>
      </p:sp>
      <p:sp>
        <p:nvSpPr>
          <p:cNvPr id="3" name="Content Placeholder 2">
            <a:extLst>
              <a:ext uri="{FF2B5EF4-FFF2-40B4-BE49-F238E27FC236}">
                <a16:creationId xmlns:a16="http://schemas.microsoft.com/office/drawing/2014/main" id="{1F4B916D-956A-9665-8BCF-B79460062A75}"/>
              </a:ext>
            </a:extLst>
          </p:cNvPr>
          <p:cNvSpPr>
            <a:spLocks noGrp="1"/>
          </p:cNvSpPr>
          <p:nvPr>
            <p:ph sz="quarter" idx="11"/>
          </p:nvPr>
        </p:nvSpPr>
        <p:spPr/>
        <p:txBody>
          <a:bodyPr>
            <a:normAutofit fontScale="92500" lnSpcReduction="10000"/>
          </a:bodyPr>
          <a:lstStyle/>
          <a:p>
            <a:pPr marL="0" marR="0" lvl="0" indent="0" algn="l" defTabSz="457200" rtl="0" eaLnBrk="0" fontAlgn="base" latinLnBrk="0" hangingPunct="0">
              <a:lnSpc>
                <a:spcPct val="150000"/>
              </a:lnSpc>
              <a:spcBef>
                <a:spcPts val="662"/>
              </a:spcBef>
              <a:spcAft>
                <a:spcPts val="662"/>
              </a:spcAft>
              <a:buClrTx/>
              <a:buSzTx/>
              <a:buFont typeface="Arial" panose="020B0604020202020204" pitchFamily="34" charset="0"/>
              <a:buNone/>
              <a:tabLst/>
              <a:defRPr/>
            </a:pPr>
            <a:r>
              <a:rPr kumimoji="0" lang="en-GB" sz="3200" b="1" i="0" u="none" strike="noStrike" kern="0" cap="none" spc="0" normalizeH="0" baseline="0" noProof="0" dirty="0">
                <a:ln>
                  <a:noFill/>
                </a:ln>
                <a:solidFill>
                  <a:prstClr val="black"/>
                </a:solidFill>
                <a:effectLst/>
                <a:uLnTx/>
                <a:uFillTx/>
                <a:cs typeface="Arial" panose="020B0604020202020204" pitchFamily="34" charset="0"/>
              </a:rPr>
              <a:t>General rules:</a:t>
            </a:r>
          </a:p>
          <a:p>
            <a:pPr marL="228600" marR="0" lvl="0" indent="-228600" algn="l" defTabSz="457200" rtl="0" eaLnBrk="0" fontAlgn="base" latinLnBrk="0" hangingPunct="0">
              <a:lnSpc>
                <a:spcPct val="150000"/>
              </a:lnSpc>
              <a:spcBef>
                <a:spcPts val="662"/>
              </a:spcBef>
              <a:spcAft>
                <a:spcPts val="662"/>
              </a:spcAft>
              <a:buClr>
                <a:schemeClr val="tx1"/>
              </a:buClr>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cs typeface="Arial" panose="020B0604020202020204" pitchFamily="34" charset="0"/>
              </a:rPr>
              <a:t>Please remain muted with camera off while you are not speaking </a:t>
            </a:r>
          </a:p>
          <a:p>
            <a:pPr marL="228600" marR="0" lvl="0" indent="-228600" algn="l" defTabSz="457200" rtl="0" eaLnBrk="0" fontAlgn="base" latinLnBrk="0" hangingPunct="0">
              <a:lnSpc>
                <a:spcPct val="150000"/>
              </a:lnSpc>
              <a:spcBef>
                <a:spcPts val="662"/>
              </a:spcBef>
              <a:spcAft>
                <a:spcPts val="662"/>
              </a:spcAft>
              <a:buClr>
                <a:schemeClr val="tx1"/>
              </a:buClr>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cs typeface="Arial" panose="020B0604020202020204" pitchFamily="34" charset="0"/>
              </a:rPr>
              <a:t>You will be given the floor </a:t>
            </a:r>
          </a:p>
          <a:p>
            <a:pPr marL="228600" marR="0" lvl="0" indent="-228600" algn="l" defTabSz="457200" rtl="0" eaLnBrk="0" fontAlgn="base" latinLnBrk="0" hangingPunct="0">
              <a:lnSpc>
                <a:spcPct val="150000"/>
              </a:lnSpc>
              <a:spcBef>
                <a:spcPts val="662"/>
              </a:spcBef>
              <a:spcAft>
                <a:spcPts val="662"/>
              </a:spcAft>
              <a:buClr>
                <a:schemeClr val="tx1"/>
              </a:buClr>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cs typeface="Arial" panose="020B0604020202020204" pitchFamily="34" charset="0"/>
              </a:rPr>
              <a:t>When you speak, please have your video on if you wish</a:t>
            </a:r>
          </a:p>
          <a:p>
            <a:pPr marL="228600" marR="0" lvl="0" indent="-228600" algn="l" defTabSz="457200" rtl="0" eaLnBrk="0" fontAlgn="base" latinLnBrk="0" hangingPunct="0">
              <a:lnSpc>
                <a:spcPct val="150000"/>
              </a:lnSpc>
              <a:spcBef>
                <a:spcPts val="662"/>
              </a:spcBef>
              <a:spcAft>
                <a:spcPts val="662"/>
              </a:spcAft>
              <a:buClr>
                <a:schemeClr val="tx1"/>
              </a:buClr>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cs typeface="Arial" panose="020B0604020202020204" pitchFamily="34" charset="0"/>
              </a:rPr>
              <a:t>Introduce yourself when speaking</a:t>
            </a:r>
          </a:p>
          <a:p>
            <a:pPr marL="228600" marR="0" lvl="0" indent="-228600" algn="l" defTabSz="457200" rtl="0" eaLnBrk="0" fontAlgn="base" latinLnBrk="0" hangingPunct="0">
              <a:lnSpc>
                <a:spcPct val="150000"/>
              </a:lnSpc>
              <a:spcBef>
                <a:spcPts val="662"/>
              </a:spcBef>
              <a:spcAft>
                <a:spcPts val="662"/>
              </a:spcAft>
              <a:buClr>
                <a:schemeClr val="tx1"/>
              </a:buClr>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cs typeface="Arial" panose="020B0604020202020204" pitchFamily="34" charset="0"/>
              </a:rPr>
              <a:t>Please speak slowly </a:t>
            </a:r>
          </a:p>
          <a:p>
            <a:endParaRPr lang="en-GB" dirty="0"/>
          </a:p>
        </p:txBody>
      </p:sp>
      <p:pic>
        <p:nvPicPr>
          <p:cNvPr id="5" name="Picture 2">
            <a:extLst>
              <a:ext uri="{FF2B5EF4-FFF2-40B4-BE49-F238E27FC236}">
                <a16:creationId xmlns:a16="http://schemas.microsoft.com/office/drawing/2014/main" id="{5B35C228-10EF-DBE5-15A6-7459D8ADF7BF}"/>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12411" y="278699"/>
            <a:ext cx="2689052" cy="1095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66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3EDFB3-7457-D4F0-6F54-90E112C265D1}"/>
              </a:ext>
            </a:extLst>
          </p:cNvPr>
          <p:cNvSpPr>
            <a:spLocks noGrp="1"/>
          </p:cNvSpPr>
          <p:nvPr>
            <p:ph type="title"/>
          </p:nvPr>
        </p:nvSpPr>
        <p:spPr>
          <a:xfrm>
            <a:off x="2022620" y="582086"/>
            <a:ext cx="9224057" cy="760134"/>
          </a:xfrm>
        </p:spPr>
        <p:txBody>
          <a:bodyPr/>
          <a:lstStyle/>
          <a:p>
            <a:pPr algn="l"/>
            <a:r>
              <a:rPr lang="en-GB" dirty="0"/>
              <a:t>Today’s Programme</a:t>
            </a:r>
          </a:p>
        </p:txBody>
      </p:sp>
      <p:sp>
        <p:nvSpPr>
          <p:cNvPr id="3" name="Marcador de contenido 2">
            <a:extLst>
              <a:ext uri="{FF2B5EF4-FFF2-40B4-BE49-F238E27FC236}">
                <a16:creationId xmlns:a16="http://schemas.microsoft.com/office/drawing/2014/main" id="{1E18671C-030F-C5E5-8756-CC32AE711958}"/>
              </a:ext>
            </a:extLst>
          </p:cNvPr>
          <p:cNvSpPr>
            <a:spLocks noGrp="1"/>
          </p:cNvSpPr>
          <p:nvPr>
            <p:ph idx="1"/>
          </p:nvPr>
        </p:nvSpPr>
        <p:spPr>
          <a:xfrm>
            <a:off x="867103" y="1805330"/>
            <a:ext cx="10538271" cy="504806"/>
          </a:xfrm>
        </p:spPr>
        <p:txBody>
          <a:bodyPr/>
          <a:lstStyle/>
          <a:p>
            <a:r>
              <a:rPr lang="en-GB" dirty="0"/>
              <a:t>Welcome and Introduction</a:t>
            </a:r>
          </a:p>
        </p:txBody>
      </p:sp>
      <p:sp>
        <p:nvSpPr>
          <p:cNvPr id="4" name="Marcador de contenido 3">
            <a:extLst>
              <a:ext uri="{FF2B5EF4-FFF2-40B4-BE49-F238E27FC236}">
                <a16:creationId xmlns:a16="http://schemas.microsoft.com/office/drawing/2014/main" id="{2445A8C1-721E-6429-4A69-81808BB30244}"/>
              </a:ext>
            </a:extLst>
          </p:cNvPr>
          <p:cNvSpPr>
            <a:spLocks noGrp="1"/>
          </p:cNvSpPr>
          <p:nvPr>
            <p:ph idx="13"/>
          </p:nvPr>
        </p:nvSpPr>
        <p:spPr>
          <a:xfrm>
            <a:off x="1615836" y="2416863"/>
            <a:ext cx="8317375" cy="398080"/>
          </a:xfrm>
        </p:spPr>
        <p:txBody>
          <a:bodyPr vert="horz" lIns="91440" tIns="45720" rIns="91440" bIns="45720" rtlCol="0" anchor="t">
            <a:noAutofit/>
          </a:bodyPr>
          <a:lstStyle/>
          <a:p>
            <a:pPr marL="342900" indent="-342900">
              <a:buFont typeface="Arial" panose="020B0604020202020204" pitchFamily="34" charset="0"/>
              <a:buChar char="•"/>
            </a:pPr>
            <a:r>
              <a:rPr lang="en-GB" dirty="0">
                <a:latin typeface="Arial"/>
                <a:cs typeface="Arial"/>
              </a:rPr>
              <a:t>Set the Scene and background information</a:t>
            </a:r>
            <a:endParaRPr lang="en-GB" dirty="0">
              <a:solidFill>
                <a:schemeClr val="tx1"/>
              </a:solidFill>
            </a:endParaRPr>
          </a:p>
        </p:txBody>
      </p:sp>
      <p:sp>
        <p:nvSpPr>
          <p:cNvPr id="5" name="Marcador de contenido 4">
            <a:extLst>
              <a:ext uri="{FF2B5EF4-FFF2-40B4-BE49-F238E27FC236}">
                <a16:creationId xmlns:a16="http://schemas.microsoft.com/office/drawing/2014/main" id="{6BF6F477-27B4-0349-C8EB-C4CAF6CEC791}"/>
              </a:ext>
            </a:extLst>
          </p:cNvPr>
          <p:cNvSpPr>
            <a:spLocks noGrp="1"/>
          </p:cNvSpPr>
          <p:nvPr>
            <p:ph idx="14"/>
          </p:nvPr>
        </p:nvSpPr>
        <p:spPr>
          <a:xfrm>
            <a:off x="884823" y="2955679"/>
            <a:ext cx="10538271" cy="504806"/>
          </a:xfrm>
        </p:spPr>
        <p:txBody>
          <a:bodyPr/>
          <a:lstStyle/>
          <a:p>
            <a:r>
              <a:rPr lang="en-GB" dirty="0"/>
              <a:t>Latest News</a:t>
            </a:r>
          </a:p>
        </p:txBody>
      </p:sp>
      <p:sp>
        <p:nvSpPr>
          <p:cNvPr id="6" name="Marcador de contenido 5">
            <a:extLst>
              <a:ext uri="{FF2B5EF4-FFF2-40B4-BE49-F238E27FC236}">
                <a16:creationId xmlns:a16="http://schemas.microsoft.com/office/drawing/2014/main" id="{51FFBA7E-7149-50D0-00B8-456D6B4B826C}"/>
              </a:ext>
            </a:extLst>
          </p:cNvPr>
          <p:cNvSpPr>
            <a:spLocks noGrp="1"/>
          </p:cNvSpPr>
          <p:nvPr>
            <p:ph idx="15"/>
          </p:nvPr>
        </p:nvSpPr>
        <p:spPr>
          <a:xfrm>
            <a:off x="884823" y="4055274"/>
            <a:ext cx="10520551" cy="504806"/>
          </a:xfrm>
        </p:spPr>
        <p:txBody>
          <a:bodyPr vert="horz" lIns="91440" tIns="45720" rIns="91440" bIns="45720" rtlCol="0" anchor="t">
            <a:noAutofit/>
          </a:bodyPr>
          <a:lstStyle/>
          <a:p>
            <a:r>
              <a:rPr lang="en-GB" dirty="0">
                <a:latin typeface="Arial"/>
                <a:cs typeface="Arial"/>
              </a:rPr>
              <a:t>OPD Results and Open Discussion</a:t>
            </a:r>
            <a:endParaRPr lang="en-GB" dirty="0"/>
          </a:p>
        </p:txBody>
      </p:sp>
      <p:sp>
        <p:nvSpPr>
          <p:cNvPr id="7" name="Marcador de contenido 6">
            <a:extLst>
              <a:ext uri="{FF2B5EF4-FFF2-40B4-BE49-F238E27FC236}">
                <a16:creationId xmlns:a16="http://schemas.microsoft.com/office/drawing/2014/main" id="{62FBE062-1BCD-1601-A3D7-C5296C17B654}"/>
              </a:ext>
            </a:extLst>
          </p:cNvPr>
          <p:cNvSpPr>
            <a:spLocks noGrp="1"/>
          </p:cNvSpPr>
          <p:nvPr>
            <p:ph idx="16"/>
          </p:nvPr>
        </p:nvSpPr>
        <p:spPr>
          <a:xfrm>
            <a:off x="1615836" y="3567230"/>
            <a:ext cx="9791243" cy="443342"/>
          </a:xfrm>
        </p:spPr>
        <p:txBody>
          <a:bodyPr vert="horz" lIns="91440" tIns="45720" rIns="91440" bIns="45720" rtlCol="0" anchor="t">
            <a:noAutofit/>
          </a:bodyPr>
          <a:lstStyle/>
          <a:p>
            <a:pPr marL="342900" indent="-342900">
              <a:buFont typeface="Arial" panose="020B0604020202020204" pitchFamily="34" charset="0"/>
              <a:buChar char="•"/>
            </a:pPr>
            <a:r>
              <a:rPr lang="en-GB" dirty="0">
                <a:latin typeface="Arial"/>
                <a:cs typeface="Arial"/>
              </a:rPr>
              <a:t>Global Disability Summit and European Regional Disability Summit</a:t>
            </a:r>
          </a:p>
        </p:txBody>
      </p:sp>
      <p:sp>
        <p:nvSpPr>
          <p:cNvPr id="11" name="Marcador de contenido 5">
            <a:extLst>
              <a:ext uri="{FF2B5EF4-FFF2-40B4-BE49-F238E27FC236}">
                <a16:creationId xmlns:a16="http://schemas.microsoft.com/office/drawing/2014/main" id="{78FEFCAE-AEB7-B431-8600-E5DB3B0D6034}"/>
              </a:ext>
            </a:extLst>
          </p:cNvPr>
          <p:cNvSpPr txBox="1">
            <a:spLocks/>
          </p:cNvSpPr>
          <p:nvPr/>
        </p:nvSpPr>
        <p:spPr>
          <a:xfrm>
            <a:off x="902544" y="5123342"/>
            <a:ext cx="10520550" cy="504806"/>
          </a:xfrm>
          <a:prstGeom prst="rect">
            <a:avLst/>
          </a:prstGeom>
          <a:solidFill>
            <a:srgbClr val="0B5F8E"/>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Commitment Guidance from Global Stakeholders &amp; OPDs</a:t>
            </a:r>
          </a:p>
        </p:txBody>
      </p:sp>
      <p:sp>
        <p:nvSpPr>
          <p:cNvPr id="14" name="Marcador de contenido 6">
            <a:extLst>
              <a:ext uri="{FF2B5EF4-FFF2-40B4-BE49-F238E27FC236}">
                <a16:creationId xmlns:a16="http://schemas.microsoft.com/office/drawing/2014/main" id="{A608E567-8CB7-ABB9-A3F2-51E57C88DA40}"/>
              </a:ext>
            </a:extLst>
          </p:cNvPr>
          <p:cNvSpPr txBox="1">
            <a:spLocks/>
          </p:cNvSpPr>
          <p:nvPr/>
        </p:nvSpPr>
        <p:spPr>
          <a:xfrm>
            <a:off x="1664843" y="5754693"/>
            <a:ext cx="9978970" cy="443342"/>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The European Union, Norway and Spain </a:t>
            </a:r>
          </a:p>
          <a:p>
            <a:pPr marL="342900" indent="-342900">
              <a:buFont typeface="Arial" panose="020B0604020202020204" pitchFamily="34" charset="0"/>
              <a:buChar char="•"/>
            </a:pPr>
            <a:r>
              <a:rPr lang="en-GB" dirty="0">
                <a:latin typeface="Arial"/>
                <a:cs typeface="Arial"/>
              </a:rPr>
              <a:t>Open Discussion + Questions and Answers</a:t>
            </a:r>
          </a:p>
        </p:txBody>
      </p:sp>
      <p:sp>
        <p:nvSpPr>
          <p:cNvPr id="15" name="Marcador de contenido 6">
            <a:extLst>
              <a:ext uri="{FF2B5EF4-FFF2-40B4-BE49-F238E27FC236}">
                <a16:creationId xmlns:a16="http://schemas.microsoft.com/office/drawing/2014/main" id="{265E9DDF-7FD9-6254-5CF6-9D9ABDFC88A5}"/>
              </a:ext>
            </a:extLst>
          </p:cNvPr>
          <p:cNvSpPr txBox="1">
            <a:spLocks/>
          </p:cNvSpPr>
          <p:nvPr/>
        </p:nvSpPr>
        <p:spPr>
          <a:xfrm>
            <a:off x="1615835" y="4621131"/>
            <a:ext cx="8317375" cy="443342"/>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latin typeface="Arial"/>
                <a:cs typeface="Arial"/>
              </a:rPr>
              <a:t>Results from past consultations and surveys </a:t>
            </a:r>
            <a:endParaRPr lang="en-GB" dirty="0"/>
          </a:p>
        </p:txBody>
      </p:sp>
      <p:pic>
        <p:nvPicPr>
          <p:cNvPr id="8" name="Picture 2">
            <a:extLst>
              <a:ext uri="{FF2B5EF4-FFF2-40B4-BE49-F238E27FC236}">
                <a16:creationId xmlns:a16="http://schemas.microsoft.com/office/drawing/2014/main" id="{52D1A79A-9F3E-3948-2066-5BB50FE0DB0A}"/>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80328" y="495213"/>
            <a:ext cx="2863485" cy="116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51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7E06-16DD-35C4-43D7-1E2871A6E4B2}"/>
              </a:ext>
            </a:extLst>
          </p:cNvPr>
          <p:cNvSpPr>
            <a:spLocks noGrp="1"/>
          </p:cNvSpPr>
          <p:nvPr>
            <p:ph type="title"/>
          </p:nvPr>
        </p:nvSpPr>
        <p:spPr>
          <a:xfrm>
            <a:off x="2013977" y="771932"/>
            <a:ext cx="6853512" cy="537594"/>
          </a:xfrm>
        </p:spPr>
        <p:txBody>
          <a:bodyPr/>
          <a:lstStyle/>
          <a:p>
            <a:r>
              <a:rPr lang="en-GB" dirty="0"/>
              <a:t>Introduction</a:t>
            </a:r>
          </a:p>
        </p:txBody>
      </p:sp>
      <p:sp>
        <p:nvSpPr>
          <p:cNvPr id="3" name="Text Placeholder 2">
            <a:extLst>
              <a:ext uri="{FF2B5EF4-FFF2-40B4-BE49-F238E27FC236}">
                <a16:creationId xmlns:a16="http://schemas.microsoft.com/office/drawing/2014/main" id="{3A1661BB-ECD1-ECB4-F3B7-A9A900171076}"/>
              </a:ext>
            </a:extLst>
          </p:cNvPr>
          <p:cNvSpPr>
            <a:spLocks noGrp="1"/>
          </p:cNvSpPr>
          <p:nvPr>
            <p:ph type="body" sz="quarter" idx="10"/>
          </p:nvPr>
        </p:nvSpPr>
        <p:spPr/>
        <p:txBody>
          <a:bodyPr/>
          <a:lstStyle/>
          <a:p>
            <a:endParaRPr lang="en-GB" dirty="0"/>
          </a:p>
          <a:p>
            <a:endParaRPr lang="en-GB" dirty="0"/>
          </a:p>
          <a:p>
            <a:r>
              <a:rPr lang="en-GB" b="1" dirty="0"/>
              <a:t>Nadia Hadad</a:t>
            </a:r>
          </a:p>
          <a:p>
            <a:r>
              <a:rPr lang="en-GB" dirty="0"/>
              <a:t>European Disability Forum</a:t>
            </a:r>
          </a:p>
        </p:txBody>
      </p:sp>
      <p:sp>
        <p:nvSpPr>
          <p:cNvPr id="6" name="Content Placeholder 5">
            <a:extLst>
              <a:ext uri="{FF2B5EF4-FFF2-40B4-BE49-F238E27FC236}">
                <a16:creationId xmlns:a16="http://schemas.microsoft.com/office/drawing/2014/main" id="{712BD185-D29E-DD1F-F563-50B2DC66BF10}"/>
              </a:ext>
            </a:extLst>
          </p:cNvPr>
          <p:cNvSpPr>
            <a:spLocks noGrp="1"/>
          </p:cNvSpPr>
          <p:nvPr>
            <p:ph sz="quarter" idx="13"/>
          </p:nvPr>
        </p:nvSpPr>
        <p:spPr/>
        <p:txBody>
          <a:bodyPr/>
          <a:lstStyle/>
          <a:p>
            <a:r>
              <a:rPr lang="en-US" dirty="0"/>
              <a:t>European Network on Independent Living</a:t>
            </a:r>
            <a:endParaRPr lang="en-GB" dirty="0"/>
          </a:p>
        </p:txBody>
      </p:sp>
      <p:pic>
        <p:nvPicPr>
          <p:cNvPr id="2050" name="Picture 2" descr="Nadia Hadad - ENIL">
            <a:extLst>
              <a:ext uri="{FF2B5EF4-FFF2-40B4-BE49-F238E27FC236}">
                <a16:creationId xmlns:a16="http://schemas.microsoft.com/office/drawing/2014/main" id="{6069EB86-8C0A-F538-02E2-EF93A09DA7FE}"/>
              </a:ext>
            </a:extLst>
          </p:cNvPr>
          <p:cNvPicPr>
            <a:picLocks noGrp="1" noChangeAspect="1" noChangeArrowheads="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1995199-81DF-4C82-7523-F180C42AAF2A}"/>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293" y="5156167"/>
            <a:ext cx="2865368" cy="1170533"/>
          </a:xfrm>
          <a:prstGeom prst="rect">
            <a:avLst/>
          </a:prstGeom>
        </p:spPr>
      </p:pic>
    </p:spTree>
    <p:extLst>
      <p:ext uri="{BB962C8B-B14F-4D97-AF65-F5344CB8AC3E}">
        <p14:creationId xmlns:p14="http://schemas.microsoft.com/office/powerpoint/2010/main" val="396780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364A8-7EE8-BA69-0960-2DA04248D3E7}"/>
              </a:ext>
            </a:extLst>
          </p:cNvPr>
          <p:cNvSpPr>
            <a:spLocks noGrp="1"/>
          </p:cNvSpPr>
          <p:nvPr>
            <p:ph type="title"/>
          </p:nvPr>
        </p:nvSpPr>
        <p:spPr>
          <a:xfrm>
            <a:off x="1997936" y="805663"/>
            <a:ext cx="6853512" cy="537594"/>
          </a:xfrm>
        </p:spPr>
        <p:txBody>
          <a:bodyPr>
            <a:normAutofit fontScale="90000"/>
          </a:bodyPr>
          <a:lstStyle/>
          <a:p>
            <a:r>
              <a:rPr lang="en-GB" dirty="0"/>
              <a:t>Latest News – Global Disability Summit</a:t>
            </a:r>
          </a:p>
        </p:txBody>
      </p:sp>
      <p:sp>
        <p:nvSpPr>
          <p:cNvPr id="3" name="Text Placeholder 2">
            <a:extLst>
              <a:ext uri="{FF2B5EF4-FFF2-40B4-BE49-F238E27FC236}">
                <a16:creationId xmlns:a16="http://schemas.microsoft.com/office/drawing/2014/main" id="{C6553DC2-1781-CADC-3D6A-570EC2065B6E}"/>
              </a:ext>
            </a:extLst>
          </p:cNvPr>
          <p:cNvSpPr>
            <a:spLocks noGrp="1"/>
          </p:cNvSpPr>
          <p:nvPr>
            <p:ph type="body" sz="quarter" idx="10"/>
          </p:nvPr>
        </p:nvSpPr>
        <p:spPr/>
        <p:txBody>
          <a:bodyPr/>
          <a:lstStyle/>
          <a:p>
            <a:endParaRPr lang="en-GB" dirty="0"/>
          </a:p>
          <a:p>
            <a:endParaRPr lang="en-GB" dirty="0"/>
          </a:p>
          <a:p>
            <a:r>
              <a:rPr lang="en-GB" b="1" dirty="0"/>
              <a:t>Greta Gamberini</a:t>
            </a:r>
          </a:p>
          <a:p>
            <a:r>
              <a:rPr lang="en-GB" dirty="0"/>
              <a:t>Global Disability Summit Secretariat  </a:t>
            </a:r>
          </a:p>
          <a:p>
            <a:endParaRPr lang="en-GB" dirty="0"/>
          </a:p>
        </p:txBody>
      </p:sp>
      <p:pic>
        <p:nvPicPr>
          <p:cNvPr id="8194" name="Picture 2" descr="picture of Greta Gamberini, IDA Global Disability Summit Officer &#10;">
            <a:extLst>
              <a:ext uri="{FF2B5EF4-FFF2-40B4-BE49-F238E27FC236}">
                <a16:creationId xmlns:a16="http://schemas.microsoft.com/office/drawing/2014/main" id="{7B19D5BD-49F1-D7CC-5329-3782EB763D20}"/>
              </a:ext>
            </a:extLst>
          </p:cNvPr>
          <p:cNvPicPr>
            <a:picLocks noGrp="1" noChangeAspect="1" noChangeArrowheads="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7EF7AAF-ADC8-733F-A4A7-EC9B6FA1D0C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150" y="5044010"/>
            <a:ext cx="2865368" cy="1170533"/>
          </a:xfrm>
          <a:prstGeom prst="rect">
            <a:avLst/>
          </a:prstGeom>
        </p:spPr>
      </p:pic>
    </p:spTree>
    <p:extLst>
      <p:ext uri="{BB962C8B-B14F-4D97-AF65-F5344CB8AC3E}">
        <p14:creationId xmlns:p14="http://schemas.microsoft.com/office/powerpoint/2010/main" val="3883134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1DCF-BAE7-FBC1-9484-9D1AA22402AF}"/>
              </a:ext>
            </a:extLst>
          </p:cNvPr>
          <p:cNvSpPr>
            <a:spLocks noGrp="1"/>
          </p:cNvSpPr>
          <p:nvPr>
            <p:ph type="title"/>
          </p:nvPr>
        </p:nvSpPr>
        <p:spPr>
          <a:xfrm>
            <a:off x="1881630" y="820058"/>
            <a:ext cx="6853512" cy="537594"/>
          </a:xfrm>
        </p:spPr>
        <p:txBody>
          <a:bodyPr>
            <a:normAutofit fontScale="90000"/>
          </a:bodyPr>
          <a:lstStyle/>
          <a:p>
            <a:r>
              <a:rPr lang="en-GB">
                <a:latin typeface="Arial"/>
                <a:cs typeface="Arial"/>
              </a:rPr>
              <a:t>Latest </a:t>
            </a:r>
            <a:r>
              <a:rPr lang="en-GB" sz="3100">
                <a:latin typeface="Arial"/>
                <a:ea typeface="+mn-ea"/>
                <a:cs typeface="Arial"/>
              </a:rPr>
              <a:t>News</a:t>
            </a:r>
            <a:r>
              <a:rPr lang="en-GB">
                <a:latin typeface="Arial"/>
                <a:cs typeface="Arial"/>
              </a:rPr>
              <a:t> – European Regional Disability Forum</a:t>
            </a:r>
          </a:p>
        </p:txBody>
      </p:sp>
      <p:sp>
        <p:nvSpPr>
          <p:cNvPr id="3" name="Text Placeholder 2">
            <a:extLst>
              <a:ext uri="{FF2B5EF4-FFF2-40B4-BE49-F238E27FC236}">
                <a16:creationId xmlns:a16="http://schemas.microsoft.com/office/drawing/2014/main" id="{34FF0715-9C3A-BC55-6A4B-61DAE195C3AA}"/>
              </a:ext>
            </a:extLst>
          </p:cNvPr>
          <p:cNvSpPr>
            <a:spLocks noGrp="1"/>
          </p:cNvSpPr>
          <p:nvPr>
            <p:ph type="body" sz="quarter" idx="10"/>
          </p:nvPr>
        </p:nvSpPr>
        <p:spPr>
          <a:xfrm>
            <a:off x="565150" y="1841500"/>
            <a:ext cx="4337845" cy="4033895"/>
          </a:xfrm>
        </p:spPr>
        <p:txBody>
          <a:bodyPr vert="horz" lIns="91440" tIns="45720" rIns="91440" bIns="45720" rtlCol="0" anchor="t">
            <a:noAutofit/>
          </a:bodyPr>
          <a:lstStyle/>
          <a:p>
            <a:endParaRPr lang="en-GB" dirty="0"/>
          </a:p>
          <a:p>
            <a:endParaRPr lang="en-GB" dirty="0"/>
          </a:p>
          <a:p>
            <a:r>
              <a:rPr lang="en-GB" b="1" dirty="0">
                <a:latin typeface="Arial"/>
                <a:cs typeface="Arial"/>
              </a:rPr>
              <a:t>Farid El Kholy</a:t>
            </a:r>
            <a:endParaRPr lang="en-GB" b="1" dirty="0"/>
          </a:p>
          <a:p>
            <a:r>
              <a:rPr lang="en-GB" dirty="0">
                <a:latin typeface="Arial"/>
                <a:cs typeface="Arial"/>
              </a:rPr>
              <a:t>Federal Ministry of Labour and Social Affairs  </a:t>
            </a:r>
            <a:endParaRPr lang="en-GB" dirty="0"/>
          </a:p>
          <a:p>
            <a:endParaRPr lang="en-GB" dirty="0"/>
          </a:p>
        </p:txBody>
      </p:sp>
      <p:pic>
        <p:nvPicPr>
          <p:cNvPr id="8" name="Picture 2">
            <a:extLst>
              <a:ext uri="{FF2B5EF4-FFF2-40B4-BE49-F238E27FC236}">
                <a16:creationId xmlns:a16="http://schemas.microsoft.com/office/drawing/2014/main" id="{B8627212-425E-8F8B-E6E6-DFACDEDF1C0F}"/>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2240" y="5270288"/>
            <a:ext cx="2963473" cy="12102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ederal Ministry of Labour and Social ...">
            <a:extLst>
              <a:ext uri="{FF2B5EF4-FFF2-40B4-BE49-F238E27FC236}">
                <a16:creationId xmlns:a16="http://schemas.microsoft.com/office/drawing/2014/main" id="{BB75B928-3E4B-7627-F101-EE1D7B4C378A}"/>
              </a:ext>
            </a:extLst>
          </p:cNvPr>
          <p:cNvPicPr>
            <a:picLocks noChangeAspect="1"/>
          </p:cNvPicPr>
          <p:nvPr/>
        </p:nvPicPr>
        <p:blipFill>
          <a:blip r:embed="rId3"/>
          <a:stretch>
            <a:fillRect/>
          </a:stretch>
        </p:blipFill>
        <p:spPr>
          <a:xfrm>
            <a:off x="5109058" y="1236393"/>
            <a:ext cx="6669816" cy="4407170"/>
          </a:xfrm>
          <a:prstGeom prst="rect">
            <a:avLst/>
          </a:prstGeom>
        </p:spPr>
      </p:pic>
    </p:spTree>
    <p:extLst>
      <p:ext uri="{BB962C8B-B14F-4D97-AF65-F5344CB8AC3E}">
        <p14:creationId xmlns:p14="http://schemas.microsoft.com/office/powerpoint/2010/main" val="194285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1DCF-BAE7-FBC1-9484-9D1AA22402AF}"/>
              </a:ext>
            </a:extLst>
          </p:cNvPr>
          <p:cNvSpPr>
            <a:spLocks noGrp="1"/>
          </p:cNvSpPr>
          <p:nvPr>
            <p:ph type="title"/>
          </p:nvPr>
        </p:nvSpPr>
        <p:spPr>
          <a:xfrm>
            <a:off x="1881630" y="820058"/>
            <a:ext cx="6853512" cy="537594"/>
          </a:xfrm>
        </p:spPr>
        <p:txBody>
          <a:bodyPr>
            <a:normAutofit/>
          </a:bodyPr>
          <a:lstStyle/>
          <a:p>
            <a:r>
              <a:rPr lang="en-GB" dirty="0"/>
              <a:t>Results – OPD Input</a:t>
            </a:r>
          </a:p>
        </p:txBody>
      </p:sp>
      <p:sp>
        <p:nvSpPr>
          <p:cNvPr id="3" name="Text Placeholder 2">
            <a:extLst>
              <a:ext uri="{FF2B5EF4-FFF2-40B4-BE49-F238E27FC236}">
                <a16:creationId xmlns:a16="http://schemas.microsoft.com/office/drawing/2014/main" id="{34FF0715-9C3A-BC55-6A4B-61DAE195C3AA}"/>
              </a:ext>
            </a:extLst>
          </p:cNvPr>
          <p:cNvSpPr>
            <a:spLocks noGrp="1"/>
          </p:cNvSpPr>
          <p:nvPr>
            <p:ph type="body" sz="quarter" idx="10"/>
          </p:nvPr>
        </p:nvSpPr>
        <p:spPr/>
        <p:txBody>
          <a:bodyPr/>
          <a:lstStyle/>
          <a:p>
            <a:endParaRPr lang="en-GB" dirty="0"/>
          </a:p>
          <a:p>
            <a:endParaRPr lang="en-GB" dirty="0"/>
          </a:p>
          <a:p>
            <a:r>
              <a:rPr lang="en-GB" b="1" dirty="0"/>
              <a:t>Erika Hudson</a:t>
            </a:r>
          </a:p>
          <a:p>
            <a:r>
              <a:rPr lang="en-GB" dirty="0"/>
              <a:t>European Disability Forum</a:t>
            </a:r>
          </a:p>
          <a:p>
            <a:endParaRPr lang="en-GB" dirty="0"/>
          </a:p>
        </p:txBody>
      </p:sp>
      <p:pic>
        <p:nvPicPr>
          <p:cNvPr id="8" name="Picture 2">
            <a:extLst>
              <a:ext uri="{FF2B5EF4-FFF2-40B4-BE49-F238E27FC236}">
                <a16:creationId xmlns:a16="http://schemas.microsoft.com/office/drawing/2014/main" id="{B8627212-425E-8F8B-E6E6-DFACDEDF1C0F}"/>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2240" y="5270288"/>
            <a:ext cx="2963473" cy="12102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Placeholder 10" descr="Picture of Erika in front of an EU flag and the flags of EU member states.&#10;&#10;Erika has brown hair and is wearing glasses with her arms crossed posing in front of the camera">
            <a:extLst>
              <a:ext uri="{FF2B5EF4-FFF2-40B4-BE49-F238E27FC236}">
                <a16:creationId xmlns:a16="http://schemas.microsoft.com/office/drawing/2014/main" id="{74BC7B35-4FDC-387F-484F-E0AA4D6E9A1C}"/>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4755936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37fd43-1c6c-4dd3-9001-a3de47387395" xsi:nil="true"/>
    <lcf76f155ced4ddcb4097134ff3c332f xmlns="0fe2a510-a2c2-4b20-ace0-d2dc9aae6186">
      <Terms xmlns="http://schemas.microsoft.com/office/infopath/2007/PartnerControls"/>
    </lcf76f155ced4ddcb4097134ff3c332f>
    <Topic xmlns="0fe2a510-a2c2-4b20-ace0-d2dc9aae6186" xsi:nil="true"/>
    <Person xmlns="0fe2a510-a2c2-4b20-ace0-d2dc9aae6186" xsi:nil="true"/>
    <Date xmlns="0fe2a510-a2c2-4b20-ace0-d2dc9aae6186" xsi:nil="true"/>
    <SharedWithUsers xmlns="ac37fd43-1c6c-4dd3-9001-a3de47387395">
      <UserInfo>
        <DisplayName>Erika Hudson</DisplayName>
        <AccountId>2604</AccountId>
        <AccountType/>
      </UserInfo>
      <UserInfo>
        <DisplayName>Marion Steff</DisplayName>
        <AccountId>23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3139957FA64942B449677A35AF2335" ma:contentTypeVersion="21" ma:contentTypeDescription="Create a new document." ma:contentTypeScope="" ma:versionID="ffcbf134fd9ff0305c7759c7db81fcf6">
  <xsd:schema xmlns:xsd="http://www.w3.org/2001/XMLSchema" xmlns:xs="http://www.w3.org/2001/XMLSchema" xmlns:p="http://schemas.microsoft.com/office/2006/metadata/properties" xmlns:ns2="0fe2a510-a2c2-4b20-ace0-d2dc9aae6186" xmlns:ns3="ac37fd43-1c6c-4dd3-9001-a3de47387395" targetNamespace="http://schemas.microsoft.com/office/2006/metadata/properties" ma:root="true" ma:fieldsID="88524bc2dad5354265473d4858e6398a" ns2:_="" ns3:_="">
    <xsd:import namespace="0fe2a510-a2c2-4b20-ace0-d2dc9aae6186"/>
    <xsd:import namespace="ac37fd43-1c6c-4dd3-9001-a3de473873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Person" minOccurs="0"/>
                <xsd:element ref="ns2:Topic" minOccurs="0"/>
                <xsd:element ref="ns2:Dat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e2a510-a2c2-4b20-ace0-d2dc9aae61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Person" ma:index="12" nillable="true" ma:displayName="Person" ma:format="Dropdown" ma:internalName="Person">
      <xsd:simpleType>
        <xsd:restriction base="dms:Text">
          <xsd:maxLength value="255"/>
        </xsd:restriction>
      </xsd:simpleType>
    </xsd:element>
    <xsd:element name="Topic" ma:index="13" nillable="true" ma:displayName="Topic" ma:format="Dropdown" ma:internalName="Topic">
      <xsd:simpleType>
        <xsd:restriction base="dms:Text">
          <xsd:maxLength value="255"/>
        </xsd:restriction>
      </xsd:simpleType>
    </xsd:element>
    <xsd:element name="Date" ma:index="14" nillable="true" ma:displayName="Date" ma:format="DateOnly" ma:internalName="Date">
      <xsd:simpleType>
        <xsd:restriction base="dms:DateTim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c269641-27d2-45e3-b2ce-fef808aaf93f"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dexed="true" ma:internalName="MediaServiceLocation" ma:readOnly="true">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37fd43-1c6c-4dd3-9001-a3de4738739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173956e-a9ea-4766-8ed9-c4fcabb95b12}" ma:internalName="TaxCatchAll" ma:showField="CatchAllData" ma:web="ac37fd43-1c6c-4dd3-9001-a3de473873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93C446-7265-473F-959A-69791C7F8265}">
  <ds:schemaRefs>
    <ds:schemaRef ds:uri="http://purl.org/dc/terms/"/>
    <ds:schemaRef ds:uri="http://purl.org/dc/elements/1.1/"/>
    <ds:schemaRef ds:uri="0fe2a510-a2c2-4b20-ace0-d2dc9aae6186"/>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ac37fd43-1c6c-4dd3-9001-a3de47387395"/>
    <ds:schemaRef ds:uri="http://purl.org/dc/dcmitype/"/>
  </ds:schemaRefs>
</ds:datastoreItem>
</file>

<file path=customXml/itemProps2.xml><?xml version="1.0" encoding="utf-8"?>
<ds:datastoreItem xmlns:ds="http://schemas.openxmlformats.org/officeDocument/2006/customXml" ds:itemID="{26DCEFEC-394F-4FBD-9A19-BF63D36C6283}">
  <ds:schemaRefs>
    <ds:schemaRef ds:uri="http://schemas.microsoft.com/sharepoint/v3/contenttype/forms"/>
  </ds:schemaRefs>
</ds:datastoreItem>
</file>

<file path=customXml/itemProps3.xml><?xml version="1.0" encoding="utf-8"?>
<ds:datastoreItem xmlns:ds="http://schemas.openxmlformats.org/officeDocument/2006/customXml" ds:itemID="{F0010045-3A22-41DB-A293-C4C2576E79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e2a510-a2c2-4b20-ace0-d2dc9aae6186"/>
    <ds:schemaRef ds:uri="ac37fd43-1c6c-4dd3-9001-a3de473873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7969</TotalTime>
  <Words>942</Words>
  <Application>Microsoft Office PowerPoint</Application>
  <PresentationFormat>Widescreen</PresentationFormat>
  <Paragraphs>229</Paragraphs>
  <Slides>32</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Tema de Office</vt:lpstr>
      <vt:lpstr>2nd OPD Consultation Global &amp; European Regional Disability Summits 26 March 2024</vt:lpstr>
      <vt:lpstr>Today’s Moderator</vt:lpstr>
      <vt:lpstr>Practical Information Part I</vt:lpstr>
      <vt:lpstr>Practical Information Part II</vt:lpstr>
      <vt:lpstr>Today’s Programme</vt:lpstr>
      <vt:lpstr>Introduction</vt:lpstr>
      <vt:lpstr>Latest News – Global Disability Summit</vt:lpstr>
      <vt:lpstr>Latest News – European Regional Disability Forum</vt:lpstr>
      <vt:lpstr>Results – OPD Input</vt:lpstr>
      <vt:lpstr>OPD Consultations </vt:lpstr>
      <vt:lpstr>PowerPoint Presentation</vt:lpstr>
      <vt:lpstr>The Role of International Cooperation in Europe and Central Asia</vt:lpstr>
      <vt:lpstr>The Future of EU International Cooperation</vt:lpstr>
      <vt:lpstr>What key themes should the European Regional Disability Summit and GDS prioritize?  </vt:lpstr>
      <vt:lpstr>OPD Survey</vt:lpstr>
      <vt:lpstr>OPD Survey Overview</vt:lpstr>
      <vt:lpstr>GDS 2025 – Key Messages Part I</vt:lpstr>
      <vt:lpstr>GDS 2025 – Key Messages Part II</vt:lpstr>
      <vt:lpstr>What do you see as urgent priority(ies) for European international cooperation (in EUs global work, EU neighbouring countries and Central Asia)? </vt:lpstr>
      <vt:lpstr>What are the key recommendations that European OPDs would like to propose to governments and allies for the European Regional Disability Summit to advance the rights of persons with disabilities in international cooperation? </vt:lpstr>
      <vt:lpstr>What would you like to tell European leaders about the inclusion of persons with disabilities in international cooperation</vt:lpstr>
      <vt:lpstr>Other Comments </vt:lpstr>
      <vt:lpstr>Consultation and Survey Summary</vt:lpstr>
      <vt:lpstr>Questions and Answers</vt:lpstr>
      <vt:lpstr>What is missing?  Open Discussion</vt:lpstr>
      <vt:lpstr>Break</vt:lpstr>
      <vt:lpstr>Guidance from the European Union</vt:lpstr>
      <vt:lpstr>Guidance from Spain</vt:lpstr>
      <vt:lpstr>Guidance from Norway </vt:lpstr>
      <vt:lpstr>Questions and Answers Part II</vt:lpstr>
      <vt:lpstr>Closing + 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 Suarez</dc:creator>
  <cp:lastModifiedBy>Erika Hudson</cp:lastModifiedBy>
  <cp:revision>216</cp:revision>
  <dcterms:created xsi:type="dcterms:W3CDTF">2024-01-17T10:45:21Z</dcterms:created>
  <dcterms:modified xsi:type="dcterms:W3CDTF">2024-03-25T14:28:36Z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0x010100E63139957FA64942B449677A35AF2335</vt:lpwstr>
  </property>
  <property fmtid="{D5CDD505-2E9C-101B-9397-08002B2CF9AE}" pid="3" name="MediaServiceImageTags">
    <vt:lpwstr/>
  </property>
</Properties>
</file>