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6" r:id="rId3"/>
    <p:sldId id="815" r:id="rId4"/>
    <p:sldId id="816" r:id="rId5"/>
    <p:sldId id="803" r:id="rId6"/>
    <p:sldId id="804" r:id="rId7"/>
    <p:sldId id="805" r:id="rId8"/>
    <p:sldId id="785" r:id="rId9"/>
    <p:sldId id="786" r:id="rId10"/>
    <p:sldId id="787" r:id="rId11"/>
    <p:sldId id="807" r:id="rId12"/>
    <p:sldId id="309" r:id="rId13"/>
    <p:sldId id="310" r:id="rId14"/>
    <p:sldId id="311" r:id="rId15"/>
    <p:sldId id="788" r:id="rId16"/>
    <p:sldId id="313" r:id="rId17"/>
    <p:sldId id="789" r:id="rId18"/>
    <p:sldId id="790" r:id="rId19"/>
    <p:sldId id="792" r:id="rId20"/>
    <p:sldId id="315" r:id="rId21"/>
    <p:sldId id="305" r:id="rId22"/>
    <p:sldId id="808" r:id="rId23"/>
    <p:sldId id="363" r:id="rId24"/>
    <p:sldId id="780" r:id="rId25"/>
    <p:sldId id="306" r:id="rId26"/>
    <p:sldId id="304" r:id="rId27"/>
    <p:sldId id="813" r:id="rId28"/>
    <p:sldId id="814" r:id="rId29"/>
    <p:sldId id="817" r:id="rId30"/>
    <p:sldId id="276" r:id="rId31"/>
    <p:sldId id="308" r:id="rId32"/>
    <p:sldId id="282" r:id="rId33"/>
    <p:sldId id="283" r:id="rId34"/>
    <p:sldId id="366" r:id="rId35"/>
    <p:sldId id="284" r:id="rId36"/>
    <p:sldId id="285" r:id="rId37"/>
    <p:sldId id="286"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52166-C85F-47FE-8687-130952069972}" type="datetimeFigureOut">
              <a:rPr lang="it-IT" smtClean="0"/>
              <a:t>05/11/2024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73078-9518-46C0-ABCB-E6193F699AA9}" type="slidenum">
              <a:rPr lang="it-IT" smtClean="0"/>
              <a:t>‹N›</a:t>
            </a:fld>
            <a:endParaRPr lang="it-IT"/>
          </a:p>
        </p:txBody>
      </p:sp>
    </p:spTree>
    <p:extLst>
      <p:ext uri="{BB962C8B-B14F-4D97-AF65-F5344CB8AC3E}">
        <p14:creationId xmlns:p14="http://schemas.microsoft.com/office/powerpoint/2010/main" val="84829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0CFC937-2DBB-02F5-BF2B-EC03B0742829}"/>
              </a:ext>
            </a:extLst>
          </p:cNvPr>
          <p:cNvSpPr>
            <a:spLocks noGrp="1" noChangeArrowheads="1"/>
          </p:cNvSpPr>
          <p:nvPr>
            <p:ph type="sldNum"/>
          </p:nvPr>
        </p:nvSpPr>
        <p:spPr>
          <a:ln/>
        </p:spPr>
        <p:txBody>
          <a:bodyPr/>
          <a:lstStyle/>
          <a:p>
            <a:fld id="{A0337092-5747-46C8-ABAB-DB195E25E6BA}" type="slidenum">
              <a:rPr lang="en-GB" altLang="it-IT"/>
              <a:pPr/>
              <a:t>7</a:t>
            </a:fld>
            <a:endParaRPr lang="en-GB" altLang="it-IT"/>
          </a:p>
        </p:txBody>
      </p:sp>
      <p:sp>
        <p:nvSpPr>
          <p:cNvPr id="167937" name="Text Box 1">
            <a:extLst>
              <a:ext uri="{FF2B5EF4-FFF2-40B4-BE49-F238E27FC236}">
                <a16:creationId xmlns:a16="http://schemas.microsoft.com/office/drawing/2014/main" id="{7BFEC35C-E239-607B-92D3-9EECED80947C}"/>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557D6FE2-AE61-419A-ABF9-72A5EC5830E2}" type="slidenum">
              <a:rPr lang="en-GB" altLang="it-IT" sz="1200">
                <a:solidFill>
                  <a:srgbClr val="000000"/>
                </a:solidFill>
              </a:rPr>
              <a:pPr algn="r">
                <a:lnSpc>
                  <a:spcPct val="100000"/>
                </a:lnSpc>
                <a:buClrTx/>
                <a:buFontTx/>
                <a:buNone/>
              </a:pPr>
              <a:t>7</a:t>
            </a:fld>
            <a:endParaRPr lang="en-GB" altLang="it-IT" sz="1200">
              <a:solidFill>
                <a:srgbClr val="000000"/>
              </a:solidFill>
            </a:endParaRPr>
          </a:p>
        </p:txBody>
      </p:sp>
      <p:sp>
        <p:nvSpPr>
          <p:cNvPr id="167938" name="Text Box 2">
            <a:extLst>
              <a:ext uri="{FF2B5EF4-FFF2-40B4-BE49-F238E27FC236}">
                <a16:creationId xmlns:a16="http://schemas.microsoft.com/office/drawing/2014/main" id="{D553FE64-B596-41E8-BEFF-B69E314224D1}"/>
              </a:ext>
            </a:extLst>
          </p:cNvPr>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7939" name="Rectangle 3">
            <a:extLst>
              <a:ext uri="{FF2B5EF4-FFF2-40B4-BE49-F238E27FC236}">
                <a16:creationId xmlns:a16="http://schemas.microsoft.com/office/drawing/2014/main" id="{BEAF7AA1-6B5E-0464-8486-01D96DF4B48A}"/>
              </a:ext>
            </a:extLst>
          </p:cNvPr>
          <p:cNvSpPr txBox="1">
            <a:spLocks noGrp="1" noChangeArrowheads="1"/>
          </p:cNvSpPr>
          <p:nvPr>
            <p:ph type="body"/>
          </p:nvPr>
        </p:nvSpPr>
        <p:spPr bwMode="auto">
          <a:xfrm>
            <a:off x="685800" y="43434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4445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7B689C48-4CB7-3695-7ABD-5701EAA8064D}"/>
              </a:ext>
            </a:extLst>
          </p:cNvPr>
          <p:cNvSpPr>
            <a:spLocks noGrp="1" noChangeArrowheads="1"/>
          </p:cNvSpPr>
          <p:nvPr>
            <p:ph type="sldNum"/>
          </p:nvPr>
        </p:nvSpPr>
        <p:spPr>
          <a:ln/>
        </p:spPr>
        <p:txBody>
          <a:bodyPr/>
          <a:lstStyle/>
          <a:p>
            <a:fld id="{0F796280-E0CC-4C33-913D-CA0719A9A79D}" type="slidenum">
              <a:rPr lang="en-GB" altLang="it-IT"/>
              <a:pPr/>
              <a:t>17</a:t>
            </a:fld>
            <a:endParaRPr lang="en-GB" altLang="it-IT"/>
          </a:p>
        </p:txBody>
      </p:sp>
      <p:sp>
        <p:nvSpPr>
          <p:cNvPr id="177153" name="Text Box 1">
            <a:extLst>
              <a:ext uri="{FF2B5EF4-FFF2-40B4-BE49-F238E27FC236}">
                <a16:creationId xmlns:a16="http://schemas.microsoft.com/office/drawing/2014/main" id="{25FF4EF0-ED56-9756-8DE3-9C037C34C760}"/>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0ACDD70C-A903-4C12-9C8D-03D990FE9463}" type="slidenum">
              <a:rPr lang="en-GB" altLang="it-IT" sz="1200">
                <a:solidFill>
                  <a:srgbClr val="000000"/>
                </a:solidFill>
              </a:rPr>
              <a:pPr algn="r">
                <a:lnSpc>
                  <a:spcPct val="100000"/>
                </a:lnSpc>
                <a:buClrTx/>
                <a:buFontTx/>
                <a:buNone/>
              </a:pPr>
              <a:t>17</a:t>
            </a:fld>
            <a:endParaRPr lang="en-GB" altLang="it-IT" sz="1200">
              <a:solidFill>
                <a:srgbClr val="000000"/>
              </a:solidFill>
            </a:endParaRPr>
          </a:p>
        </p:txBody>
      </p:sp>
      <p:sp>
        <p:nvSpPr>
          <p:cNvPr id="177154" name="Text Box 2">
            <a:extLst>
              <a:ext uri="{FF2B5EF4-FFF2-40B4-BE49-F238E27FC236}">
                <a16:creationId xmlns:a16="http://schemas.microsoft.com/office/drawing/2014/main" id="{F4AA656B-055F-2458-736D-F9E047993AA9}"/>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F38D0A22-02D1-4031-AD9A-4AEE5E25EF54}" type="slidenum">
              <a:rPr lang="en-GB" altLang="it-IT" sz="1200">
                <a:solidFill>
                  <a:srgbClr val="000000"/>
                </a:solidFill>
              </a:rPr>
              <a:pPr algn="r">
                <a:lnSpc>
                  <a:spcPct val="100000"/>
                </a:lnSpc>
                <a:buClrTx/>
                <a:buFontTx/>
                <a:buNone/>
              </a:pPr>
              <a:t>17</a:t>
            </a:fld>
            <a:endParaRPr lang="en-GB" altLang="it-IT" sz="1200">
              <a:solidFill>
                <a:srgbClr val="000000"/>
              </a:solidFill>
            </a:endParaRPr>
          </a:p>
        </p:txBody>
      </p:sp>
      <p:sp>
        <p:nvSpPr>
          <p:cNvPr id="177155" name="Text Box 3">
            <a:extLst>
              <a:ext uri="{FF2B5EF4-FFF2-40B4-BE49-F238E27FC236}">
                <a16:creationId xmlns:a16="http://schemas.microsoft.com/office/drawing/2014/main" id="{1F108CAA-1178-D134-2243-D437695EEC87}"/>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A3BA259D-36C5-4A37-8BBB-B125F363F1FA}" type="slidenum">
              <a:rPr lang="en-GB" altLang="it-IT" sz="1200">
                <a:solidFill>
                  <a:srgbClr val="000000"/>
                </a:solidFill>
              </a:rPr>
              <a:pPr algn="r">
                <a:lnSpc>
                  <a:spcPct val="100000"/>
                </a:lnSpc>
                <a:buClrTx/>
                <a:buFontTx/>
                <a:buNone/>
              </a:pPr>
              <a:t>17</a:t>
            </a:fld>
            <a:endParaRPr lang="en-GB" altLang="it-IT" sz="1200">
              <a:solidFill>
                <a:srgbClr val="000000"/>
              </a:solidFill>
            </a:endParaRPr>
          </a:p>
        </p:txBody>
      </p:sp>
      <p:sp>
        <p:nvSpPr>
          <p:cNvPr id="177156" name="Text Box 4">
            <a:extLst>
              <a:ext uri="{FF2B5EF4-FFF2-40B4-BE49-F238E27FC236}">
                <a16:creationId xmlns:a16="http://schemas.microsoft.com/office/drawing/2014/main" id="{F5957E66-AE13-02FE-7DA6-22D84FDF2D7C}"/>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7157" name="Rectangle 5">
            <a:extLst>
              <a:ext uri="{FF2B5EF4-FFF2-40B4-BE49-F238E27FC236}">
                <a16:creationId xmlns:a16="http://schemas.microsoft.com/office/drawing/2014/main" id="{133DE2FE-3222-25BA-A9DB-863490A6E60B}"/>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1431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9166753-54B2-B318-773B-EE0E07401BA9}"/>
              </a:ext>
            </a:extLst>
          </p:cNvPr>
          <p:cNvSpPr>
            <a:spLocks noGrp="1" noChangeArrowheads="1"/>
          </p:cNvSpPr>
          <p:nvPr>
            <p:ph type="sldNum"/>
          </p:nvPr>
        </p:nvSpPr>
        <p:spPr>
          <a:ln/>
        </p:spPr>
        <p:txBody>
          <a:bodyPr/>
          <a:lstStyle/>
          <a:p>
            <a:fld id="{D7055D54-D5CA-412F-A18B-46C55E1E0B02}" type="slidenum">
              <a:rPr lang="en-GB" altLang="it-IT"/>
              <a:pPr/>
              <a:t>18</a:t>
            </a:fld>
            <a:endParaRPr lang="en-GB" altLang="it-IT"/>
          </a:p>
        </p:txBody>
      </p:sp>
      <p:sp>
        <p:nvSpPr>
          <p:cNvPr id="179201" name="Text Box 1">
            <a:extLst>
              <a:ext uri="{FF2B5EF4-FFF2-40B4-BE49-F238E27FC236}">
                <a16:creationId xmlns:a16="http://schemas.microsoft.com/office/drawing/2014/main" id="{C2FC5CD1-4633-CE0D-B303-D4B601BF4491}"/>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EC5575C3-9BB4-4736-AFCA-FE6D6159A60A}" type="slidenum">
              <a:rPr lang="en-GB" altLang="it-IT" sz="1200">
                <a:solidFill>
                  <a:srgbClr val="000000"/>
                </a:solidFill>
              </a:rPr>
              <a:pPr algn="r">
                <a:lnSpc>
                  <a:spcPct val="100000"/>
                </a:lnSpc>
                <a:buClrTx/>
                <a:buFontTx/>
                <a:buNone/>
              </a:pPr>
              <a:t>18</a:t>
            </a:fld>
            <a:endParaRPr lang="en-GB" altLang="it-IT" sz="1200">
              <a:solidFill>
                <a:srgbClr val="000000"/>
              </a:solidFill>
            </a:endParaRPr>
          </a:p>
        </p:txBody>
      </p:sp>
      <p:sp>
        <p:nvSpPr>
          <p:cNvPr id="179202" name="Text Box 2">
            <a:extLst>
              <a:ext uri="{FF2B5EF4-FFF2-40B4-BE49-F238E27FC236}">
                <a16:creationId xmlns:a16="http://schemas.microsoft.com/office/drawing/2014/main" id="{214A0435-3AD2-EC33-FCCF-ACE9CE6BA32E}"/>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DFB35C6D-CC6C-4871-9574-72C5B866BB58}" type="slidenum">
              <a:rPr lang="en-GB" altLang="it-IT" sz="1200">
                <a:solidFill>
                  <a:srgbClr val="000000"/>
                </a:solidFill>
              </a:rPr>
              <a:pPr algn="r">
                <a:lnSpc>
                  <a:spcPct val="100000"/>
                </a:lnSpc>
                <a:buClrTx/>
                <a:buFontTx/>
                <a:buNone/>
              </a:pPr>
              <a:t>18</a:t>
            </a:fld>
            <a:endParaRPr lang="en-GB" altLang="it-IT" sz="1200">
              <a:solidFill>
                <a:srgbClr val="000000"/>
              </a:solidFill>
            </a:endParaRPr>
          </a:p>
        </p:txBody>
      </p:sp>
      <p:sp>
        <p:nvSpPr>
          <p:cNvPr id="179203" name="Text Box 3">
            <a:extLst>
              <a:ext uri="{FF2B5EF4-FFF2-40B4-BE49-F238E27FC236}">
                <a16:creationId xmlns:a16="http://schemas.microsoft.com/office/drawing/2014/main" id="{9E8EB8C2-2DC2-8392-B6FD-84FF37F11479}"/>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E2F99E81-4D09-4B70-9566-9B936E1636DC}" type="slidenum">
              <a:rPr lang="en-GB" altLang="it-IT" sz="1200">
                <a:solidFill>
                  <a:srgbClr val="000000"/>
                </a:solidFill>
              </a:rPr>
              <a:pPr algn="r">
                <a:lnSpc>
                  <a:spcPct val="100000"/>
                </a:lnSpc>
                <a:buClrTx/>
                <a:buFontTx/>
                <a:buNone/>
              </a:pPr>
              <a:t>18</a:t>
            </a:fld>
            <a:endParaRPr lang="en-GB" altLang="it-IT" sz="1200">
              <a:solidFill>
                <a:srgbClr val="000000"/>
              </a:solidFill>
            </a:endParaRPr>
          </a:p>
        </p:txBody>
      </p:sp>
      <p:sp>
        <p:nvSpPr>
          <p:cNvPr id="179204" name="Text Box 4">
            <a:extLst>
              <a:ext uri="{FF2B5EF4-FFF2-40B4-BE49-F238E27FC236}">
                <a16:creationId xmlns:a16="http://schemas.microsoft.com/office/drawing/2014/main" id="{6B02086E-F7DB-73BC-490A-62791ABB9833}"/>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9205" name="Rectangle 5">
            <a:extLst>
              <a:ext uri="{FF2B5EF4-FFF2-40B4-BE49-F238E27FC236}">
                <a16:creationId xmlns:a16="http://schemas.microsoft.com/office/drawing/2014/main" id="{1DAADF8B-F071-9C9F-EA5F-8B6E9BDDA77E}"/>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746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13">
            <a:extLst>
              <a:ext uri="{FF2B5EF4-FFF2-40B4-BE49-F238E27FC236}">
                <a16:creationId xmlns:a16="http://schemas.microsoft.com/office/drawing/2014/main" id="{90B3A324-4438-8023-CB62-4D96B6D995E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fontAlgn="base">
              <a:spcBef>
                <a:spcPct val="0"/>
              </a:spcBef>
              <a:spcAft>
                <a:spcPct val="0"/>
              </a:spcAft>
              <a:buFont typeface="StarSymbol"/>
              <a:buNone/>
            </a:pPr>
            <a:fld id="{21FA14AF-A040-4057-AAAB-F1D92C3C4292}" type="slidenum">
              <a:rPr lang="en-GB" altLang="it-IT" smtClean="0"/>
              <a:pPr fontAlgn="base">
                <a:spcBef>
                  <a:spcPct val="0"/>
                </a:spcBef>
                <a:spcAft>
                  <a:spcPct val="0"/>
                </a:spcAft>
                <a:buFont typeface="StarSymbol"/>
                <a:buNone/>
              </a:pPr>
              <a:t>22</a:t>
            </a:fld>
            <a:endParaRPr lang="en-GB" altLang="it-IT"/>
          </a:p>
        </p:txBody>
      </p:sp>
      <p:sp>
        <p:nvSpPr>
          <p:cNvPr id="251907" name="Text Box 1">
            <a:extLst>
              <a:ext uri="{FF2B5EF4-FFF2-40B4-BE49-F238E27FC236}">
                <a16:creationId xmlns:a16="http://schemas.microsoft.com/office/drawing/2014/main" id="{623150E9-C945-823B-2F1A-5795B59C3E93}"/>
              </a:ext>
            </a:extLst>
          </p:cNvPr>
          <p:cNvSpPr txBox="1">
            <a:spLocks noChangeArrowheads="1"/>
          </p:cNvSpPr>
          <p:nvPr/>
        </p:nvSpPr>
        <p:spPr bwMode="auto">
          <a:xfrm>
            <a:off x="4763" y="-9170988"/>
            <a:ext cx="1587" cy="19731038"/>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70000"/>
              </a:lnSpc>
              <a:spcBef>
                <a:spcPct val="0"/>
              </a:spcBef>
              <a:buClr>
                <a:srgbClr val="FFFFFF"/>
              </a:buClr>
            </a:pPr>
            <a:endParaRPr lang="it-IT" altLang="it-IT" sz="2400">
              <a:solidFill>
                <a:schemeClr val="bg1"/>
              </a:solidFill>
            </a:endParaRPr>
          </a:p>
        </p:txBody>
      </p:sp>
      <p:sp>
        <p:nvSpPr>
          <p:cNvPr id="251908" name="Rectangle 2">
            <a:extLst>
              <a:ext uri="{FF2B5EF4-FFF2-40B4-BE49-F238E27FC236}">
                <a16:creationId xmlns:a16="http://schemas.microsoft.com/office/drawing/2014/main" id="{8939F8BB-7FDA-5627-60DA-8F897F7FBC59}"/>
              </a:ext>
            </a:extLst>
          </p:cNvPr>
          <p:cNvSpPr>
            <a:spLocks noGrp="1" noChangeArrowheads="1"/>
          </p:cNvSpPr>
          <p:nvPr>
            <p:ph type="body"/>
          </p:nvPr>
        </p:nvSpPr>
        <p:spPr>
          <a:xfrm>
            <a:off x="914400" y="4343400"/>
            <a:ext cx="50196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egnaposto immagine diapositiva 1">
            <a:extLst>
              <a:ext uri="{FF2B5EF4-FFF2-40B4-BE49-F238E27FC236}">
                <a16:creationId xmlns:a16="http://schemas.microsoft.com/office/drawing/2014/main" id="{BE182AC1-348A-0B42-C15D-2A614AC0E961}"/>
              </a:ext>
            </a:extLst>
          </p:cNvPr>
          <p:cNvSpPr>
            <a:spLocks noGrp="1" noRot="1" noChangeAspect="1" noChangeArrowheads="1" noTextEdit="1"/>
          </p:cNvSpPr>
          <p:nvPr>
            <p:ph type="sldImg"/>
          </p:nvPr>
        </p:nvSpPr>
        <p:spPr>
          <a:xfrm>
            <a:off x="377825" y="685800"/>
            <a:ext cx="6091238" cy="3427413"/>
          </a:xfrm>
          <a:ln/>
        </p:spPr>
      </p:sp>
      <p:sp>
        <p:nvSpPr>
          <p:cNvPr id="137219" name="Segnaposto note 2">
            <a:extLst>
              <a:ext uri="{FF2B5EF4-FFF2-40B4-BE49-F238E27FC236}">
                <a16:creationId xmlns:a16="http://schemas.microsoft.com/office/drawing/2014/main" id="{D7652495-F642-B19B-E404-E5FC9D3052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37220" name="Segnaposto numero diapositiva 3">
            <a:extLst>
              <a:ext uri="{FF2B5EF4-FFF2-40B4-BE49-F238E27FC236}">
                <a16:creationId xmlns:a16="http://schemas.microsoft.com/office/drawing/2014/main" id="{1A941B4F-C871-4C62-3D02-01FCBDFD290A}"/>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fontAlgn="base">
              <a:spcBef>
                <a:spcPct val="0"/>
              </a:spcBef>
              <a:spcAft>
                <a:spcPct val="0"/>
              </a:spcAft>
              <a:buFont typeface="StarSymbol"/>
              <a:buNone/>
            </a:pPr>
            <a:fld id="{329E7AFE-41F2-4031-9CB2-1362D3AD4DBA}" type="slidenum">
              <a:rPr lang="it-IT" altLang="it-IT" smtClean="0"/>
              <a:pPr fontAlgn="base">
                <a:spcBef>
                  <a:spcPct val="0"/>
                </a:spcBef>
                <a:spcAft>
                  <a:spcPct val="0"/>
                </a:spcAft>
                <a:buFont typeface="StarSymbol"/>
                <a:buNone/>
              </a:pPr>
              <a:t>23</a:t>
            </a:fld>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50D011A-5B4B-4E23-B34A-5656A6AEF4EF}" type="slidenum">
              <a:rPr lang="en-GB" smtClean="0"/>
              <a:pPr>
                <a:spcBef>
                  <a:spcPct val="0"/>
                </a:spcBef>
              </a:pPr>
              <a:t>30</a:t>
            </a:fld>
            <a:endParaRPr lang="en-GB"/>
          </a:p>
        </p:txBody>
      </p:sp>
      <p:sp>
        <p:nvSpPr>
          <p:cNvPr id="103427" name="Text Box 1"/>
          <p:cNvSpPr txBox="1">
            <a:spLocks noChangeArrowheads="1"/>
          </p:cNvSpPr>
          <p:nvPr/>
        </p:nvSpPr>
        <p:spPr bwMode="auto">
          <a:xfrm>
            <a:off x="1143000" y="685800"/>
            <a:ext cx="4560888" cy="3429000"/>
          </a:xfrm>
          <a:prstGeom prst="rect">
            <a:avLst/>
          </a:prstGeom>
          <a:solidFill>
            <a:srgbClr val="FFFFFF"/>
          </a:solidFill>
          <a:ln w="9360">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0000"/>
              </a:lnSpc>
              <a:spcBef>
                <a:spcPct val="0"/>
              </a:spcBef>
            </a:pPr>
            <a:endParaRPr lang="it-IT" sz="2400">
              <a:solidFill>
                <a:schemeClr val="bg1"/>
              </a:solidFill>
            </a:endParaRPr>
          </a:p>
        </p:txBody>
      </p:sp>
      <p:sp>
        <p:nvSpPr>
          <p:cNvPr id="103428" name="Rectangle 2"/>
          <p:cNvSpPr>
            <a:spLocks noGrp="1" noChangeArrowheads="1"/>
          </p:cNvSpPr>
          <p:nvPr>
            <p:ph type="body"/>
          </p:nvPr>
        </p:nvSpPr>
        <p:spPr>
          <a:xfrm>
            <a:off x="914400" y="4343400"/>
            <a:ext cx="50165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514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2"/>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Font typeface="StarSymbol" charset="0"/>
              <a:buNone/>
            </a:pPr>
            <a:fld id="{9309B8FD-BBAF-4BAE-8A92-0567FC1BA61F}" type="slidenum">
              <a:rPr lang="en-GB" smtClean="0"/>
              <a:pPr>
                <a:spcBef>
                  <a:spcPct val="0"/>
                </a:spcBef>
                <a:buFont typeface="StarSymbol" charset="0"/>
                <a:buNone/>
              </a:pPr>
              <a:t>31</a:t>
            </a:fld>
            <a:endParaRPr lang="en-GB"/>
          </a:p>
        </p:txBody>
      </p:sp>
      <p:sp>
        <p:nvSpPr>
          <p:cNvPr id="119811" name="Text Box 1"/>
          <p:cNvSpPr txBox="1">
            <a:spLocks noChangeArrowheads="1"/>
          </p:cNvSpPr>
          <p:nvPr/>
        </p:nvSpPr>
        <p:spPr bwMode="auto">
          <a:xfrm>
            <a:off x="3886200" y="8686800"/>
            <a:ext cx="296386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lnSpc>
                <a:spcPct val="90000"/>
              </a:lnSpc>
              <a:spcBef>
                <a:spcPct val="0"/>
              </a:spcBef>
              <a:buFont typeface="StarSymbol" charset="0"/>
              <a:buNone/>
            </a:pPr>
            <a:fld id="{EEA57DFB-ED67-413B-BC42-91ADE62D64E1}" type="slidenum">
              <a:rPr lang="en-GB"/>
              <a:pPr algn="r" eaLnBrk="1" hangingPunct="1">
                <a:lnSpc>
                  <a:spcPct val="90000"/>
                </a:lnSpc>
                <a:spcBef>
                  <a:spcPct val="0"/>
                </a:spcBef>
                <a:buFont typeface="StarSymbol" charset="0"/>
                <a:buNone/>
              </a:pPr>
              <a:t>31</a:t>
            </a:fld>
            <a:endParaRPr lang="en-GB"/>
          </a:p>
        </p:txBody>
      </p:sp>
      <p:sp>
        <p:nvSpPr>
          <p:cNvPr id="11981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74000"/>
              </a:lnSpc>
              <a:spcBef>
                <a:spcPct val="0"/>
              </a:spcBef>
              <a:buClr>
                <a:srgbClr val="FFFFFF"/>
              </a:buClr>
            </a:pPr>
            <a:endParaRPr lang="it-IT" sz="2400">
              <a:solidFill>
                <a:schemeClr val="bg1"/>
              </a:solidFill>
            </a:endParaRPr>
          </a:p>
        </p:txBody>
      </p:sp>
      <p:sp>
        <p:nvSpPr>
          <p:cNvPr id="119813" name="Rectangle 3"/>
          <p:cNvSpPr>
            <a:spLocks noGrp="1" noChangeArrowheads="1"/>
          </p:cNvSpPr>
          <p:nvPr>
            <p:ph type="body"/>
          </p:nvPr>
        </p:nvSpPr>
        <p:spPr>
          <a:xfrm>
            <a:off x="914400" y="4343400"/>
            <a:ext cx="50212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661647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pPr>
            <a:fld id="{18052E17-F2B7-4F49-8998-B6DF9B9FA7AB}" type="slidenum">
              <a:rPr lang="en-GB" smtClean="0"/>
              <a:pPr>
                <a:spcBef>
                  <a:spcPct val="0"/>
                </a:spcBef>
              </a:pPr>
              <a:t>32</a:t>
            </a:fld>
            <a:endParaRPr lang="en-GB"/>
          </a:p>
        </p:txBody>
      </p:sp>
      <p:sp>
        <p:nvSpPr>
          <p:cNvPr id="12185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0000"/>
              </a:lnSpc>
              <a:spcBef>
                <a:spcPct val="0"/>
              </a:spcBef>
            </a:pPr>
            <a:endParaRPr lang="it-IT" sz="2400">
              <a:solidFill>
                <a:schemeClr val="bg1"/>
              </a:solidFill>
            </a:endParaRPr>
          </a:p>
        </p:txBody>
      </p:sp>
      <p:sp>
        <p:nvSpPr>
          <p:cNvPr id="121860"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26877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B82C3A2-6FA3-46A9-902D-B84EF7710719}" type="slidenum">
              <a:rPr lang="it-IT" smtClean="0"/>
              <a:t>34</a:t>
            </a:fld>
            <a:endParaRPr lang="it-IT"/>
          </a:p>
        </p:txBody>
      </p:sp>
    </p:spTree>
    <p:extLst>
      <p:ext uri="{BB962C8B-B14F-4D97-AF65-F5344CB8AC3E}">
        <p14:creationId xmlns:p14="http://schemas.microsoft.com/office/powerpoint/2010/main" val="316441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31AA6FA-A023-4E67-BCEC-0A8EDB5669B2}" type="slidenum">
              <a:rPr lang="it-IT" smtClean="0">
                <a:latin typeface="Arial" panose="020B0604020202020204" pitchFamily="34" charset="0"/>
              </a:rPr>
              <a:pPr>
                <a:spcBef>
                  <a:spcPct val="0"/>
                </a:spcBef>
                <a:buClrTx/>
                <a:buFontTx/>
                <a:buNone/>
              </a:pPr>
              <a:t>35</a:t>
            </a:fld>
            <a:endParaRPr lang="it-IT">
              <a:latin typeface="Arial" panose="020B0604020202020204" pitchFamily="34" charset="0"/>
            </a:endParaRPr>
          </a:p>
        </p:txBody>
      </p:sp>
      <p:sp>
        <p:nvSpPr>
          <p:cNvPr id="1280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lnSpc>
                <a:spcPct val="90000"/>
              </a:lnSpc>
              <a:spcBef>
                <a:spcPct val="0"/>
              </a:spcBef>
              <a:buClrTx/>
              <a:buFontTx/>
              <a:buNone/>
            </a:pPr>
            <a:fld id="{24CA7BAA-812C-4818-94D8-354036D9D787}" type="slidenum">
              <a:rPr lang="en-GB"/>
              <a:pPr algn="r" eaLnBrk="1" hangingPunct="1">
                <a:lnSpc>
                  <a:spcPct val="90000"/>
                </a:lnSpc>
                <a:spcBef>
                  <a:spcPct val="0"/>
                </a:spcBef>
                <a:buClrTx/>
                <a:buFontTx/>
                <a:buNone/>
              </a:pPr>
              <a:t>35</a:t>
            </a:fld>
            <a:endParaRPr lang="en-GB"/>
          </a:p>
        </p:txBody>
      </p:sp>
      <p:sp>
        <p:nvSpPr>
          <p:cNvPr id="128004" name="Text Box 2"/>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lnSpc>
                <a:spcPct val="90000"/>
              </a:lnSpc>
              <a:spcBef>
                <a:spcPct val="0"/>
              </a:spcBef>
              <a:buClrTx/>
              <a:buFontTx/>
              <a:buNone/>
            </a:pPr>
            <a:fld id="{5579D45B-CDD7-41DA-95D9-6C9F9ADDFB03}" type="slidenum">
              <a:rPr lang="en-GB">
                <a:latin typeface="Arial" panose="020B0604020202020204" pitchFamily="34" charset="0"/>
              </a:rPr>
              <a:pPr algn="r" eaLnBrk="1" hangingPunct="1">
                <a:lnSpc>
                  <a:spcPct val="90000"/>
                </a:lnSpc>
                <a:spcBef>
                  <a:spcPct val="0"/>
                </a:spcBef>
                <a:buClrTx/>
                <a:buFontTx/>
                <a:buNone/>
              </a:pPr>
              <a:t>35</a:t>
            </a:fld>
            <a:endParaRPr lang="en-GB">
              <a:latin typeface="Arial" panose="020B0604020202020204" pitchFamily="34" charset="0"/>
            </a:endParaRPr>
          </a:p>
        </p:txBody>
      </p:sp>
      <p:sp>
        <p:nvSpPr>
          <p:cNvPr id="128005" name="Text Box 3"/>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lnSpc>
                <a:spcPct val="90000"/>
              </a:lnSpc>
              <a:spcBef>
                <a:spcPct val="0"/>
              </a:spcBef>
            </a:pPr>
            <a:endParaRPr lang="it-IT" sz="2400">
              <a:solidFill>
                <a:schemeClr val="bg1"/>
              </a:solidFill>
            </a:endParaRPr>
          </a:p>
        </p:txBody>
      </p:sp>
      <p:sp>
        <p:nvSpPr>
          <p:cNvPr id="128006" name="Rectangle 4"/>
          <p:cNvSpPr>
            <a:spLocks noGrp="1" noChangeArrowheads="1"/>
          </p:cNvSpPr>
          <p:nvPr>
            <p:ph type="body"/>
          </p:nvPr>
        </p:nvSpPr>
        <p:spPr>
          <a:xfrm>
            <a:off x="914400" y="4343400"/>
            <a:ext cx="50149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extLst>
      <p:ext uri="{BB962C8B-B14F-4D97-AF65-F5344CB8AC3E}">
        <p14:creationId xmlns:p14="http://schemas.microsoft.com/office/powerpoint/2010/main" val="299806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0AB2F6E-9EAE-4401-AA61-61525DA01CFB}" type="slidenum">
              <a:rPr lang="it-IT">
                <a:latin typeface="Calibri" panose="020F0502020204030204" pitchFamily="34" charset="0"/>
              </a:rPr>
              <a:pPr>
                <a:spcBef>
                  <a:spcPct val="0"/>
                </a:spcBef>
                <a:buClrTx/>
                <a:buFontTx/>
                <a:buNone/>
              </a:pPr>
              <a:t>36</a:t>
            </a:fld>
            <a:endParaRPr lang="it-IT">
              <a:latin typeface="Calibri" panose="020F0502020204030204" pitchFamily="34" charset="0"/>
            </a:endParaRPr>
          </a:p>
        </p:txBody>
      </p:sp>
      <p:sp>
        <p:nvSpPr>
          <p:cNvPr id="7782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749FD11-8EF5-4789-AF37-1DDF5B0D2671}" type="slidenum">
              <a:rPr lang="en-GB">
                <a:solidFill>
                  <a:srgbClr val="FFFFFF"/>
                </a:solidFill>
                <a:latin typeface="Calibri" panose="020F0502020204030204" pitchFamily="34" charset="0"/>
                <a:cs typeface="Arial" panose="020B0604020202020204" pitchFamily="34" charset="0"/>
              </a:rPr>
              <a:pPr algn="r" eaLnBrk="1" hangingPunct="1">
                <a:spcBef>
                  <a:spcPct val="0"/>
                </a:spcBef>
                <a:buClrTx/>
                <a:buFontTx/>
                <a:buNone/>
              </a:pPr>
              <a:t>36</a:t>
            </a:fld>
            <a:endParaRPr lang="en-GB">
              <a:solidFill>
                <a:srgbClr val="FFFFFF"/>
              </a:solidFill>
              <a:latin typeface="Calibri" panose="020F0502020204030204" pitchFamily="34" charset="0"/>
              <a:cs typeface="Arial" panose="020B0604020202020204" pitchFamily="34" charset="0"/>
            </a:endParaRPr>
          </a:p>
        </p:txBody>
      </p:sp>
      <p:sp>
        <p:nvSpPr>
          <p:cNvPr id="77828" name="Text Box 2"/>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it-IT"/>
          </a:p>
        </p:txBody>
      </p:sp>
      <p:sp>
        <p:nvSpPr>
          <p:cNvPr id="77829" name="Rectangle 3"/>
          <p:cNvSpPr>
            <a:spLocks noGrp="1" noChangeArrowheads="1"/>
          </p:cNvSpPr>
          <p:nvPr>
            <p:ph type="body"/>
          </p:nvPr>
        </p:nvSpPr>
        <p:spPr>
          <a:xfrm>
            <a:off x="914400" y="4343400"/>
            <a:ext cx="50228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atin typeface="Times New Roman" panose="02020603050405020304" pitchFamily="18" charset="0"/>
            </a:endParaRPr>
          </a:p>
        </p:txBody>
      </p:sp>
    </p:spTree>
    <p:extLst>
      <p:ext uri="{BB962C8B-B14F-4D97-AF65-F5344CB8AC3E}">
        <p14:creationId xmlns:p14="http://schemas.microsoft.com/office/powerpoint/2010/main" val="366524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E194EDE7-75C1-D8C3-A422-2CFD2FBAEA26}"/>
              </a:ext>
            </a:extLst>
          </p:cNvPr>
          <p:cNvSpPr>
            <a:spLocks noGrp="1" noChangeArrowheads="1"/>
          </p:cNvSpPr>
          <p:nvPr>
            <p:ph type="sldNum"/>
          </p:nvPr>
        </p:nvSpPr>
        <p:spPr>
          <a:ln/>
        </p:spPr>
        <p:txBody>
          <a:bodyPr/>
          <a:lstStyle/>
          <a:p>
            <a:fld id="{1E4D6462-3BEF-49DA-BFDB-1C4CCA569073}" type="slidenum">
              <a:rPr lang="en-GB" altLang="it-IT"/>
              <a:pPr/>
              <a:t>8</a:t>
            </a:fld>
            <a:endParaRPr lang="en-GB" altLang="it-IT"/>
          </a:p>
        </p:txBody>
      </p:sp>
      <p:sp>
        <p:nvSpPr>
          <p:cNvPr id="168961" name="Text Box 1">
            <a:extLst>
              <a:ext uri="{FF2B5EF4-FFF2-40B4-BE49-F238E27FC236}">
                <a16:creationId xmlns:a16="http://schemas.microsoft.com/office/drawing/2014/main" id="{7B7A610A-7671-B01B-D68B-260A6B25B9EE}"/>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46BBD14F-DC53-4343-8777-A0F362233917}" type="slidenum">
              <a:rPr lang="en-GB" altLang="it-IT" sz="1200">
                <a:solidFill>
                  <a:srgbClr val="000000"/>
                </a:solidFill>
              </a:rPr>
              <a:pPr algn="r">
                <a:lnSpc>
                  <a:spcPct val="100000"/>
                </a:lnSpc>
                <a:buClrTx/>
                <a:buFontTx/>
                <a:buNone/>
              </a:pPr>
              <a:t>8</a:t>
            </a:fld>
            <a:endParaRPr lang="en-GB" altLang="it-IT" sz="1200">
              <a:solidFill>
                <a:srgbClr val="000000"/>
              </a:solidFill>
            </a:endParaRPr>
          </a:p>
        </p:txBody>
      </p:sp>
      <p:sp>
        <p:nvSpPr>
          <p:cNvPr id="168962" name="Text Box 2">
            <a:extLst>
              <a:ext uri="{FF2B5EF4-FFF2-40B4-BE49-F238E27FC236}">
                <a16:creationId xmlns:a16="http://schemas.microsoft.com/office/drawing/2014/main" id="{ADBE4377-A49A-8D12-4E2D-185D9099D5E0}"/>
              </a:ext>
            </a:extLst>
          </p:cNvPr>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8963" name="Rectangle 3">
            <a:extLst>
              <a:ext uri="{FF2B5EF4-FFF2-40B4-BE49-F238E27FC236}">
                <a16:creationId xmlns:a16="http://schemas.microsoft.com/office/drawing/2014/main" id="{549FD249-F4A9-8568-5A92-A749D6C594B5}"/>
              </a:ext>
            </a:extLst>
          </p:cNvPr>
          <p:cNvSpPr txBox="1">
            <a:spLocks noGrp="1" noChangeArrowheads="1"/>
          </p:cNvSpPr>
          <p:nvPr>
            <p:ph type="body"/>
          </p:nvPr>
        </p:nvSpPr>
        <p:spPr bwMode="auto">
          <a:xfrm>
            <a:off x="685800" y="43434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0330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4AC7E372-D0B8-3B29-EA7A-7A029CB1DEE5}"/>
              </a:ext>
            </a:extLst>
          </p:cNvPr>
          <p:cNvSpPr>
            <a:spLocks noGrp="1" noChangeArrowheads="1"/>
          </p:cNvSpPr>
          <p:nvPr>
            <p:ph type="sldNum"/>
          </p:nvPr>
        </p:nvSpPr>
        <p:spPr>
          <a:ln/>
        </p:spPr>
        <p:txBody>
          <a:bodyPr/>
          <a:lstStyle/>
          <a:p>
            <a:fld id="{E4162932-B77E-473F-815C-43A3009E53B0}" type="slidenum">
              <a:rPr lang="en-GB" altLang="it-IT"/>
              <a:pPr/>
              <a:t>9</a:t>
            </a:fld>
            <a:endParaRPr lang="en-GB" altLang="it-IT"/>
          </a:p>
        </p:txBody>
      </p:sp>
      <p:sp>
        <p:nvSpPr>
          <p:cNvPr id="169985" name="Text Box 1">
            <a:extLst>
              <a:ext uri="{FF2B5EF4-FFF2-40B4-BE49-F238E27FC236}">
                <a16:creationId xmlns:a16="http://schemas.microsoft.com/office/drawing/2014/main" id="{DDE31FE5-9659-27BE-29FC-5846744EEF37}"/>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5ED10F09-019F-415F-A1C6-7868D67F99E3}" type="slidenum">
              <a:rPr lang="en-GB" altLang="it-IT" sz="1200">
                <a:solidFill>
                  <a:srgbClr val="000000"/>
                </a:solidFill>
              </a:rPr>
              <a:pPr algn="r">
                <a:lnSpc>
                  <a:spcPct val="100000"/>
                </a:lnSpc>
                <a:buClrTx/>
                <a:buFontTx/>
                <a:buNone/>
              </a:pPr>
              <a:t>9</a:t>
            </a:fld>
            <a:endParaRPr lang="en-GB" altLang="it-IT" sz="1200">
              <a:solidFill>
                <a:srgbClr val="000000"/>
              </a:solidFill>
            </a:endParaRPr>
          </a:p>
        </p:txBody>
      </p:sp>
      <p:sp>
        <p:nvSpPr>
          <p:cNvPr id="169986" name="Text Box 2">
            <a:extLst>
              <a:ext uri="{FF2B5EF4-FFF2-40B4-BE49-F238E27FC236}">
                <a16:creationId xmlns:a16="http://schemas.microsoft.com/office/drawing/2014/main" id="{47C62315-0EDD-04EB-F1F6-4B18538C2A3B}"/>
              </a:ext>
            </a:extLst>
          </p:cNvPr>
          <p:cNvSpPr txBox="1">
            <a:spLocks noChangeArrowheads="1"/>
          </p:cNvSpPr>
          <p:nvPr/>
        </p:nvSpPr>
        <p:spPr bwMode="auto">
          <a:xfrm>
            <a:off x="1143000" y="685800"/>
            <a:ext cx="4570413"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9987" name="Rectangle 3">
            <a:extLst>
              <a:ext uri="{FF2B5EF4-FFF2-40B4-BE49-F238E27FC236}">
                <a16:creationId xmlns:a16="http://schemas.microsoft.com/office/drawing/2014/main" id="{44425FAF-A039-B7BC-4F1A-7DB3A9ADC70D}"/>
              </a:ext>
            </a:extLst>
          </p:cNvPr>
          <p:cNvSpPr txBox="1">
            <a:spLocks noGrp="1" noChangeArrowheads="1"/>
          </p:cNvSpPr>
          <p:nvPr>
            <p:ph type="body"/>
          </p:nvPr>
        </p:nvSpPr>
        <p:spPr bwMode="auto">
          <a:xfrm>
            <a:off x="685800" y="43434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324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61214DE2-92F4-7DC6-6C13-14A8635CFB52}"/>
              </a:ext>
            </a:extLst>
          </p:cNvPr>
          <p:cNvSpPr>
            <a:spLocks noGrp="1" noChangeArrowheads="1"/>
          </p:cNvSpPr>
          <p:nvPr>
            <p:ph type="sldNum"/>
          </p:nvPr>
        </p:nvSpPr>
        <p:spPr>
          <a:ln/>
        </p:spPr>
        <p:txBody>
          <a:bodyPr/>
          <a:lstStyle/>
          <a:p>
            <a:fld id="{E5468DC3-7E8F-4B5B-8C6C-1147F70F8CBC}" type="slidenum">
              <a:rPr lang="en-GB" altLang="it-IT"/>
              <a:pPr/>
              <a:t>11</a:t>
            </a:fld>
            <a:endParaRPr lang="en-GB" altLang="it-IT"/>
          </a:p>
        </p:txBody>
      </p:sp>
      <p:sp>
        <p:nvSpPr>
          <p:cNvPr id="171009" name="Text Box 1">
            <a:extLst>
              <a:ext uri="{FF2B5EF4-FFF2-40B4-BE49-F238E27FC236}">
                <a16:creationId xmlns:a16="http://schemas.microsoft.com/office/drawing/2014/main" id="{CB21974C-4694-E720-B906-80EB9CF93A98}"/>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9A25DD3D-0662-4D8F-BBFD-3BA26A6C80E9}" type="slidenum">
              <a:rPr lang="en-GB" altLang="it-IT" sz="1200">
                <a:solidFill>
                  <a:srgbClr val="000000"/>
                </a:solidFill>
              </a:rPr>
              <a:pPr algn="r">
                <a:lnSpc>
                  <a:spcPct val="100000"/>
                </a:lnSpc>
                <a:buClrTx/>
                <a:buFontTx/>
                <a:buNone/>
              </a:pPr>
              <a:t>11</a:t>
            </a:fld>
            <a:endParaRPr lang="en-GB" altLang="it-IT" sz="1200">
              <a:solidFill>
                <a:srgbClr val="000000"/>
              </a:solidFill>
            </a:endParaRPr>
          </a:p>
        </p:txBody>
      </p:sp>
      <p:sp>
        <p:nvSpPr>
          <p:cNvPr id="171010" name="Text Box 2">
            <a:extLst>
              <a:ext uri="{FF2B5EF4-FFF2-40B4-BE49-F238E27FC236}">
                <a16:creationId xmlns:a16="http://schemas.microsoft.com/office/drawing/2014/main" id="{FCDAC054-AB81-AFE0-70F8-FD159B273A8F}"/>
              </a:ext>
            </a:extLst>
          </p:cNvPr>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1011" name="Rectangle 3">
            <a:extLst>
              <a:ext uri="{FF2B5EF4-FFF2-40B4-BE49-F238E27FC236}">
                <a16:creationId xmlns:a16="http://schemas.microsoft.com/office/drawing/2014/main" id="{1F7C537B-7DCF-9606-CA96-A2A906F30372}"/>
              </a:ext>
            </a:extLst>
          </p:cNvPr>
          <p:cNvSpPr txBox="1">
            <a:spLocks noGrp="1" noChangeArrowheads="1"/>
          </p:cNvSpPr>
          <p:nvPr>
            <p:ph type="body"/>
          </p:nvPr>
        </p:nvSpPr>
        <p:spPr bwMode="auto">
          <a:xfrm>
            <a:off x="685800" y="43434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9334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993A7735-CE21-135A-AC59-317A51C91BEF}"/>
              </a:ext>
            </a:extLst>
          </p:cNvPr>
          <p:cNvSpPr>
            <a:spLocks noGrp="1" noChangeArrowheads="1"/>
          </p:cNvSpPr>
          <p:nvPr>
            <p:ph type="sldNum"/>
          </p:nvPr>
        </p:nvSpPr>
        <p:spPr>
          <a:ln/>
        </p:spPr>
        <p:txBody>
          <a:bodyPr/>
          <a:lstStyle/>
          <a:p>
            <a:fld id="{BF9064AA-4B63-42C3-925D-423B06378531}" type="slidenum">
              <a:rPr lang="en-GB" altLang="it-IT"/>
              <a:pPr/>
              <a:t>12</a:t>
            </a:fld>
            <a:endParaRPr lang="en-GB" altLang="it-IT"/>
          </a:p>
        </p:txBody>
      </p:sp>
      <p:sp>
        <p:nvSpPr>
          <p:cNvPr id="172033" name="Text Box 1">
            <a:extLst>
              <a:ext uri="{FF2B5EF4-FFF2-40B4-BE49-F238E27FC236}">
                <a16:creationId xmlns:a16="http://schemas.microsoft.com/office/drawing/2014/main" id="{3704F1C8-DF2B-4C7C-B728-4AD73FE78CD8}"/>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FD1A77C2-C83E-4BA0-92F5-5E8B3B70411D}" type="slidenum">
              <a:rPr lang="en-GB" altLang="it-IT" sz="1200">
                <a:solidFill>
                  <a:srgbClr val="000000"/>
                </a:solidFill>
              </a:rPr>
              <a:pPr algn="r">
                <a:lnSpc>
                  <a:spcPct val="100000"/>
                </a:lnSpc>
                <a:buClrTx/>
                <a:buFontTx/>
                <a:buNone/>
              </a:pPr>
              <a:t>12</a:t>
            </a:fld>
            <a:endParaRPr lang="en-GB" altLang="it-IT" sz="1200">
              <a:solidFill>
                <a:srgbClr val="000000"/>
              </a:solidFill>
            </a:endParaRPr>
          </a:p>
        </p:txBody>
      </p:sp>
      <p:sp>
        <p:nvSpPr>
          <p:cNvPr id="172034" name="Text Box 2">
            <a:extLst>
              <a:ext uri="{FF2B5EF4-FFF2-40B4-BE49-F238E27FC236}">
                <a16:creationId xmlns:a16="http://schemas.microsoft.com/office/drawing/2014/main" id="{DB2B83FF-F87C-D152-BFA1-70BB7FC03991}"/>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C3EC264E-A111-45A8-BD21-B76BEB223AD9}" type="slidenum">
              <a:rPr lang="en-GB" altLang="it-IT" sz="1200">
                <a:solidFill>
                  <a:srgbClr val="000000"/>
                </a:solidFill>
              </a:rPr>
              <a:pPr algn="r">
                <a:lnSpc>
                  <a:spcPct val="100000"/>
                </a:lnSpc>
                <a:buClrTx/>
                <a:buFontTx/>
                <a:buNone/>
              </a:pPr>
              <a:t>12</a:t>
            </a:fld>
            <a:endParaRPr lang="en-GB" altLang="it-IT" sz="1200">
              <a:solidFill>
                <a:srgbClr val="000000"/>
              </a:solidFill>
            </a:endParaRPr>
          </a:p>
        </p:txBody>
      </p:sp>
      <p:sp>
        <p:nvSpPr>
          <p:cNvPr id="172035" name="Text Box 3">
            <a:extLst>
              <a:ext uri="{FF2B5EF4-FFF2-40B4-BE49-F238E27FC236}">
                <a16:creationId xmlns:a16="http://schemas.microsoft.com/office/drawing/2014/main" id="{71905520-F4A2-BD70-3987-B20A129C3119}"/>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0ACEA37D-E8E3-44FB-8FF5-6B814EBAF9A6}" type="slidenum">
              <a:rPr lang="en-GB" altLang="it-IT" sz="1200">
                <a:solidFill>
                  <a:srgbClr val="000000"/>
                </a:solidFill>
              </a:rPr>
              <a:pPr algn="r">
                <a:lnSpc>
                  <a:spcPct val="100000"/>
                </a:lnSpc>
                <a:buClrTx/>
                <a:buFontTx/>
                <a:buNone/>
              </a:pPr>
              <a:t>12</a:t>
            </a:fld>
            <a:endParaRPr lang="en-GB" altLang="it-IT" sz="1200">
              <a:solidFill>
                <a:srgbClr val="000000"/>
              </a:solidFill>
            </a:endParaRPr>
          </a:p>
        </p:txBody>
      </p:sp>
      <p:sp>
        <p:nvSpPr>
          <p:cNvPr id="172036" name="Text Box 4">
            <a:extLst>
              <a:ext uri="{FF2B5EF4-FFF2-40B4-BE49-F238E27FC236}">
                <a16:creationId xmlns:a16="http://schemas.microsoft.com/office/drawing/2014/main" id="{49ABE736-92EB-6973-0353-805412439C38}"/>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2037" name="Rectangle 5">
            <a:extLst>
              <a:ext uri="{FF2B5EF4-FFF2-40B4-BE49-F238E27FC236}">
                <a16:creationId xmlns:a16="http://schemas.microsoft.com/office/drawing/2014/main" id="{4CE04650-969C-6A75-9E08-19F3FDC00008}"/>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4066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7A4FD485-8902-460A-A5FB-D74CE29B3B45}"/>
              </a:ext>
            </a:extLst>
          </p:cNvPr>
          <p:cNvSpPr>
            <a:spLocks noGrp="1" noChangeArrowheads="1"/>
          </p:cNvSpPr>
          <p:nvPr>
            <p:ph type="sldNum"/>
          </p:nvPr>
        </p:nvSpPr>
        <p:spPr>
          <a:ln/>
        </p:spPr>
        <p:txBody>
          <a:bodyPr/>
          <a:lstStyle/>
          <a:p>
            <a:fld id="{CE86CFD2-042C-41F8-AB4B-997D557C7AA5}" type="slidenum">
              <a:rPr lang="en-GB" altLang="it-IT"/>
              <a:pPr/>
              <a:t>13</a:t>
            </a:fld>
            <a:endParaRPr lang="en-GB" altLang="it-IT"/>
          </a:p>
        </p:txBody>
      </p:sp>
      <p:sp>
        <p:nvSpPr>
          <p:cNvPr id="173057" name="Text Box 1">
            <a:extLst>
              <a:ext uri="{FF2B5EF4-FFF2-40B4-BE49-F238E27FC236}">
                <a16:creationId xmlns:a16="http://schemas.microsoft.com/office/drawing/2014/main" id="{04E579E7-BBD5-2181-8763-BAD9CA297091}"/>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8F180738-65E0-4DF9-A5E5-C01289173912}" type="slidenum">
              <a:rPr lang="en-GB" altLang="it-IT" sz="1200">
                <a:solidFill>
                  <a:srgbClr val="000000"/>
                </a:solidFill>
              </a:rPr>
              <a:pPr algn="r">
                <a:lnSpc>
                  <a:spcPct val="100000"/>
                </a:lnSpc>
                <a:buClrTx/>
                <a:buFontTx/>
                <a:buNone/>
              </a:pPr>
              <a:t>13</a:t>
            </a:fld>
            <a:endParaRPr lang="en-GB" altLang="it-IT" sz="1200">
              <a:solidFill>
                <a:srgbClr val="000000"/>
              </a:solidFill>
            </a:endParaRPr>
          </a:p>
        </p:txBody>
      </p:sp>
      <p:sp>
        <p:nvSpPr>
          <p:cNvPr id="173058" name="Text Box 2">
            <a:extLst>
              <a:ext uri="{FF2B5EF4-FFF2-40B4-BE49-F238E27FC236}">
                <a16:creationId xmlns:a16="http://schemas.microsoft.com/office/drawing/2014/main" id="{BC43AD44-04E9-6482-2603-EBEC23C7D57F}"/>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55767550-65D3-41D2-8E60-2A4556270E7B}" type="slidenum">
              <a:rPr lang="en-GB" altLang="it-IT" sz="1200">
                <a:solidFill>
                  <a:srgbClr val="000000"/>
                </a:solidFill>
              </a:rPr>
              <a:pPr algn="r">
                <a:lnSpc>
                  <a:spcPct val="100000"/>
                </a:lnSpc>
                <a:buClrTx/>
                <a:buFontTx/>
                <a:buNone/>
              </a:pPr>
              <a:t>13</a:t>
            </a:fld>
            <a:endParaRPr lang="en-GB" altLang="it-IT" sz="1200">
              <a:solidFill>
                <a:srgbClr val="000000"/>
              </a:solidFill>
            </a:endParaRPr>
          </a:p>
        </p:txBody>
      </p:sp>
      <p:sp>
        <p:nvSpPr>
          <p:cNvPr id="173059" name="Text Box 3">
            <a:extLst>
              <a:ext uri="{FF2B5EF4-FFF2-40B4-BE49-F238E27FC236}">
                <a16:creationId xmlns:a16="http://schemas.microsoft.com/office/drawing/2014/main" id="{0EF7EFB9-9F03-35B5-4EB4-FCD11C0C27FF}"/>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0FCD4C47-D8DF-4555-A08D-9A278A099260}" type="slidenum">
              <a:rPr lang="en-GB" altLang="it-IT" sz="1200">
                <a:solidFill>
                  <a:srgbClr val="000000"/>
                </a:solidFill>
              </a:rPr>
              <a:pPr algn="r">
                <a:lnSpc>
                  <a:spcPct val="100000"/>
                </a:lnSpc>
                <a:buClrTx/>
                <a:buFontTx/>
                <a:buNone/>
              </a:pPr>
              <a:t>13</a:t>
            </a:fld>
            <a:endParaRPr lang="en-GB" altLang="it-IT" sz="1200">
              <a:solidFill>
                <a:srgbClr val="000000"/>
              </a:solidFill>
            </a:endParaRPr>
          </a:p>
        </p:txBody>
      </p:sp>
      <p:sp>
        <p:nvSpPr>
          <p:cNvPr id="173060" name="Text Box 4">
            <a:extLst>
              <a:ext uri="{FF2B5EF4-FFF2-40B4-BE49-F238E27FC236}">
                <a16:creationId xmlns:a16="http://schemas.microsoft.com/office/drawing/2014/main" id="{DB45A99C-9DFB-D206-4783-DBF549AEE068}"/>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3061" name="Rectangle 5">
            <a:extLst>
              <a:ext uri="{FF2B5EF4-FFF2-40B4-BE49-F238E27FC236}">
                <a16:creationId xmlns:a16="http://schemas.microsoft.com/office/drawing/2014/main" id="{F8746F6F-37BA-69F9-CD57-98B2273EA3E6}"/>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6239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5F5933E2-998B-B5DA-7D11-538F55E7A629}"/>
              </a:ext>
            </a:extLst>
          </p:cNvPr>
          <p:cNvSpPr>
            <a:spLocks noGrp="1" noChangeArrowheads="1"/>
          </p:cNvSpPr>
          <p:nvPr>
            <p:ph type="sldNum"/>
          </p:nvPr>
        </p:nvSpPr>
        <p:spPr>
          <a:ln/>
        </p:spPr>
        <p:txBody>
          <a:bodyPr/>
          <a:lstStyle/>
          <a:p>
            <a:fld id="{8A155D6F-59D6-4B44-84D3-DC1F08B066C2}" type="slidenum">
              <a:rPr lang="en-GB" altLang="it-IT"/>
              <a:pPr/>
              <a:t>14</a:t>
            </a:fld>
            <a:endParaRPr lang="en-GB" altLang="it-IT"/>
          </a:p>
        </p:txBody>
      </p:sp>
      <p:sp>
        <p:nvSpPr>
          <p:cNvPr id="174081" name="Text Box 1">
            <a:extLst>
              <a:ext uri="{FF2B5EF4-FFF2-40B4-BE49-F238E27FC236}">
                <a16:creationId xmlns:a16="http://schemas.microsoft.com/office/drawing/2014/main" id="{66505B1A-3F10-734C-5B17-36A3FA1C64D1}"/>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37A87D6D-44AD-448D-B239-FE27CE5662C3}" type="slidenum">
              <a:rPr lang="en-GB" altLang="it-IT" sz="1200">
                <a:solidFill>
                  <a:srgbClr val="000000"/>
                </a:solidFill>
              </a:rPr>
              <a:pPr algn="r">
                <a:lnSpc>
                  <a:spcPct val="100000"/>
                </a:lnSpc>
                <a:buClrTx/>
                <a:buFontTx/>
                <a:buNone/>
              </a:pPr>
              <a:t>14</a:t>
            </a:fld>
            <a:endParaRPr lang="en-GB" altLang="it-IT" sz="1200">
              <a:solidFill>
                <a:srgbClr val="000000"/>
              </a:solidFill>
            </a:endParaRPr>
          </a:p>
        </p:txBody>
      </p:sp>
      <p:sp>
        <p:nvSpPr>
          <p:cNvPr id="174082" name="Text Box 2">
            <a:extLst>
              <a:ext uri="{FF2B5EF4-FFF2-40B4-BE49-F238E27FC236}">
                <a16:creationId xmlns:a16="http://schemas.microsoft.com/office/drawing/2014/main" id="{8F86A6D1-3E4B-0FA3-C767-94FBFE56AB9B}"/>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9BEE4CD8-7543-4D3C-B678-E0CBD6FF6A46}" type="slidenum">
              <a:rPr lang="en-GB" altLang="it-IT" sz="1200">
                <a:solidFill>
                  <a:srgbClr val="000000"/>
                </a:solidFill>
              </a:rPr>
              <a:pPr algn="r">
                <a:lnSpc>
                  <a:spcPct val="100000"/>
                </a:lnSpc>
                <a:buClrTx/>
                <a:buFontTx/>
                <a:buNone/>
              </a:pPr>
              <a:t>14</a:t>
            </a:fld>
            <a:endParaRPr lang="en-GB" altLang="it-IT" sz="1200">
              <a:solidFill>
                <a:srgbClr val="000000"/>
              </a:solidFill>
            </a:endParaRPr>
          </a:p>
        </p:txBody>
      </p:sp>
      <p:sp>
        <p:nvSpPr>
          <p:cNvPr id="174083" name="Text Box 3">
            <a:extLst>
              <a:ext uri="{FF2B5EF4-FFF2-40B4-BE49-F238E27FC236}">
                <a16:creationId xmlns:a16="http://schemas.microsoft.com/office/drawing/2014/main" id="{60A29977-9B1D-DA2C-C8BD-6AD87D6779E8}"/>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C3285BDF-532F-493D-86D7-08E8F31027EB}" type="slidenum">
              <a:rPr lang="en-GB" altLang="it-IT" sz="1200">
                <a:solidFill>
                  <a:srgbClr val="000000"/>
                </a:solidFill>
              </a:rPr>
              <a:pPr algn="r">
                <a:lnSpc>
                  <a:spcPct val="100000"/>
                </a:lnSpc>
                <a:buClrTx/>
                <a:buFontTx/>
                <a:buNone/>
              </a:pPr>
              <a:t>14</a:t>
            </a:fld>
            <a:endParaRPr lang="en-GB" altLang="it-IT" sz="1200">
              <a:solidFill>
                <a:srgbClr val="000000"/>
              </a:solidFill>
            </a:endParaRPr>
          </a:p>
        </p:txBody>
      </p:sp>
      <p:sp>
        <p:nvSpPr>
          <p:cNvPr id="174084" name="Text Box 4">
            <a:extLst>
              <a:ext uri="{FF2B5EF4-FFF2-40B4-BE49-F238E27FC236}">
                <a16:creationId xmlns:a16="http://schemas.microsoft.com/office/drawing/2014/main" id="{1E25B37E-BAB2-47BC-CFD6-EFC5AC35A727}"/>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4085" name="Rectangle 5">
            <a:extLst>
              <a:ext uri="{FF2B5EF4-FFF2-40B4-BE49-F238E27FC236}">
                <a16:creationId xmlns:a16="http://schemas.microsoft.com/office/drawing/2014/main" id="{1D30CE53-401C-027C-D3ED-838131F189D2}"/>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9167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F218EEBF-EF06-EAA2-617D-0EFC7B08B8E6}"/>
              </a:ext>
            </a:extLst>
          </p:cNvPr>
          <p:cNvSpPr>
            <a:spLocks noGrp="1" noChangeArrowheads="1"/>
          </p:cNvSpPr>
          <p:nvPr>
            <p:ph type="sldNum"/>
          </p:nvPr>
        </p:nvSpPr>
        <p:spPr>
          <a:ln/>
        </p:spPr>
        <p:txBody>
          <a:bodyPr/>
          <a:lstStyle/>
          <a:p>
            <a:fld id="{71E574F5-C79C-46EB-948D-19F41A74E95F}" type="slidenum">
              <a:rPr lang="en-GB" altLang="it-IT"/>
              <a:pPr/>
              <a:t>15</a:t>
            </a:fld>
            <a:endParaRPr lang="en-GB" altLang="it-IT"/>
          </a:p>
        </p:txBody>
      </p:sp>
      <p:sp>
        <p:nvSpPr>
          <p:cNvPr id="175105" name="Text Box 1">
            <a:extLst>
              <a:ext uri="{FF2B5EF4-FFF2-40B4-BE49-F238E27FC236}">
                <a16:creationId xmlns:a16="http://schemas.microsoft.com/office/drawing/2014/main" id="{FD35D3E6-F88F-0410-40AC-02648B66B25B}"/>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15AAA255-920D-428D-9024-11F4793A48A8}" type="slidenum">
              <a:rPr lang="en-GB" altLang="it-IT" sz="1200">
                <a:solidFill>
                  <a:srgbClr val="000000"/>
                </a:solidFill>
              </a:rPr>
              <a:pPr algn="r">
                <a:lnSpc>
                  <a:spcPct val="100000"/>
                </a:lnSpc>
                <a:buClrTx/>
                <a:buFontTx/>
                <a:buNone/>
              </a:pPr>
              <a:t>15</a:t>
            </a:fld>
            <a:endParaRPr lang="en-GB" altLang="it-IT" sz="1200">
              <a:solidFill>
                <a:srgbClr val="000000"/>
              </a:solidFill>
            </a:endParaRPr>
          </a:p>
        </p:txBody>
      </p:sp>
      <p:sp>
        <p:nvSpPr>
          <p:cNvPr id="175106" name="Text Box 2">
            <a:extLst>
              <a:ext uri="{FF2B5EF4-FFF2-40B4-BE49-F238E27FC236}">
                <a16:creationId xmlns:a16="http://schemas.microsoft.com/office/drawing/2014/main" id="{A6A3B716-C3F8-5962-B1C7-DC201F30F5DF}"/>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80C119EB-FA0F-4E03-8FBC-2AFD0192C3BA}" type="slidenum">
              <a:rPr lang="en-GB" altLang="it-IT" sz="1200">
                <a:solidFill>
                  <a:srgbClr val="000000"/>
                </a:solidFill>
              </a:rPr>
              <a:pPr algn="r">
                <a:lnSpc>
                  <a:spcPct val="100000"/>
                </a:lnSpc>
                <a:buClrTx/>
                <a:buFontTx/>
                <a:buNone/>
              </a:pPr>
              <a:t>15</a:t>
            </a:fld>
            <a:endParaRPr lang="en-GB" altLang="it-IT" sz="1200">
              <a:solidFill>
                <a:srgbClr val="000000"/>
              </a:solidFill>
            </a:endParaRPr>
          </a:p>
        </p:txBody>
      </p:sp>
      <p:sp>
        <p:nvSpPr>
          <p:cNvPr id="175107" name="Text Box 3">
            <a:extLst>
              <a:ext uri="{FF2B5EF4-FFF2-40B4-BE49-F238E27FC236}">
                <a16:creationId xmlns:a16="http://schemas.microsoft.com/office/drawing/2014/main" id="{6088D062-50B6-4D12-93E1-2FA8052949A0}"/>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13A03E8A-F8E9-4650-8034-9EE0180F136C}" type="slidenum">
              <a:rPr lang="en-GB" altLang="it-IT" sz="1200">
                <a:solidFill>
                  <a:srgbClr val="000000"/>
                </a:solidFill>
              </a:rPr>
              <a:pPr algn="r">
                <a:lnSpc>
                  <a:spcPct val="100000"/>
                </a:lnSpc>
                <a:buClrTx/>
                <a:buFontTx/>
                <a:buNone/>
              </a:pPr>
              <a:t>15</a:t>
            </a:fld>
            <a:endParaRPr lang="en-GB" altLang="it-IT" sz="1200">
              <a:solidFill>
                <a:srgbClr val="000000"/>
              </a:solidFill>
            </a:endParaRPr>
          </a:p>
        </p:txBody>
      </p:sp>
      <p:sp>
        <p:nvSpPr>
          <p:cNvPr id="175108" name="Text Box 4">
            <a:extLst>
              <a:ext uri="{FF2B5EF4-FFF2-40B4-BE49-F238E27FC236}">
                <a16:creationId xmlns:a16="http://schemas.microsoft.com/office/drawing/2014/main" id="{061ACB21-278C-E6CB-51D8-5B507A57AABC}"/>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5109" name="Rectangle 5">
            <a:extLst>
              <a:ext uri="{FF2B5EF4-FFF2-40B4-BE49-F238E27FC236}">
                <a16:creationId xmlns:a16="http://schemas.microsoft.com/office/drawing/2014/main" id="{A47AB046-71F2-B0A5-D428-F3A4FE8E82EB}"/>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9675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915E2EED-1C69-94EE-0138-691DCA29ED55}"/>
              </a:ext>
            </a:extLst>
          </p:cNvPr>
          <p:cNvSpPr>
            <a:spLocks noGrp="1" noChangeArrowheads="1"/>
          </p:cNvSpPr>
          <p:nvPr>
            <p:ph type="sldNum"/>
          </p:nvPr>
        </p:nvSpPr>
        <p:spPr>
          <a:ln/>
        </p:spPr>
        <p:txBody>
          <a:bodyPr/>
          <a:lstStyle/>
          <a:p>
            <a:fld id="{B1364671-C5B2-45E2-A218-52F67C36E29A}" type="slidenum">
              <a:rPr lang="en-GB" altLang="it-IT"/>
              <a:pPr/>
              <a:t>16</a:t>
            </a:fld>
            <a:endParaRPr lang="en-GB" altLang="it-IT"/>
          </a:p>
        </p:txBody>
      </p:sp>
      <p:sp>
        <p:nvSpPr>
          <p:cNvPr id="176129" name="Text Box 1">
            <a:extLst>
              <a:ext uri="{FF2B5EF4-FFF2-40B4-BE49-F238E27FC236}">
                <a16:creationId xmlns:a16="http://schemas.microsoft.com/office/drawing/2014/main" id="{A9F67398-9CB8-8945-CEF2-9BD73F850DE2}"/>
              </a:ext>
            </a:extLst>
          </p:cNvPr>
          <p:cNvSpPr txBox="1">
            <a:spLocks noChangeArrowheads="1"/>
          </p:cNvSpPr>
          <p:nvPr/>
        </p:nvSpPr>
        <p:spPr bwMode="auto">
          <a:xfrm>
            <a:off x="3886200" y="8686800"/>
            <a:ext cx="29606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6FAB51D2-E5A1-4872-87A8-B6E1BE93F98D}" type="slidenum">
              <a:rPr lang="en-GB" altLang="it-IT" sz="1200">
                <a:solidFill>
                  <a:srgbClr val="000000"/>
                </a:solidFill>
              </a:rPr>
              <a:pPr algn="r">
                <a:lnSpc>
                  <a:spcPct val="100000"/>
                </a:lnSpc>
                <a:buClrTx/>
                <a:buFontTx/>
                <a:buNone/>
              </a:pPr>
              <a:t>16</a:t>
            </a:fld>
            <a:endParaRPr lang="en-GB" altLang="it-IT" sz="1200">
              <a:solidFill>
                <a:srgbClr val="000000"/>
              </a:solidFill>
            </a:endParaRPr>
          </a:p>
        </p:txBody>
      </p:sp>
      <p:sp>
        <p:nvSpPr>
          <p:cNvPr id="176130" name="Text Box 2">
            <a:extLst>
              <a:ext uri="{FF2B5EF4-FFF2-40B4-BE49-F238E27FC236}">
                <a16:creationId xmlns:a16="http://schemas.microsoft.com/office/drawing/2014/main" id="{12FBE27D-53F6-B5A8-A7B3-88D0949BB81A}"/>
              </a:ext>
            </a:extLst>
          </p:cNvPr>
          <p:cNvSpPr txBox="1">
            <a:spLocks noChangeArrowheads="1"/>
          </p:cNvSpPr>
          <p:nvPr/>
        </p:nvSpPr>
        <p:spPr bwMode="auto">
          <a:xfrm>
            <a:off x="3886200" y="8686800"/>
            <a:ext cx="296862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ED1D43C9-5550-4949-8C2A-FF8727BD12D0}" type="slidenum">
              <a:rPr lang="en-GB" altLang="it-IT" sz="1200">
                <a:solidFill>
                  <a:srgbClr val="000000"/>
                </a:solidFill>
              </a:rPr>
              <a:pPr algn="r">
                <a:lnSpc>
                  <a:spcPct val="100000"/>
                </a:lnSpc>
                <a:buClrTx/>
                <a:buFontTx/>
                <a:buNone/>
              </a:pPr>
              <a:t>16</a:t>
            </a:fld>
            <a:endParaRPr lang="en-GB" altLang="it-IT" sz="1200">
              <a:solidFill>
                <a:srgbClr val="000000"/>
              </a:solidFill>
            </a:endParaRPr>
          </a:p>
        </p:txBody>
      </p:sp>
      <p:sp>
        <p:nvSpPr>
          <p:cNvPr id="176131" name="Text Box 3">
            <a:extLst>
              <a:ext uri="{FF2B5EF4-FFF2-40B4-BE49-F238E27FC236}">
                <a16:creationId xmlns:a16="http://schemas.microsoft.com/office/drawing/2014/main" id="{2240F929-A5C8-1C47-0D78-F955B387F338}"/>
              </a:ext>
            </a:extLst>
          </p:cNvPr>
          <p:cNvSpPr txBox="1">
            <a:spLocks noChangeArrowheads="1"/>
          </p:cNvSpPr>
          <p:nvPr/>
        </p:nvSpPr>
        <p:spPr bwMode="auto">
          <a:xfrm>
            <a:off x="3886200" y="8686800"/>
            <a:ext cx="29575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gn="r">
              <a:lnSpc>
                <a:spcPct val="100000"/>
              </a:lnSpc>
              <a:buClrTx/>
              <a:buFontTx/>
              <a:buNone/>
            </a:pPr>
            <a:fld id="{23767576-94EB-4794-A847-63099F56D639}" type="slidenum">
              <a:rPr lang="en-GB" altLang="it-IT" sz="1200">
                <a:solidFill>
                  <a:srgbClr val="000000"/>
                </a:solidFill>
              </a:rPr>
              <a:pPr algn="r">
                <a:lnSpc>
                  <a:spcPct val="100000"/>
                </a:lnSpc>
                <a:buClrTx/>
                <a:buFontTx/>
                <a:buNone/>
              </a:pPr>
              <a:t>16</a:t>
            </a:fld>
            <a:endParaRPr lang="en-GB" altLang="it-IT" sz="1200">
              <a:solidFill>
                <a:srgbClr val="000000"/>
              </a:solidFill>
            </a:endParaRPr>
          </a:p>
        </p:txBody>
      </p:sp>
      <p:sp>
        <p:nvSpPr>
          <p:cNvPr id="176132" name="Text Box 4">
            <a:extLst>
              <a:ext uri="{FF2B5EF4-FFF2-40B4-BE49-F238E27FC236}">
                <a16:creationId xmlns:a16="http://schemas.microsoft.com/office/drawing/2014/main" id="{FFB4442F-3BF5-B12F-E3D3-C22F3602DD07}"/>
              </a:ext>
            </a:extLst>
          </p:cNvPr>
          <p:cNvSpPr txBox="1">
            <a:spLocks noChangeArrowheads="1"/>
          </p:cNvSpPr>
          <p:nvPr/>
        </p:nvSpPr>
        <p:spPr bwMode="auto">
          <a:xfrm>
            <a:off x="113665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6133" name="Rectangle 5">
            <a:extLst>
              <a:ext uri="{FF2B5EF4-FFF2-40B4-BE49-F238E27FC236}">
                <a16:creationId xmlns:a16="http://schemas.microsoft.com/office/drawing/2014/main" id="{C05D5BE9-CDD3-9075-1CC7-C66A4B405CDC}"/>
              </a:ext>
            </a:extLst>
          </p:cNvPr>
          <p:cNvSpPr txBox="1">
            <a:spLocks noGrp="1" noChangeArrowheads="1"/>
          </p:cNvSpPr>
          <p:nvPr>
            <p:ph type="body"/>
          </p:nvPr>
        </p:nvSpPr>
        <p:spPr bwMode="auto">
          <a:xfrm>
            <a:off x="914400" y="4343400"/>
            <a:ext cx="502285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177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46202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96355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239395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94644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153923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104301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67FF517-9D1D-40AD-A0ED-72EFB5A082E4}" type="datetimeFigureOut">
              <a:rPr lang="it-IT" smtClean="0"/>
              <a:t>05/11/2024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64489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67FF517-9D1D-40AD-A0ED-72EFB5A082E4}" type="datetimeFigureOut">
              <a:rPr lang="it-IT" smtClean="0"/>
              <a:t>05/11/2024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1204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7FF517-9D1D-40AD-A0ED-72EFB5A082E4}" type="datetimeFigureOut">
              <a:rPr lang="it-IT" smtClean="0"/>
              <a:t>05/11/2024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172225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FF517-9D1D-40AD-A0ED-72EFB5A082E4}" type="datetimeFigureOut">
              <a:rPr lang="it-IT" smtClean="0"/>
              <a:t>05/11/2024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1989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67FF517-9D1D-40AD-A0ED-72EFB5A082E4}" type="datetimeFigureOut">
              <a:rPr lang="it-IT" smtClean="0"/>
              <a:t>05/11/2024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199123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42842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67FF517-9D1D-40AD-A0ED-72EFB5A082E4}" type="datetimeFigureOut">
              <a:rPr lang="it-IT" smtClean="0"/>
              <a:t>05/11/2024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2862311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1225479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06836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67FF517-9D1D-40AD-A0ED-72EFB5A082E4}" type="datetimeFigureOut">
              <a:rPr lang="it-IT" smtClean="0"/>
              <a:t>05/11/2024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264197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67FF517-9D1D-40AD-A0ED-72EFB5A082E4}" type="datetimeFigureOut">
              <a:rPr lang="it-IT" smtClean="0"/>
              <a:t>05/11/2024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89916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67FF517-9D1D-40AD-A0ED-72EFB5A082E4}" type="datetimeFigureOut">
              <a:rPr lang="it-IT" smtClean="0"/>
              <a:t>05/11/2024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46278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67FF517-9D1D-40AD-A0ED-72EFB5A082E4}" type="datetimeFigureOut">
              <a:rPr lang="it-IT" smtClean="0"/>
              <a:t>05/11/2024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14318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FF517-9D1D-40AD-A0ED-72EFB5A082E4}" type="datetimeFigureOut">
              <a:rPr lang="it-IT" smtClean="0"/>
              <a:t>05/11/2024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58486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67FF517-9D1D-40AD-A0ED-72EFB5A082E4}" type="datetimeFigureOut">
              <a:rPr lang="it-IT" smtClean="0"/>
              <a:t>05/11/2024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318449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67FF517-9D1D-40AD-A0ED-72EFB5A082E4}" type="datetimeFigureOut">
              <a:rPr lang="it-IT" smtClean="0"/>
              <a:t>05/11/2024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EB56FEE-EF6A-4189-93CA-13893F10198E}" type="slidenum">
              <a:rPr lang="it-IT" smtClean="0"/>
              <a:t>‹N›</a:t>
            </a:fld>
            <a:endParaRPr lang="it-IT"/>
          </a:p>
        </p:txBody>
      </p:sp>
    </p:spTree>
    <p:extLst>
      <p:ext uri="{BB962C8B-B14F-4D97-AF65-F5344CB8AC3E}">
        <p14:creationId xmlns:p14="http://schemas.microsoft.com/office/powerpoint/2010/main" val="59360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FF517-9D1D-40AD-A0ED-72EFB5A082E4}" type="datetimeFigureOut">
              <a:rPr lang="it-IT" smtClean="0"/>
              <a:t>05/11/2024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56FEE-EF6A-4189-93CA-13893F10198E}" type="slidenum">
              <a:rPr lang="it-IT" smtClean="0"/>
              <a:t>‹N›</a:t>
            </a:fld>
            <a:endParaRPr lang="it-IT"/>
          </a:p>
        </p:txBody>
      </p:sp>
    </p:spTree>
    <p:extLst>
      <p:ext uri="{BB962C8B-B14F-4D97-AF65-F5344CB8AC3E}">
        <p14:creationId xmlns:p14="http://schemas.microsoft.com/office/powerpoint/2010/main" val="15175734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FF517-9D1D-40AD-A0ED-72EFB5A082E4}" type="datetimeFigureOut">
              <a:rPr lang="it-IT" smtClean="0"/>
              <a:t>05/11/2024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56FEE-EF6A-4189-93CA-13893F10198E}" type="slidenum">
              <a:rPr lang="it-IT" smtClean="0"/>
              <a:t>‹N›</a:t>
            </a:fld>
            <a:endParaRPr lang="it-IT"/>
          </a:p>
        </p:txBody>
      </p:sp>
    </p:spTree>
    <p:extLst>
      <p:ext uri="{BB962C8B-B14F-4D97-AF65-F5344CB8AC3E}">
        <p14:creationId xmlns:p14="http://schemas.microsoft.com/office/powerpoint/2010/main" val="34182499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40F9B9-8028-C1FE-9AD5-3D2F6246829C}"/>
              </a:ext>
            </a:extLst>
          </p:cNvPr>
          <p:cNvSpPr>
            <a:spLocks noGrp="1"/>
          </p:cNvSpPr>
          <p:nvPr>
            <p:ph type="ctrTitle"/>
          </p:nvPr>
        </p:nvSpPr>
        <p:spPr/>
        <p:txBody>
          <a:bodyPr/>
          <a:lstStyle/>
          <a:p>
            <a:r>
              <a:rPr lang="it-IT" dirty="0" err="1">
                <a:solidFill>
                  <a:srgbClr val="FFC000"/>
                </a:solidFill>
              </a:rPr>
              <a:t>Habilitation</a:t>
            </a:r>
            <a:r>
              <a:rPr lang="it-IT" dirty="0">
                <a:solidFill>
                  <a:srgbClr val="FFC000"/>
                </a:solidFill>
              </a:rPr>
              <a:t> and </a:t>
            </a:r>
            <a:r>
              <a:rPr lang="it-IT" dirty="0" err="1">
                <a:solidFill>
                  <a:srgbClr val="FFC000"/>
                </a:solidFill>
              </a:rPr>
              <a:t>rehabilitation</a:t>
            </a:r>
            <a:endParaRPr lang="it-IT" dirty="0">
              <a:solidFill>
                <a:srgbClr val="FFC000"/>
              </a:solidFill>
            </a:endParaRPr>
          </a:p>
        </p:txBody>
      </p:sp>
      <p:sp>
        <p:nvSpPr>
          <p:cNvPr id="3" name="Sottotitolo 2">
            <a:extLst>
              <a:ext uri="{FF2B5EF4-FFF2-40B4-BE49-F238E27FC236}">
                <a16:creationId xmlns:a16="http://schemas.microsoft.com/office/drawing/2014/main" id="{460C29AD-CD07-CF07-593C-1BF15A883641}"/>
              </a:ext>
            </a:extLst>
          </p:cNvPr>
          <p:cNvSpPr>
            <a:spLocks noGrp="1"/>
          </p:cNvSpPr>
          <p:nvPr>
            <p:ph type="subTitle" idx="1"/>
          </p:nvPr>
        </p:nvSpPr>
        <p:spPr/>
        <p:txBody>
          <a:bodyPr/>
          <a:lstStyle/>
          <a:p>
            <a:r>
              <a:rPr lang="it-IT" dirty="0"/>
              <a:t>Giampiero Griffo</a:t>
            </a:r>
          </a:p>
          <a:p>
            <a:r>
              <a:rPr lang="it-IT" dirty="0"/>
              <a:t>DPI Europe</a:t>
            </a:r>
          </a:p>
        </p:txBody>
      </p:sp>
    </p:spTree>
    <p:extLst>
      <p:ext uri="{BB962C8B-B14F-4D97-AF65-F5344CB8AC3E}">
        <p14:creationId xmlns:p14="http://schemas.microsoft.com/office/powerpoint/2010/main" val="349959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25106F8-5C61-C6AE-21E3-65CAFECA6C93}"/>
              </a:ext>
            </a:extLst>
          </p:cNvPr>
          <p:cNvSpPr>
            <a:spLocks noGrp="1"/>
          </p:cNvSpPr>
          <p:nvPr>
            <p:ph type="title"/>
          </p:nvPr>
        </p:nvSpPr>
        <p:spPr>
          <a:xfrm>
            <a:off x="838200" y="2563576"/>
            <a:ext cx="10515600" cy="1325563"/>
          </a:xfrm>
        </p:spPr>
        <p:txBody>
          <a:bodyPr>
            <a:noAutofit/>
          </a:bodyPr>
          <a:lstStyle/>
          <a:p>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Services and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programs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must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begin</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the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earliest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possible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stage” and must be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based</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“on a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multidisciplinary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assessment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of the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individual's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needs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strengths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finally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they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must support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participation</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inclusion</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in the community and in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all</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aspects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of society", be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voluntary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 and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available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people with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disabilities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in places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close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possible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their</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communities". So the goal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no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longer</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recover</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especially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where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not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possible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but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support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independent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life and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inclusion</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in the community (art. 19),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no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longer</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intervene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only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on the body and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its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functional</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limitations</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but</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guarantee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personal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mobility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(art. 20),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autonomy</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self-</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determination</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independence</a:t>
            </a:r>
            <a:r>
              <a:rPr kumimoji="0" lang="it-IT" altLang="it-IT" sz="32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and inter-</a:t>
            </a:r>
            <a:r>
              <a:rPr kumimoji="0" lang="it-IT" altLang="it-IT" sz="32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independence</a:t>
            </a:r>
            <a:r>
              <a:rPr kumimoji="0" lang="it-IT" altLang="it-IT" sz="3200" b="0" i="0" u="none" strike="noStrike" cap="none" normalizeH="0" baseline="0" dirty="0">
                <a:ln>
                  <a:noFill/>
                </a:ln>
                <a:solidFill>
                  <a:srgbClr val="202124"/>
                </a:solidFill>
                <a:effectLst/>
                <a:latin typeface="Arial" panose="020B0604020202020204" pitchFamily="34" charset="0"/>
                <a:ea typeface="Times New Roman" panose="02020603050405020304" pitchFamily="18" charset="0"/>
                <a:cs typeface="Arial" panose="020B0604020202020204" pitchFamily="34" charset="0"/>
              </a:rPr>
              <a:t>. </a:t>
            </a:r>
            <a:endParaRPr lang="it-IT" sz="3200" dirty="0"/>
          </a:p>
        </p:txBody>
      </p:sp>
    </p:spTree>
    <p:extLst>
      <p:ext uri="{BB962C8B-B14F-4D97-AF65-F5344CB8AC3E}">
        <p14:creationId xmlns:p14="http://schemas.microsoft.com/office/powerpoint/2010/main" val="205991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9B036E73-467D-3597-DC13-9A98984C24E1}"/>
              </a:ext>
            </a:extLst>
          </p:cNvPr>
          <p:cNvSpPr txBox="1">
            <a:spLocks noChangeArrowheads="1"/>
          </p:cNvSpPr>
          <p:nvPr/>
        </p:nvSpPr>
        <p:spPr bwMode="auto">
          <a:xfrm>
            <a:off x="8001000" y="6397626"/>
            <a:ext cx="21224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buClrTx/>
              <a:buFontTx/>
              <a:buNone/>
            </a:pPr>
            <a:r>
              <a:rPr lang="en-GB" altLang="it-IT">
                <a:solidFill>
                  <a:srgbClr val="000000"/>
                </a:solidFill>
              </a:rPr>
              <a:t>DPI-Europe</a:t>
            </a:r>
          </a:p>
        </p:txBody>
      </p:sp>
      <p:sp>
        <p:nvSpPr>
          <p:cNvPr id="63490" name="Text Box 2">
            <a:extLst>
              <a:ext uri="{FF2B5EF4-FFF2-40B4-BE49-F238E27FC236}">
                <a16:creationId xmlns:a16="http://schemas.microsoft.com/office/drawing/2014/main" id="{1A744882-2807-A343-8EFD-C1E4AF391746}"/>
              </a:ext>
            </a:extLst>
          </p:cNvPr>
          <p:cNvSpPr txBox="1">
            <a:spLocks noChangeArrowheads="1"/>
          </p:cNvSpPr>
          <p:nvPr/>
        </p:nvSpPr>
        <p:spPr bwMode="auto">
          <a:xfrm>
            <a:off x="10134600" y="6397626"/>
            <a:ext cx="4460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buClrTx/>
              <a:buFontTx/>
              <a:buNone/>
            </a:pPr>
            <a:fld id="{1F10C68B-1F06-4729-B08A-2EC1E548196B}" type="slidenum">
              <a:rPr lang="en-GB" altLang="it-IT">
                <a:solidFill>
                  <a:srgbClr val="000000"/>
                </a:solidFill>
              </a:rPr>
              <a:pPr>
                <a:buClrTx/>
                <a:buFontTx/>
                <a:buNone/>
              </a:pPr>
              <a:t>11</a:t>
            </a:fld>
            <a:endParaRPr lang="en-GB" altLang="it-IT">
              <a:solidFill>
                <a:srgbClr val="000000"/>
              </a:solidFill>
            </a:endParaRPr>
          </a:p>
        </p:txBody>
      </p:sp>
      <p:sp>
        <p:nvSpPr>
          <p:cNvPr id="63491" name="Text Box 3">
            <a:extLst>
              <a:ext uri="{FF2B5EF4-FFF2-40B4-BE49-F238E27FC236}">
                <a16:creationId xmlns:a16="http://schemas.microsoft.com/office/drawing/2014/main" id="{B4D61269-1F05-9359-BD15-60CBAD6F1AE8}"/>
              </a:ext>
            </a:extLst>
          </p:cNvPr>
          <p:cNvSpPr txBox="1">
            <a:spLocks noChangeArrowheads="1"/>
          </p:cNvSpPr>
          <p:nvPr/>
        </p:nvSpPr>
        <p:spPr bwMode="auto">
          <a:xfrm>
            <a:off x="748937" y="103188"/>
            <a:ext cx="9919063" cy="184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nSpc>
                <a:spcPct val="80000"/>
              </a:lnSpc>
              <a:buClrTx/>
              <a:buFontTx/>
              <a:buNone/>
            </a:pPr>
            <a:r>
              <a:rPr lang="en-GB" altLang="it-IT" sz="7200" b="1" dirty="0">
                <a:solidFill>
                  <a:srgbClr val="FFFF00"/>
                </a:solidFill>
                <a:latin typeface="Arial Narrow" panose="020B0606020202030204" pitchFamily="34" charset="0"/>
              </a:rPr>
              <a:t>Re-habilitate  society to respect human rights</a:t>
            </a:r>
          </a:p>
        </p:txBody>
      </p:sp>
      <p:sp>
        <p:nvSpPr>
          <p:cNvPr id="63492" name="Text Box 4">
            <a:extLst>
              <a:ext uri="{FF2B5EF4-FFF2-40B4-BE49-F238E27FC236}">
                <a16:creationId xmlns:a16="http://schemas.microsoft.com/office/drawing/2014/main" id="{F0F5E5C1-E7E2-9F30-9F1C-8E2766022433}"/>
              </a:ext>
            </a:extLst>
          </p:cNvPr>
          <p:cNvSpPr txBox="1">
            <a:spLocks noChangeArrowheads="1"/>
          </p:cNvSpPr>
          <p:nvPr/>
        </p:nvSpPr>
        <p:spPr bwMode="auto">
          <a:xfrm>
            <a:off x="2424114" y="3789363"/>
            <a:ext cx="7127875" cy="2506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9pPr>
          </a:lstStyle>
          <a:p>
            <a:pPr lvl="1" algn="ctr">
              <a:lnSpc>
                <a:spcPct val="80000"/>
              </a:lnSpc>
              <a:spcBef>
                <a:spcPts val="1800"/>
              </a:spcBef>
            </a:pPr>
            <a:r>
              <a:rPr lang="en-GB" altLang="it-IT" sz="6600" b="1" i="1">
                <a:solidFill>
                  <a:srgbClr val="FF9900"/>
                </a:solidFill>
                <a:latin typeface="Corbel" panose="020B0503020204020204" pitchFamily="34" charset="0"/>
              </a:rPr>
              <a:t>Habilitate all professionals &amp; politicians</a:t>
            </a:r>
          </a:p>
        </p:txBody>
      </p:sp>
    </p:spTree>
    <p:extLst>
      <p:ext uri="{BB962C8B-B14F-4D97-AF65-F5344CB8AC3E}">
        <p14:creationId xmlns:p14="http://schemas.microsoft.com/office/powerpoint/2010/main" val="2640785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a:extLst>
              <a:ext uri="{FF2B5EF4-FFF2-40B4-BE49-F238E27FC236}">
                <a16:creationId xmlns:a16="http://schemas.microsoft.com/office/drawing/2014/main" id="{45F79380-D864-1F24-CBD8-D10DCDDCC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447675"/>
            <a:ext cx="9144000" cy="6078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0319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a:extLst>
              <a:ext uri="{FF2B5EF4-FFF2-40B4-BE49-F238E27FC236}">
                <a16:creationId xmlns:a16="http://schemas.microsoft.com/office/drawing/2014/main" id="{FEC707F6-FD08-6458-805B-92A7BC699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226" y="0"/>
            <a:ext cx="5580063" cy="6840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81449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a:extLst>
              <a:ext uri="{FF2B5EF4-FFF2-40B4-BE49-F238E27FC236}">
                <a16:creationId xmlns:a16="http://schemas.microsoft.com/office/drawing/2014/main" id="{3A5F0A2A-E90E-286E-F9D2-56B9FCBEC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539751"/>
            <a:ext cx="8101013"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4838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a:extLst>
              <a:ext uri="{FF2B5EF4-FFF2-40B4-BE49-F238E27FC236}">
                <a16:creationId xmlns:a16="http://schemas.microsoft.com/office/drawing/2014/main" id="{C11575D0-B0FF-9C70-F3FC-483AF4269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179389"/>
            <a:ext cx="8101013" cy="6480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73392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a:extLst>
              <a:ext uri="{FF2B5EF4-FFF2-40B4-BE49-F238E27FC236}">
                <a16:creationId xmlns:a16="http://schemas.microsoft.com/office/drawing/2014/main" id="{45B26235-17F4-BBBB-8BBC-0BBAF1BD2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6" y="179388"/>
            <a:ext cx="6119813" cy="6678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66750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a:extLst>
              <a:ext uri="{FF2B5EF4-FFF2-40B4-BE49-F238E27FC236}">
                <a16:creationId xmlns:a16="http://schemas.microsoft.com/office/drawing/2014/main" id="{CF56370E-0FE8-85E4-6710-F2697D036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363" y="360363"/>
            <a:ext cx="8640762" cy="611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45007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a:extLst>
              <a:ext uri="{FF2B5EF4-FFF2-40B4-BE49-F238E27FC236}">
                <a16:creationId xmlns:a16="http://schemas.microsoft.com/office/drawing/2014/main" id="{6991EA66-937A-6CF9-FDCD-1F3C43EB2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360363"/>
            <a:ext cx="8640762" cy="6119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18846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BDB4FD-978D-0E0F-C6DC-B842019E8768}"/>
              </a:ext>
            </a:extLst>
          </p:cNvPr>
          <p:cNvSpPr>
            <a:spLocks noGrp="1"/>
          </p:cNvSpPr>
          <p:nvPr>
            <p:ph type="title"/>
          </p:nvPr>
        </p:nvSpPr>
        <p:spPr/>
        <p:txBody>
          <a:bodyPr/>
          <a:lstStyle/>
          <a:p>
            <a:r>
              <a:rPr lang="it-IT" dirty="0"/>
              <a:t>New </a:t>
            </a:r>
            <a:r>
              <a:rPr lang="it-IT" dirty="0" err="1"/>
              <a:t>approach</a:t>
            </a:r>
            <a:r>
              <a:rPr lang="it-IT" dirty="0"/>
              <a:t> on aids and assistive devices</a:t>
            </a:r>
          </a:p>
        </p:txBody>
      </p:sp>
      <p:sp>
        <p:nvSpPr>
          <p:cNvPr id="3" name="Segnaposto contenuto 2">
            <a:extLst>
              <a:ext uri="{FF2B5EF4-FFF2-40B4-BE49-F238E27FC236}">
                <a16:creationId xmlns:a16="http://schemas.microsoft.com/office/drawing/2014/main" id="{7262F9C8-1429-D38C-FC01-9A70C1795CC9}"/>
              </a:ext>
            </a:extLst>
          </p:cNvPr>
          <p:cNvSpPr>
            <a:spLocks noGrp="1"/>
          </p:cNvSpPr>
          <p:nvPr>
            <p:ph idx="1"/>
          </p:nvPr>
        </p:nvSpPr>
        <p:spPr/>
        <p:txBody>
          <a:bodyPr/>
          <a:lstStyle/>
          <a:p>
            <a:r>
              <a:rPr lang="it-IT" dirty="0"/>
              <a:t>The </a:t>
            </a:r>
            <a:r>
              <a:rPr lang="it-IT" dirty="0" err="1"/>
              <a:t>prostheses</a:t>
            </a:r>
            <a:r>
              <a:rPr lang="it-IT" dirty="0"/>
              <a:t> and </a:t>
            </a:r>
            <a:r>
              <a:rPr lang="it-IT" dirty="0" err="1"/>
              <a:t>orthoses</a:t>
            </a:r>
            <a:r>
              <a:rPr lang="it-IT" dirty="0"/>
              <a:t> </a:t>
            </a:r>
            <a:r>
              <a:rPr lang="it-IT" dirty="0" err="1"/>
              <a:t>born</a:t>
            </a:r>
            <a:r>
              <a:rPr lang="it-IT" dirty="0"/>
              <a:t> in a </a:t>
            </a:r>
            <a:r>
              <a:rPr lang="it-IT" dirty="0" err="1"/>
              <a:t>sanitary</a:t>
            </a:r>
            <a:r>
              <a:rPr lang="it-IT" dirty="0"/>
              <a:t> contest</a:t>
            </a:r>
          </a:p>
          <a:p>
            <a:r>
              <a:rPr lang="it-IT" dirty="0" err="1"/>
              <a:t>These</a:t>
            </a:r>
            <a:r>
              <a:rPr lang="it-IT" dirty="0"/>
              <a:t> aids </a:t>
            </a:r>
            <a:r>
              <a:rPr lang="it-IT" dirty="0" err="1"/>
              <a:t>was</a:t>
            </a:r>
            <a:r>
              <a:rPr lang="it-IT" dirty="0"/>
              <a:t> </a:t>
            </a:r>
            <a:r>
              <a:rPr lang="it-IT" dirty="0" err="1"/>
              <a:t>considered</a:t>
            </a:r>
            <a:r>
              <a:rPr lang="it-IT" dirty="0"/>
              <a:t> a tools to </a:t>
            </a:r>
            <a:r>
              <a:rPr lang="it-IT" dirty="0" err="1"/>
              <a:t>intervene</a:t>
            </a:r>
            <a:r>
              <a:rPr lang="it-IT" dirty="0"/>
              <a:t> to reduce the </a:t>
            </a:r>
            <a:r>
              <a:rPr lang="it-IT" dirty="0" err="1"/>
              <a:t>functional</a:t>
            </a:r>
            <a:r>
              <a:rPr lang="it-IT" dirty="0"/>
              <a:t> </a:t>
            </a:r>
            <a:r>
              <a:rPr lang="it-IT" dirty="0" err="1"/>
              <a:t>limitation</a:t>
            </a:r>
            <a:r>
              <a:rPr lang="it-IT" dirty="0"/>
              <a:t> of the body</a:t>
            </a:r>
          </a:p>
          <a:p>
            <a:r>
              <a:rPr lang="it-IT" dirty="0"/>
              <a:t>In the last </a:t>
            </a:r>
            <a:r>
              <a:rPr lang="it-IT" dirty="0" err="1"/>
              <a:t>years</a:t>
            </a:r>
            <a:r>
              <a:rPr lang="it-IT" dirty="0"/>
              <a:t> from the </a:t>
            </a:r>
            <a:r>
              <a:rPr lang="it-IT" dirty="0" err="1"/>
              <a:t>technological</a:t>
            </a:r>
            <a:r>
              <a:rPr lang="it-IT" dirty="0"/>
              <a:t> framework </a:t>
            </a:r>
            <a:r>
              <a:rPr lang="it-IT" dirty="0" err="1"/>
              <a:t>these</a:t>
            </a:r>
            <a:r>
              <a:rPr lang="it-IT" dirty="0"/>
              <a:t> tools </a:t>
            </a:r>
            <a:r>
              <a:rPr lang="it-IT" dirty="0" err="1"/>
              <a:t>change</a:t>
            </a:r>
            <a:r>
              <a:rPr lang="it-IT" dirty="0"/>
              <a:t> </a:t>
            </a:r>
            <a:r>
              <a:rPr lang="it-IT" dirty="0" err="1"/>
              <a:t>mean</a:t>
            </a:r>
            <a:r>
              <a:rPr lang="it-IT" dirty="0"/>
              <a:t> and </a:t>
            </a:r>
            <a:r>
              <a:rPr lang="it-IT" dirty="0" err="1"/>
              <a:t>develop</a:t>
            </a:r>
            <a:r>
              <a:rPr lang="it-IT" dirty="0"/>
              <a:t> new </a:t>
            </a:r>
            <a:r>
              <a:rPr lang="it-IT" dirty="0" err="1"/>
              <a:t>capacities</a:t>
            </a:r>
            <a:r>
              <a:rPr lang="it-IT" dirty="0"/>
              <a:t> of </a:t>
            </a:r>
            <a:r>
              <a:rPr lang="it-IT" dirty="0" err="1"/>
              <a:t>persons</a:t>
            </a:r>
            <a:r>
              <a:rPr lang="it-IT" dirty="0"/>
              <a:t>, </a:t>
            </a:r>
            <a:r>
              <a:rPr lang="it-IT" dirty="0" err="1"/>
              <a:t>independently</a:t>
            </a:r>
            <a:r>
              <a:rPr lang="it-IT" dirty="0"/>
              <a:t> of the body </a:t>
            </a:r>
            <a:r>
              <a:rPr lang="it-IT" dirty="0" err="1"/>
              <a:t>functionality</a:t>
            </a:r>
            <a:endParaRPr lang="it-IT" dirty="0"/>
          </a:p>
          <a:p>
            <a:r>
              <a:rPr lang="it-IT" dirty="0"/>
              <a:t>The </a:t>
            </a:r>
            <a:r>
              <a:rPr lang="it-IT" dirty="0" err="1"/>
              <a:t>potential</a:t>
            </a:r>
            <a:r>
              <a:rPr lang="it-IT" dirty="0"/>
              <a:t> of new </a:t>
            </a:r>
            <a:r>
              <a:rPr lang="it-IT" dirty="0" err="1"/>
              <a:t>tecnologies</a:t>
            </a:r>
            <a:r>
              <a:rPr lang="it-IT" dirty="0"/>
              <a:t> </a:t>
            </a:r>
            <a:r>
              <a:rPr lang="it-IT" dirty="0" err="1"/>
              <a:t>applyied</a:t>
            </a:r>
            <a:r>
              <a:rPr lang="it-IT" dirty="0"/>
              <a:t> to </a:t>
            </a:r>
            <a:r>
              <a:rPr lang="it-IT" dirty="0" err="1"/>
              <a:t>assiative</a:t>
            </a:r>
            <a:r>
              <a:rPr lang="it-IT" dirty="0"/>
              <a:t> </a:t>
            </a:r>
            <a:r>
              <a:rPr lang="it-IT" dirty="0" err="1"/>
              <a:t>devises</a:t>
            </a:r>
            <a:r>
              <a:rPr lang="it-IT" dirty="0"/>
              <a:t> </a:t>
            </a:r>
            <a:r>
              <a:rPr lang="it-IT" dirty="0" err="1"/>
              <a:t>is</a:t>
            </a:r>
            <a:r>
              <a:rPr lang="it-IT" dirty="0"/>
              <a:t> </a:t>
            </a:r>
            <a:r>
              <a:rPr lang="it-IT" dirty="0" err="1"/>
              <a:t>enourmous</a:t>
            </a:r>
            <a:r>
              <a:rPr lang="it-IT" dirty="0"/>
              <a:t> </a:t>
            </a:r>
          </a:p>
        </p:txBody>
      </p:sp>
    </p:spTree>
    <p:extLst>
      <p:ext uri="{BB962C8B-B14F-4D97-AF65-F5344CB8AC3E}">
        <p14:creationId xmlns:p14="http://schemas.microsoft.com/office/powerpoint/2010/main" val="134024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7547AA3-35D5-4773-1CA6-DE802365704F}"/>
              </a:ext>
            </a:extLst>
          </p:cNvPr>
          <p:cNvSpPr>
            <a:spLocks noGrp="1"/>
          </p:cNvSpPr>
          <p:nvPr>
            <p:ph type="title"/>
          </p:nvPr>
        </p:nvSpPr>
        <p:spPr/>
        <p:txBody>
          <a:bodyPr/>
          <a:lstStyle/>
          <a:p>
            <a:r>
              <a:rPr lang="it-IT" dirty="0" err="1"/>
              <a:t>Rehabilitation</a:t>
            </a:r>
            <a:r>
              <a:rPr lang="it-IT" dirty="0"/>
              <a:t> and </a:t>
            </a:r>
            <a:r>
              <a:rPr lang="it-IT" dirty="0" err="1"/>
              <a:t>habilitation</a:t>
            </a:r>
            <a:endParaRPr lang="it-IT" dirty="0"/>
          </a:p>
        </p:txBody>
      </p:sp>
      <p:sp>
        <p:nvSpPr>
          <p:cNvPr id="6" name="Segnaposto contenuto 5">
            <a:extLst>
              <a:ext uri="{FF2B5EF4-FFF2-40B4-BE49-F238E27FC236}">
                <a16:creationId xmlns:a16="http://schemas.microsoft.com/office/drawing/2014/main" id="{F39AEA7D-9D72-B806-B38B-D003283BC42C}"/>
              </a:ext>
            </a:extLst>
          </p:cNvPr>
          <p:cNvSpPr>
            <a:spLocks noGrp="1"/>
          </p:cNvSpPr>
          <p:nvPr>
            <p:ph idx="1"/>
          </p:nvPr>
        </p:nvSpPr>
        <p:spPr/>
        <p:txBody>
          <a:bodyPr/>
          <a:lstStyle/>
          <a:p>
            <a:r>
              <a:rPr lang="it-IT" dirty="0" err="1"/>
              <a:t>Rehabilitation</a:t>
            </a:r>
            <a:r>
              <a:rPr lang="it-IT" dirty="0"/>
              <a:t> </a:t>
            </a:r>
            <a:r>
              <a:rPr lang="it-IT" dirty="0" err="1"/>
              <a:t>is</a:t>
            </a:r>
            <a:r>
              <a:rPr lang="it-IT" dirty="0"/>
              <a:t> an </a:t>
            </a:r>
            <a:r>
              <a:rPr lang="it-IT" dirty="0" err="1"/>
              <a:t>important</a:t>
            </a:r>
            <a:r>
              <a:rPr lang="it-IT" dirty="0"/>
              <a:t> </a:t>
            </a:r>
            <a:r>
              <a:rPr lang="it-IT" dirty="0" err="1"/>
              <a:t>issue</a:t>
            </a:r>
            <a:r>
              <a:rPr lang="it-IT" dirty="0"/>
              <a:t>, </a:t>
            </a:r>
            <a:r>
              <a:rPr lang="it-IT" dirty="0" err="1"/>
              <a:t>above</a:t>
            </a:r>
            <a:r>
              <a:rPr lang="it-IT" dirty="0"/>
              <a:t> </a:t>
            </a:r>
            <a:r>
              <a:rPr lang="it-IT" dirty="0" err="1"/>
              <a:t>all</a:t>
            </a:r>
            <a:r>
              <a:rPr lang="it-IT" dirty="0"/>
              <a:t> in the countries </a:t>
            </a:r>
            <a:r>
              <a:rPr lang="it-IT" dirty="0" err="1"/>
              <a:t>where</a:t>
            </a:r>
            <a:r>
              <a:rPr lang="it-IT" dirty="0"/>
              <a:t> are </a:t>
            </a:r>
            <a:r>
              <a:rPr lang="it-IT" dirty="0" err="1"/>
              <a:t>not</a:t>
            </a:r>
            <a:r>
              <a:rPr lang="it-IT" dirty="0"/>
              <a:t> </a:t>
            </a:r>
            <a:r>
              <a:rPr lang="it-IT" dirty="0" err="1"/>
              <a:t>guarantee</a:t>
            </a:r>
            <a:endParaRPr lang="it-IT" dirty="0"/>
          </a:p>
          <a:p>
            <a:r>
              <a:rPr lang="it-IT" dirty="0"/>
              <a:t>In the Alma Ata conference (1978) the WHO </a:t>
            </a:r>
            <a:r>
              <a:rPr lang="it-IT" dirty="0" err="1"/>
              <a:t>has</a:t>
            </a:r>
            <a:r>
              <a:rPr lang="it-IT" dirty="0"/>
              <a:t> </a:t>
            </a:r>
            <a:r>
              <a:rPr lang="it-IT" dirty="0" err="1"/>
              <a:t>stressed</a:t>
            </a:r>
            <a:r>
              <a:rPr lang="it-IT" dirty="0"/>
              <a:t> </a:t>
            </a:r>
            <a:r>
              <a:rPr lang="it-IT" dirty="0" err="1"/>
              <a:t>that</a:t>
            </a:r>
            <a:r>
              <a:rPr lang="it-IT" dirty="0"/>
              <a:t> </a:t>
            </a:r>
            <a:r>
              <a:rPr lang="it-IT" dirty="0" err="1"/>
              <a:t>this</a:t>
            </a:r>
            <a:r>
              <a:rPr lang="it-IT" dirty="0"/>
              <a:t> service </a:t>
            </a:r>
            <a:r>
              <a:rPr lang="it-IT" dirty="0" err="1"/>
              <a:t>should</a:t>
            </a:r>
            <a:r>
              <a:rPr lang="it-IT" dirty="0"/>
              <a:t> be a </a:t>
            </a:r>
            <a:r>
              <a:rPr lang="it-IT" dirty="0" err="1"/>
              <a:t>primary</a:t>
            </a:r>
            <a:r>
              <a:rPr lang="it-IT" dirty="0"/>
              <a:t> </a:t>
            </a:r>
            <a:r>
              <a:rPr lang="it-IT" dirty="0" err="1"/>
              <a:t>basic</a:t>
            </a:r>
            <a:r>
              <a:rPr lang="it-IT" dirty="0"/>
              <a:t> health service, </a:t>
            </a:r>
            <a:r>
              <a:rPr lang="it-IT" dirty="0" err="1"/>
              <a:t>very</a:t>
            </a:r>
            <a:r>
              <a:rPr lang="it-IT" dirty="0"/>
              <a:t> </a:t>
            </a:r>
            <a:r>
              <a:rPr lang="it-IT" dirty="0" err="1"/>
              <a:t>lacking</a:t>
            </a:r>
            <a:r>
              <a:rPr lang="it-IT" dirty="0"/>
              <a:t> in the </a:t>
            </a:r>
            <a:r>
              <a:rPr lang="it-IT" dirty="0" err="1"/>
              <a:t>developping</a:t>
            </a:r>
            <a:r>
              <a:rPr lang="it-IT" dirty="0"/>
              <a:t> countries</a:t>
            </a:r>
          </a:p>
          <a:p>
            <a:r>
              <a:rPr lang="it-IT" dirty="0"/>
              <a:t>The strategy to </a:t>
            </a:r>
            <a:r>
              <a:rPr lang="it-IT" dirty="0" err="1"/>
              <a:t>permit</a:t>
            </a:r>
            <a:r>
              <a:rPr lang="it-IT" dirty="0"/>
              <a:t> to </a:t>
            </a:r>
            <a:r>
              <a:rPr lang="it-IT" dirty="0" err="1"/>
              <a:t>receive</a:t>
            </a:r>
            <a:r>
              <a:rPr lang="it-IT" dirty="0"/>
              <a:t>  </a:t>
            </a:r>
            <a:r>
              <a:rPr lang="it-IT" dirty="0" err="1"/>
              <a:t>form</a:t>
            </a:r>
            <a:r>
              <a:rPr lang="it-IT" dirty="0"/>
              <a:t> of </a:t>
            </a:r>
            <a:r>
              <a:rPr lang="it-IT" dirty="0" err="1"/>
              <a:t>rehabilitation</a:t>
            </a:r>
            <a:r>
              <a:rPr lang="it-IT" dirty="0"/>
              <a:t> in the </a:t>
            </a:r>
            <a:r>
              <a:rPr lang="it-IT" dirty="0" err="1"/>
              <a:t>developping</a:t>
            </a:r>
            <a:r>
              <a:rPr lang="it-IT" dirty="0"/>
              <a:t> countries </a:t>
            </a:r>
            <a:r>
              <a:rPr lang="it-IT" dirty="0" err="1"/>
              <a:t>was</a:t>
            </a:r>
            <a:r>
              <a:rPr lang="it-IT" dirty="0"/>
              <a:t> the Community </a:t>
            </a:r>
            <a:r>
              <a:rPr lang="it-IT" dirty="0" err="1"/>
              <a:t>based</a:t>
            </a:r>
            <a:r>
              <a:rPr lang="it-IT" dirty="0"/>
              <a:t> </a:t>
            </a:r>
            <a:r>
              <a:rPr lang="it-IT" dirty="0" err="1"/>
              <a:t>rehabilitation</a:t>
            </a:r>
            <a:r>
              <a:rPr lang="it-IT" dirty="0"/>
              <a:t> </a:t>
            </a:r>
            <a:r>
              <a:rPr lang="it-IT" dirty="0" err="1"/>
              <a:t>that</a:t>
            </a:r>
            <a:r>
              <a:rPr lang="it-IT" dirty="0"/>
              <a:t> after the </a:t>
            </a:r>
            <a:r>
              <a:rPr lang="it-IT" dirty="0" err="1"/>
              <a:t>approuval</a:t>
            </a:r>
            <a:r>
              <a:rPr lang="it-IT" dirty="0"/>
              <a:t> of the UNCRPD </a:t>
            </a:r>
            <a:r>
              <a:rPr lang="it-IT" dirty="0" err="1"/>
              <a:t>become</a:t>
            </a:r>
            <a:r>
              <a:rPr lang="it-IT" dirty="0"/>
              <a:t> community </a:t>
            </a:r>
            <a:r>
              <a:rPr lang="it-IT" dirty="0" err="1"/>
              <a:t>based</a:t>
            </a:r>
            <a:r>
              <a:rPr lang="it-IT" dirty="0"/>
              <a:t> inclusive </a:t>
            </a:r>
            <a:r>
              <a:rPr lang="it-IT" dirty="0" err="1"/>
              <a:t>development</a:t>
            </a:r>
            <a:endParaRPr lang="it-IT" dirty="0"/>
          </a:p>
        </p:txBody>
      </p:sp>
    </p:spTree>
    <p:extLst>
      <p:ext uri="{BB962C8B-B14F-4D97-AF65-F5344CB8AC3E}">
        <p14:creationId xmlns:p14="http://schemas.microsoft.com/office/powerpoint/2010/main" val="894718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8513" y="-39418"/>
            <a:ext cx="4211391" cy="341276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53" y="180304"/>
            <a:ext cx="3933758" cy="3747618"/>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904" y="0"/>
            <a:ext cx="3727697" cy="349004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796" y="3219585"/>
            <a:ext cx="5344733" cy="3303565"/>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975" y="3593072"/>
            <a:ext cx="4713667" cy="3065172"/>
          </a:xfrm>
          <a:prstGeom prst="rect">
            <a:avLst/>
          </a:prstGeom>
        </p:spPr>
      </p:pic>
    </p:spTree>
    <p:extLst>
      <p:ext uri="{BB962C8B-B14F-4D97-AF65-F5344CB8AC3E}">
        <p14:creationId xmlns:p14="http://schemas.microsoft.com/office/powerpoint/2010/main" val="225191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01343-0466-EDFE-3345-A54B0D6A5F2B}"/>
              </a:ext>
            </a:extLst>
          </p:cNvPr>
          <p:cNvSpPr>
            <a:spLocks noGrp="1"/>
          </p:cNvSpPr>
          <p:nvPr>
            <p:ph type="title"/>
          </p:nvPr>
        </p:nvSpPr>
        <p:spPr/>
        <p:txBody>
          <a:bodyPr/>
          <a:lstStyle/>
          <a:p>
            <a:r>
              <a:rPr lang="it-IT" dirty="0"/>
              <a:t>Global report on assistive devices (WHO- UNICEF 2022)</a:t>
            </a:r>
          </a:p>
        </p:txBody>
      </p:sp>
      <p:sp>
        <p:nvSpPr>
          <p:cNvPr id="3" name="Segnaposto contenuto 2">
            <a:extLst>
              <a:ext uri="{FF2B5EF4-FFF2-40B4-BE49-F238E27FC236}">
                <a16:creationId xmlns:a16="http://schemas.microsoft.com/office/drawing/2014/main" id="{7630EDB0-9B77-C995-5460-0E1D628BCFE5}"/>
              </a:ext>
            </a:extLst>
          </p:cNvPr>
          <p:cNvSpPr>
            <a:spLocks noGrp="1"/>
          </p:cNvSpPr>
          <p:nvPr>
            <p:ph idx="1"/>
          </p:nvPr>
        </p:nvSpPr>
        <p:spPr/>
        <p:txBody>
          <a:bodyPr>
            <a:normAutofit/>
          </a:bodyPr>
          <a:lstStyle/>
          <a:p>
            <a:r>
              <a:rPr lang="en-US" b="0" i="0" u="none" strike="noStrike" baseline="0" dirty="0">
                <a:solidFill>
                  <a:srgbClr val="FFFF00"/>
                </a:solidFill>
                <a:latin typeface="Arial" panose="020B0604020202020204" pitchFamily="34" charset="0"/>
              </a:rPr>
              <a:t>“access to appropriate, quality assistive technology can mean the difference between enabling or denying education for a child, participation in the workforce for an adult, or the opportunity to maintain independence and age with dignity for an older person”</a:t>
            </a:r>
          </a:p>
          <a:p>
            <a:r>
              <a:rPr lang="en-US" dirty="0">
                <a:solidFill>
                  <a:srgbClr val="FFFF00"/>
                </a:solidFill>
                <a:latin typeface="Arial" panose="020B0604020202020204" pitchFamily="34" charset="0"/>
              </a:rPr>
              <a:t>2,5 billions of persons require more assistive products now</a:t>
            </a:r>
          </a:p>
          <a:p>
            <a:r>
              <a:rPr lang="en-US" dirty="0">
                <a:solidFill>
                  <a:srgbClr val="FFFF00"/>
                </a:solidFill>
                <a:latin typeface="Arial" panose="020B0604020202020204" pitchFamily="34" charset="0"/>
              </a:rPr>
              <a:t>3,5 billions in the 2050</a:t>
            </a:r>
          </a:p>
          <a:p>
            <a:endParaRPr lang="en-US" dirty="0">
              <a:solidFill>
                <a:srgbClr val="FFFF00"/>
              </a:solidFill>
              <a:latin typeface="Arial" panose="020B0604020202020204" pitchFamily="34" charset="0"/>
            </a:endParaRPr>
          </a:p>
          <a:p>
            <a:r>
              <a:rPr lang="en-US" dirty="0">
                <a:solidFill>
                  <a:srgbClr val="00B0F0"/>
                </a:solidFill>
                <a:latin typeface="Arial" panose="020B0604020202020204" pitchFamily="34" charset="0"/>
              </a:rPr>
              <a:t>REMEMBER that </a:t>
            </a:r>
            <a:r>
              <a:rPr lang="en-US" dirty="0" err="1">
                <a:solidFill>
                  <a:srgbClr val="00B0F0"/>
                </a:solidFill>
                <a:latin typeface="Arial" panose="020B0604020202020204" pitchFamily="34" charset="0"/>
              </a:rPr>
              <a:t>PwDs</a:t>
            </a:r>
            <a:r>
              <a:rPr lang="en-US" dirty="0">
                <a:solidFill>
                  <a:srgbClr val="00B0F0"/>
                </a:solidFill>
                <a:latin typeface="Arial" panose="020B0604020202020204" pitchFamily="34" charset="0"/>
              </a:rPr>
              <a:t> are calculate 1,3 billion</a:t>
            </a:r>
            <a:endParaRPr lang="it-IT" dirty="0">
              <a:solidFill>
                <a:srgbClr val="00B0F0"/>
              </a:solidFill>
            </a:endParaRPr>
          </a:p>
        </p:txBody>
      </p:sp>
    </p:spTree>
    <p:extLst>
      <p:ext uri="{BB962C8B-B14F-4D97-AF65-F5344CB8AC3E}">
        <p14:creationId xmlns:p14="http://schemas.microsoft.com/office/powerpoint/2010/main" val="413807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a:extLst>
              <a:ext uri="{FF2B5EF4-FFF2-40B4-BE49-F238E27FC236}">
                <a16:creationId xmlns:a16="http://schemas.microsoft.com/office/drawing/2014/main" id="{60EBA704-B500-C196-595E-D0BEE344BC77}"/>
              </a:ext>
            </a:extLst>
          </p:cNvPr>
          <p:cNvSpPr>
            <a:spLocks noGrp="1" noChangeArrowheads="1"/>
          </p:cNvSpPr>
          <p:nvPr>
            <p:ph type="title"/>
          </p:nvPr>
        </p:nvSpPr>
        <p:spPr>
          <a:xfrm>
            <a:off x="2209801" y="570910"/>
            <a:ext cx="7770813" cy="1218795"/>
          </a:xfrm>
        </p:spPr>
        <p:txBody>
          <a:bodyPr vert="horz" lIns="0" tIns="0" rIns="0" bIns="0" rtlCol="0" anchor="ctr">
            <a:spAutoFit/>
          </a:bodyPr>
          <a:lstStyle/>
          <a:p>
            <a:pP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it-IT" dirty="0">
                <a:solidFill>
                  <a:srgbClr val="FF6600"/>
                </a:solidFill>
                <a:ea typeface="+mj-ea"/>
              </a:rPr>
              <a:t>Post human society - overcoming the limit of the human body</a:t>
            </a:r>
          </a:p>
        </p:txBody>
      </p:sp>
      <p:sp>
        <p:nvSpPr>
          <p:cNvPr id="238595" name="Rectangle 2">
            <a:extLst>
              <a:ext uri="{FF2B5EF4-FFF2-40B4-BE49-F238E27FC236}">
                <a16:creationId xmlns:a16="http://schemas.microsoft.com/office/drawing/2014/main" id="{87D8F878-101B-B469-2EDC-2B33A9FA036E}"/>
              </a:ext>
            </a:extLst>
          </p:cNvPr>
          <p:cNvSpPr>
            <a:spLocks noGrp="1" noChangeArrowheads="1"/>
          </p:cNvSpPr>
          <p:nvPr>
            <p:ph idx="1"/>
          </p:nvPr>
        </p:nvSpPr>
        <p:spPr>
          <a:xfrm>
            <a:off x="2209801" y="1981200"/>
            <a:ext cx="7770813" cy="3163430"/>
          </a:xfrm>
        </p:spPr>
        <p:txBody>
          <a:bodyPr vert="horz" lIns="0" tIns="0" rIns="0" bIns="0" rtlCol="0">
            <a:spAutoFit/>
          </a:bodyPr>
          <a:lstStyle/>
          <a:p>
            <a:pPr marL="723900" lvl="1" indent="-266700">
              <a:spcBef>
                <a:spcPts val="700"/>
              </a:spcBef>
              <a:buClr>
                <a:srgbClr val="000000"/>
              </a:buClr>
              <a:buSzPct val="100000"/>
              <a:buFont typeface="Times New Roman" panose="02020603050405020304" pitchFamily="18" charset="0"/>
              <a:buChar char="–"/>
              <a:tabLst>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en-GB" altLang="it-IT" sz="2800" dirty="0"/>
              <a:t>Growth of knowledge of medicine</a:t>
            </a:r>
          </a:p>
          <a:p>
            <a:pPr marL="723900" lvl="1" indent="-266700">
              <a:spcBef>
                <a:spcPts val="700"/>
              </a:spcBef>
              <a:buClr>
                <a:srgbClr val="000000"/>
              </a:buClr>
              <a:buSzPct val="100000"/>
              <a:buFont typeface="Times New Roman" panose="02020603050405020304" pitchFamily="18" charset="0"/>
              <a:buChar char="–"/>
              <a:tabLst>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en-GB" altLang="it-IT" sz="2800" dirty="0"/>
              <a:t>Augmentation of life expectancy </a:t>
            </a:r>
          </a:p>
          <a:p>
            <a:pPr marL="723900" lvl="1" indent="-266700">
              <a:spcBef>
                <a:spcPts val="700"/>
              </a:spcBef>
              <a:buClr>
                <a:srgbClr val="000000"/>
              </a:buClr>
              <a:buSzPct val="100000"/>
              <a:buFont typeface="Times New Roman" panose="02020603050405020304" pitchFamily="18" charset="0"/>
              <a:buChar char="–"/>
              <a:tabLst>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en-GB" altLang="it-IT" sz="2800" dirty="0"/>
          </a:p>
          <a:p>
            <a:pPr marL="723900" lvl="1" indent="-266700">
              <a:spcBef>
                <a:spcPts val="700"/>
              </a:spcBef>
              <a:buClr>
                <a:srgbClr val="000000"/>
              </a:buClr>
              <a:buSzPct val="100000"/>
              <a:buFont typeface="Times New Roman" panose="02020603050405020304" pitchFamily="18" charset="0"/>
              <a:buChar char="–"/>
              <a:tabLst>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endParaRPr lang="en-GB" altLang="it-IT" sz="2800" dirty="0"/>
          </a:p>
          <a:p>
            <a:pPr marL="723900" lvl="1" indent="-266700">
              <a:spcBef>
                <a:spcPts val="700"/>
              </a:spcBef>
              <a:buClr>
                <a:srgbClr val="000000"/>
              </a:buClr>
              <a:buSzPct val="100000"/>
              <a:buFont typeface="Times New Roman" panose="02020603050405020304" pitchFamily="18" charset="0"/>
              <a:buChar char="–"/>
              <a:tabLst>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en-GB" altLang="it-IT" sz="2800" dirty="0"/>
              <a:t>Developing new technologies</a:t>
            </a:r>
          </a:p>
          <a:p>
            <a:pPr marL="723900" lvl="1" indent="-266700">
              <a:spcBef>
                <a:spcPts val="700"/>
              </a:spcBef>
              <a:buClr>
                <a:srgbClr val="000000"/>
              </a:buClr>
              <a:buSzPct val="100000"/>
              <a:buFont typeface="Times New Roman" panose="02020603050405020304" pitchFamily="18" charset="0"/>
              <a:buChar char="–"/>
              <a:tabLst>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en-GB" altLang="it-IT" sz="2800" dirty="0"/>
              <a:t>Transformation of the human being towards new capacities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Immagine 2">
            <a:extLst>
              <a:ext uri="{FF2B5EF4-FFF2-40B4-BE49-F238E27FC236}">
                <a16:creationId xmlns:a16="http://schemas.microsoft.com/office/drawing/2014/main" id="{D414DCCF-844A-FD78-8F4C-DB65A2D005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635000"/>
            <a:ext cx="87852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Titolo 1">
            <a:extLst>
              <a:ext uri="{FF2B5EF4-FFF2-40B4-BE49-F238E27FC236}">
                <a16:creationId xmlns:a16="http://schemas.microsoft.com/office/drawing/2014/main" id="{73593247-0AF6-1C90-8BA4-16641D2AC034}"/>
              </a:ext>
            </a:extLst>
          </p:cNvPr>
          <p:cNvSpPr>
            <a:spLocks noGrp="1"/>
          </p:cNvSpPr>
          <p:nvPr>
            <p:ph type="title"/>
          </p:nvPr>
        </p:nvSpPr>
        <p:spPr>
          <a:xfrm>
            <a:off x="4656138" y="1"/>
            <a:ext cx="4502150" cy="620713"/>
          </a:xfrm>
        </p:spPr>
        <p:txBody>
          <a:bodyPr>
            <a:normAutofit/>
          </a:bodyPr>
          <a:lstStyle/>
          <a:p>
            <a:pPr>
              <a:defRPr/>
            </a:pPr>
            <a:r>
              <a:rPr lang="it-IT" altLang="it-IT" sz="3700"/>
              <a:t>Stephan Hawkins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494" y="798490"/>
            <a:ext cx="9620518" cy="5666704"/>
          </a:xfrm>
          <a:prstGeom prst="rect">
            <a:avLst/>
          </a:prstGeom>
        </p:spPr>
      </p:pic>
    </p:spTree>
    <p:extLst>
      <p:ext uri="{BB962C8B-B14F-4D97-AF65-F5344CB8AC3E}">
        <p14:creationId xmlns:p14="http://schemas.microsoft.com/office/powerpoint/2010/main" val="2866372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Personalised</a:t>
            </a:r>
            <a:r>
              <a:rPr lang="it-IT" dirty="0"/>
              <a:t> </a:t>
            </a:r>
            <a:r>
              <a:rPr lang="it-IT" dirty="0" err="1"/>
              <a:t>approach</a:t>
            </a:r>
            <a:r>
              <a:rPr lang="it-IT" dirty="0"/>
              <a:t> </a:t>
            </a:r>
            <a:r>
              <a:rPr lang="it-IT" dirty="0" err="1"/>
              <a:t>based</a:t>
            </a:r>
            <a:r>
              <a:rPr lang="it-IT" dirty="0"/>
              <a:t> on self-</a:t>
            </a:r>
            <a:r>
              <a:rPr lang="it-IT" dirty="0" err="1"/>
              <a:t>determination</a:t>
            </a:r>
            <a:r>
              <a:rPr lang="it-IT" dirty="0"/>
              <a:t> and </a:t>
            </a:r>
            <a:r>
              <a:rPr lang="it-IT" dirty="0" err="1"/>
              <a:t>participation</a:t>
            </a:r>
            <a:endParaRPr lang="it-IT" dirty="0"/>
          </a:p>
        </p:txBody>
      </p:sp>
      <p:sp>
        <p:nvSpPr>
          <p:cNvPr id="3" name="Segnaposto testo 2"/>
          <p:cNvSpPr>
            <a:spLocks noGrp="1"/>
          </p:cNvSpPr>
          <p:nvPr>
            <p:ph type="body" idx="1"/>
          </p:nvPr>
        </p:nvSpPr>
        <p:spPr/>
        <p:txBody>
          <a:bodyPr/>
          <a:lstStyle/>
          <a:p>
            <a:r>
              <a:rPr lang="it-IT" sz="4800" dirty="0" err="1">
                <a:solidFill>
                  <a:srgbClr val="FF66FF"/>
                </a:solidFill>
              </a:rPr>
              <a:t>Achieve</a:t>
            </a:r>
            <a:r>
              <a:rPr lang="it-IT" sz="4800" dirty="0">
                <a:solidFill>
                  <a:srgbClr val="FF66FF"/>
                </a:solidFill>
              </a:rPr>
              <a:t> the maximum of </a:t>
            </a:r>
            <a:r>
              <a:rPr lang="it-IT" sz="4800" dirty="0" err="1">
                <a:solidFill>
                  <a:srgbClr val="FF66FF"/>
                </a:solidFill>
              </a:rPr>
              <a:t>authonomy</a:t>
            </a:r>
            <a:r>
              <a:rPr lang="it-IT" sz="4800" dirty="0">
                <a:solidFill>
                  <a:srgbClr val="FF66FF"/>
                </a:solidFill>
              </a:rPr>
              <a:t> and </a:t>
            </a:r>
            <a:r>
              <a:rPr lang="it-IT" sz="4800" dirty="0" err="1">
                <a:solidFill>
                  <a:srgbClr val="FF66FF"/>
                </a:solidFill>
              </a:rPr>
              <a:t>independent</a:t>
            </a:r>
            <a:r>
              <a:rPr lang="it-IT" sz="4800" dirty="0">
                <a:solidFill>
                  <a:srgbClr val="FF66FF"/>
                </a:solidFill>
              </a:rPr>
              <a:t> living</a:t>
            </a:r>
          </a:p>
        </p:txBody>
      </p:sp>
    </p:spTree>
    <p:extLst>
      <p:ext uri="{BB962C8B-B14F-4D97-AF65-F5344CB8AC3E}">
        <p14:creationId xmlns:p14="http://schemas.microsoft.com/office/powerpoint/2010/main" val="2323381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D5882-4FE4-8F87-82BF-22B718DBED05}"/>
              </a:ext>
            </a:extLst>
          </p:cNvPr>
          <p:cNvSpPr>
            <a:spLocks noGrp="1"/>
          </p:cNvSpPr>
          <p:nvPr>
            <p:ph type="title"/>
          </p:nvPr>
        </p:nvSpPr>
        <p:spPr>
          <a:xfrm>
            <a:off x="831850" y="1709738"/>
            <a:ext cx="10515600" cy="1636577"/>
          </a:xfrm>
        </p:spPr>
        <p:txBody>
          <a:bodyPr>
            <a:normAutofit fontScale="90000"/>
          </a:bodyPr>
          <a:lstStyle/>
          <a:p>
            <a:r>
              <a:rPr lang="it-IT" dirty="0" err="1"/>
              <a:t>Change</a:t>
            </a:r>
            <a:r>
              <a:rPr lang="it-IT" dirty="0"/>
              <a:t> the </a:t>
            </a:r>
            <a:r>
              <a:rPr lang="it-IT" dirty="0" err="1"/>
              <a:t>role</a:t>
            </a:r>
            <a:r>
              <a:rPr lang="it-IT" dirty="0"/>
              <a:t> of </a:t>
            </a:r>
            <a:r>
              <a:rPr lang="it-IT" dirty="0" err="1"/>
              <a:t>rehabilitator</a:t>
            </a:r>
            <a:r>
              <a:rPr lang="it-IT" dirty="0"/>
              <a:t>, </a:t>
            </a:r>
            <a:r>
              <a:rPr lang="it-IT" dirty="0" err="1"/>
              <a:t>even</a:t>
            </a:r>
            <a:r>
              <a:rPr lang="it-IT" dirty="0"/>
              <a:t> </a:t>
            </a:r>
            <a:r>
              <a:rPr lang="it-IT" dirty="0" err="1"/>
              <a:t>mantain</a:t>
            </a:r>
            <a:r>
              <a:rPr lang="it-IT" dirty="0"/>
              <a:t> an </a:t>
            </a:r>
            <a:r>
              <a:rPr lang="it-IT" dirty="0" err="1"/>
              <a:t>important</a:t>
            </a:r>
            <a:r>
              <a:rPr lang="it-IT" dirty="0"/>
              <a:t> place in the </a:t>
            </a:r>
            <a:r>
              <a:rPr lang="it-IT" dirty="0" err="1"/>
              <a:t>process</a:t>
            </a:r>
            <a:r>
              <a:rPr lang="it-IT" dirty="0"/>
              <a:t> of </a:t>
            </a:r>
            <a:r>
              <a:rPr lang="it-IT" dirty="0" err="1"/>
              <a:t>habilitation</a:t>
            </a:r>
            <a:endParaRPr lang="it-IT" dirty="0"/>
          </a:p>
        </p:txBody>
      </p:sp>
      <p:sp>
        <p:nvSpPr>
          <p:cNvPr id="3" name="Segnaposto testo 2">
            <a:extLst>
              <a:ext uri="{FF2B5EF4-FFF2-40B4-BE49-F238E27FC236}">
                <a16:creationId xmlns:a16="http://schemas.microsoft.com/office/drawing/2014/main" id="{79441BDD-B258-39EB-07F7-BD35186DB43D}"/>
              </a:ext>
            </a:extLst>
          </p:cNvPr>
          <p:cNvSpPr>
            <a:spLocks noGrp="1"/>
          </p:cNvSpPr>
          <p:nvPr>
            <p:ph type="body" idx="1"/>
          </p:nvPr>
        </p:nvSpPr>
        <p:spPr/>
        <p:txBody>
          <a:bodyPr>
            <a:noAutofit/>
          </a:bodyPr>
          <a:lstStyle/>
          <a:p>
            <a:r>
              <a:rPr lang="it-IT" sz="4000" dirty="0">
                <a:solidFill>
                  <a:srgbClr val="FF66FF"/>
                </a:solidFill>
              </a:rPr>
              <a:t>Working in team with </a:t>
            </a:r>
            <a:r>
              <a:rPr lang="it-IT" sz="4000" dirty="0" err="1">
                <a:solidFill>
                  <a:srgbClr val="FF66FF"/>
                </a:solidFill>
              </a:rPr>
              <a:t>other</a:t>
            </a:r>
            <a:r>
              <a:rPr lang="it-IT" sz="4000" dirty="0">
                <a:solidFill>
                  <a:srgbClr val="FF66FF"/>
                </a:solidFill>
              </a:rPr>
              <a:t> </a:t>
            </a:r>
            <a:r>
              <a:rPr lang="it-IT" sz="4000" dirty="0" err="1">
                <a:solidFill>
                  <a:srgbClr val="FF66FF"/>
                </a:solidFill>
              </a:rPr>
              <a:t>professionals</a:t>
            </a:r>
            <a:r>
              <a:rPr lang="it-IT" sz="4000" dirty="0">
                <a:solidFill>
                  <a:srgbClr val="FF66FF"/>
                </a:solidFill>
              </a:rPr>
              <a:t> </a:t>
            </a:r>
            <a:r>
              <a:rPr lang="it-IT" sz="4000" dirty="0"/>
              <a:t>and </a:t>
            </a:r>
            <a:r>
              <a:rPr lang="it-IT" sz="4000" dirty="0">
                <a:solidFill>
                  <a:srgbClr val="FFFF00"/>
                </a:solidFill>
              </a:rPr>
              <a:t>take in account the </a:t>
            </a:r>
            <a:r>
              <a:rPr lang="it-IT" sz="4000" dirty="0" err="1">
                <a:solidFill>
                  <a:srgbClr val="FFFF00"/>
                </a:solidFill>
              </a:rPr>
              <a:t>decisions</a:t>
            </a:r>
            <a:r>
              <a:rPr lang="it-IT" sz="4000" dirty="0">
                <a:solidFill>
                  <a:srgbClr val="FFFF00"/>
                </a:solidFill>
              </a:rPr>
              <a:t> of </a:t>
            </a:r>
            <a:r>
              <a:rPr lang="it-IT" sz="4000" dirty="0" err="1">
                <a:solidFill>
                  <a:srgbClr val="FFFF00"/>
                </a:solidFill>
              </a:rPr>
              <a:t>persons</a:t>
            </a:r>
            <a:r>
              <a:rPr lang="it-IT" sz="4000" dirty="0">
                <a:solidFill>
                  <a:srgbClr val="FFFF00"/>
                </a:solidFill>
              </a:rPr>
              <a:t> with </a:t>
            </a:r>
            <a:r>
              <a:rPr lang="it-IT" sz="4000" dirty="0" err="1">
                <a:solidFill>
                  <a:srgbClr val="FFFF00"/>
                </a:solidFill>
              </a:rPr>
              <a:t>disabilities</a:t>
            </a:r>
            <a:r>
              <a:rPr lang="it-IT" sz="4000" dirty="0">
                <a:solidFill>
                  <a:srgbClr val="FFFF00"/>
                </a:solidFill>
              </a:rPr>
              <a:t> </a:t>
            </a:r>
          </a:p>
        </p:txBody>
      </p:sp>
    </p:spTree>
    <p:extLst>
      <p:ext uri="{BB962C8B-B14F-4D97-AF65-F5344CB8AC3E}">
        <p14:creationId xmlns:p14="http://schemas.microsoft.com/office/powerpoint/2010/main" val="3312405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26C92-242B-D0B5-D816-5FE7632AED2A}"/>
              </a:ext>
            </a:extLst>
          </p:cNvPr>
          <p:cNvSpPr>
            <a:spLocks noGrp="1"/>
          </p:cNvSpPr>
          <p:nvPr>
            <p:ph type="title"/>
          </p:nvPr>
        </p:nvSpPr>
        <p:spPr>
          <a:xfrm>
            <a:off x="643647" y="1697814"/>
            <a:ext cx="10515600" cy="1325563"/>
          </a:xfrm>
        </p:spPr>
        <p:txBody>
          <a:bodyPr>
            <a:normAutofit fontScale="90000"/>
          </a:bodyPr>
          <a:lstStyle/>
          <a:p>
            <a:r>
              <a:rPr lang="it-IT" dirty="0"/>
              <a:t>New </a:t>
            </a:r>
            <a:r>
              <a:rPr lang="it-IT" dirty="0" err="1"/>
              <a:t>initiative</a:t>
            </a:r>
            <a:r>
              <a:rPr lang="it-IT" dirty="0"/>
              <a:t> from </a:t>
            </a:r>
            <a:br>
              <a:rPr lang="it-IT" dirty="0"/>
            </a:br>
            <a:br>
              <a:rPr lang="it-IT" dirty="0"/>
            </a:br>
            <a:r>
              <a:rPr lang="it-IT" dirty="0" err="1"/>
              <a:t>European</a:t>
            </a:r>
            <a:r>
              <a:rPr lang="it-IT" dirty="0"/>
              <a:t> Union of </a:t>
            </a:r>
            <a:r>
              <a:rPr lang="it-IT" dirty="0" err="1"/>
              <a:t>Medical</a:t>
            </a:r>
            <a:r>
              <a:rPr lang="it-IT" dirty="0"/>
              <a:t> </a:t>
            </a:r>
            <a:r>
              <a:rPr lang="it-IT" dirty="0" err="1"/>
              <a:t>Specialist</a:t>
            </a:r>
            <a:r>
              <a:rPr lang="it-IT" dirty="0"/>
              <a:t> - </a:t>
            </a:r>
            <a:br>
              <a:rPr lang="it-IT" dirty="0"/>
            </a:br>
            <a:r>
              <a:rPr lang="it-IT" dirty="0" err="1"/>
              <a:t>rehabilitation</a:t>
            </a:r>
            <a:br>
              <a:rPr lang="it-IT" dirty="0"/>
            </a:br>
            <a:br>
              <a:rPr lang="it-IT" dirty="0"/>
            </a:br>
            <a:r>
              <a:rPr lang="it-IT" dirty="0"/>
              <a:t>and</a:t>
            </a:r>
            <a:br>
              <a:rPr lang="it-IT" dirty="0"/>
            </a:br>
            <a:br>
              <a:rPr lang="it-IT" dirty="0"/>
            </a:br>
            <a:r>
              <a:rPr lang="it-IT" dirty="0" err="1"/>
              <a:t>European</a:t>
            </a:r>
            <a:r>
              <a:rPr lang="it-IT" dirty="0"/>
              <a:t> </a:t>
            </a:r>
            <a:r>
              <a:rPr lang="it-IT" dirty="0" err="1"/>
              <a:t>Disability</a:t>
            </a:r>
            <a:r>
              <a:rPr lang="it-IT" dirty="0"/>
              <a:t> Forum  </a:t>
            </a:r>
          </a:p>
        </p:txBody>
      </p:sp>
      <p:pic>
        <p:nvPicPr>
          <p:cNvPr id="3" name="Immagine 2">
            <a:extLst>
              <a:ext uri="{FF2B5EF4-FFF2-40B4-BE49-F238E27FC236}">
                <a16:creationId xmlns:a16="http://schemas.microsoft.com/office/drawing/2014/main" id="{F511E18F-D9E6-4217-0F7D-A37A74188A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69408" y="1215958"/>
            <a:ext cx="1682379" cy="1549450"/>
          </a:xfrm>
          <a:prstGeom prst="rect">
            <a:avLst/>
          </a:prstGeom>
          <a:noFill/>
          <a:ln>
            <a:noFill/>
          </a:ln>
        </p:spPr>
      </p:pic>
      <p:pic>
        <p:nvPicPr>
          <p:cNvPr id="4" name="Picture 6" descr="Logo of ">
            <a:extLst>
              <a:ext uri="{FF2B5EF4-FFF2-40B4-BE49-F238E27FC236}">
                <a16:creationId xmlns:a16="http://schemas.microsoft.com/office/drawing/2014/main" id="{B99F2672-379E-455D-898C-F7630E3A6C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055" y="3281345"/>
            <a:ext cx="4465983" cy="216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7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8FD91-DEFD-24BE-FB0D-FF385BDAEBAD}"/>
              </a:ext>
            </a:extLst>
          </p:cNvPr>
          <p:cNvSpPr>
            <a:spLocks noGrp="1"/>
          </p:cNvSpPr>
          <p:nvPr>
            <p:ph type="title"/>
          </p:nvPr>
        </p:nvSpPr>
        <p:spPr>
          <a:xfrm>
            <a:off x="984115" y="1834002"/>
            <a:ext cx="10515600" cy="1325563"/>
          </a:xfrm>
        </p:spPr>
        <p:txBody>
          <a:bodyPr>
            <a:noAutofit/>
          </a:bodyPr>
          <a:lstStyle/>
          <a:p>
            <a:pPr algn="ctr"/>
            <a:r>
              <a:rPr lang="it-IT" sz="4800" dirty="0" err="1">
                <a:solidFill>
                  <a:srgbClr val="FFC000"/>
                </a:solidFill>
              </a:rPr>
              <a:t>Campaign</a:t>
            </a:r>
            <a:r>
              <a:rPr lang="it-IT" sz="4800" dirty="0">
                <a:solidFill>
                  <a:srgbClr val="FFC000"/>
                </a:solidFill>
              </a:rPr>
              <a:t> with EDF in more of 30 countries to </a:t>
            </a:r>
            <a:r>
              <a:rPr lang="it-IT" sz="4800" dirty="0" err="1">
                <a:solidFill>
                  <a:srgbClr val="FFC000"/>
                </a:solidFill>
              </a:rPr>
              <a:t>promote</a:t>
            </a:r>
            <a:r>
              <a:rPr lang="it-IT" sz="4800" dirty="0">
                <a:solidFill>
                  <a:srgbClr val="FFC000"/>
                </a:solidFill>
              </a:rPr>
              <a:t> the UNCRPD and </a:t>
            </a:r>
            <a:r>
              <a:rPr lang="it-IT" sz="4800" dirty="0" err="1">
                <a:solidFill>
                  <a:srgbClr val="FFC000"/>
                </a:solidFill>
              </a:rPr>
              <a:t>habilitation</a:t>
            </a:r>
            <a:r>
              <a:rPr lang="it-IT" sz="4800" dirty="0">
                <a:solidFill>
                  <a:srgbClr val="FFC000"/>
                </a:solidFill>
              </a:rPr>
              <a:t> </a:t>
            </a:r>
            <a:r>
              <a:rPr lang="it-IT" sz="4800" dirty="0" err="1">
                <a:solidFill>
                  <a:srgbClr val="FFC000"/>
                </a:solidFill>
              </a:rPr>
              <a:t>servicies</a:t>
            </a:r>
            <a:endParaRPr lang="it-IT" sz="4800" dirty="0">
              <a:solidFill>
                <a:srgbClr val="FFC000"/>
              </a:solidFill>
            </a:endParaRPr>
          </a:p>
        </p:txBody>
      </p:sp>
    </p:spTree>
    <p:extLst>
      <p:ext uri="{BB962C8B-B14F-4D97-AF65-F5344CB8AC3E}">
        <p14:creationId xmlns:p14="http://schemas.microsoft.com/office/powerpoint/2010/main" val="2618238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Access to the </a:t>
            </a:r>
            <a:r>
              <a:rPr lang="it-IT" dirty="0" err="1"/>
              <a:t>assistive</a:t>
            </a:r>
            <a:r>
              <a:rPr lang="it-IT" dirty="0"/>
              <a:t> </a:t>
            </a:r>
            <a:r>
              <a:rPr lang="it-IT" dirty="0" err="1"/>
              <a:t>devices</a:t>
            </a:r>
            <a:endParaRPr lang="it-IT" dirty="0"/>
          </a:p>
        </p:txBody>
      </p:sp>
      <p:sp>
        <p:nvSpPr>
          <p:cNvPr id="3" name="Segnaposto contenuto 2"/>
          <p:cNvSpPr>
            <a:spLocks noGrp="1"/>
          </p:cNvSpPr>
          <p:nvPr>
            <p:ph idx="1"/>
          </p:nvPr>
        </p:nvSpPr>
        <p:spPr/>
        <p:txBody>
          <a:bodyPr/>
          <a:lstStyle/>
          <a:p>
            <a:r>
              <a:rPr lang="it-IT" sz="4400" dirty="0">
                <a:solidFill>
                  <a:srgbClr val="FFFF00"/>
                </a:solidFill>
              </a:rPr>
              <a:t>Access to appropriate </a:t>
            </a:r>
            <a:r>
              <a:rPr lang="it-IT" sz="4400" dirty="0" err="1">
                <a:solidFill>
                  <a:srgbClr val="FFFF00"/>
                </a:solidFill>
              </a:rPr>
              <a:t>support</a:t>
            </a:r>
            <a:r>
              <a:rPr lang="it-IT" sz="4400" dirty="0">
                <a:solidFill>
                  <a:srgbClr val="FFFF00"/>
                </a:solidFill>
              </a:rPr>
              <a:t> </a:t>
            </a:r>
            <a:r>
              <a:rPr lang="it-IT" sz="4400" dirty="0" err="1">
                <a:solidFill>
                  <a:srgbClr val="FFFF00"/>
                </a:solidFill>
              </a:rPr>
              <a:t>is</a:t>
            </a:r>
            <a:r>
              <a:rPr lang="it-IT" sz="4400" dirty="0">
                <a:solidFill>
                  <a:srgbClr val="FFFF00"/>
                </a:solidFill>
              </a:rPr>
              <a:t> an human </a:t>
            </a:r>
            <a:r>
              <a:rPr lang="it-IT" sz="4400" dirty="0" err="1">
                <a:solidFill>
                  <a:srgbClr val="FFFF00"/>
                </a:solidFill>
              </a:rPr>
              <a:t>rights</a:t>
            </a:r>
            <a:endParaRPr lang="it-IT" sz="4400" dirty="0">
              <a:solidFill>
                <a:srgbClr val="FFFF00"/>
              </a:solidFill>
            </a:endParaRPr>
          </a:p>
          <a:p>
            <a:r>
              <a:rPr lang="it-IT" dirty="0"/>
              <a:t>Technology </a:t>
            </a:r>
            <a:r>
              <a:rPr lang="it-IT" dirty="0" err="1"/>
              <a:t>is</a:t>
            </a:r>
            <a:r>
              <a:rPr lang="it-IT" dirty="0"/>
              <a:t> </a:t>
            </a:r>
            <a:r>
              <a:rPr lang="it-IT" dirty="0" err="1"/>
              <a:t>one</a:t>
            </a:r>
            <a:r>
              <a:rPr lang="it-IT" dirty="0"/>
              <a:t> of the </a:t>
            </a:r>
            <a:r>
              <a:rPr lang="it-IT" dirty="0" err="1"/>
              <a:t>important</a:t>
            </a:r>
            <a:r>
              <a:rPr lang="it-IT" dirty="0"/>
              <a:t> tools to </a:t>
            </a:r>
            <a:r>
              <a:rPr lang="it-IT" dirty="0" err="1"/>
              <a:t>support</a:t>
            </a:r>
            <a:r>
              <a:rPr lang="it-IT" dirty="0"/>
              <a:t> </a:t>
            </a:r>
            <a:r>
              <a:rPr lang="it-IT" dirty="0" err="1"/>
              <a:t>participation</a:t>
            </a:r>
            <a:endParaRPr lang="it-IT" dirty="0"/>
          </a:p>
          <a:p>
            <a:r>
              <a:rPr lang="it-IT" dirty="0" err="1"/>
              <a:t>Promote</a:t>
            </a:r>
            <a:r>
              <a:rPr lang="it-IT" dirty="0"/>
              <a:t> </a:t>
            </a:r>
            <a:r>
              <a:rPr lang="it-IT" dirty="0" err="1"/>
              <a:t>awareness</a:t>
            </a:r>
            <a:r>
              <a:rPr lang="it-IT" dirty="0"/>
              <a:t>, training and </a:t>
            </a:r>
            <a:r>
              <a:rPr lang="it-IT" dirty="0" err="1"/>
              <a:t>competences</a:t>
            </a:r>
            <a:r>
              <a:rPr lang="it-IT" dirty="0"/>
              <a:t> </a:t>
            </a:r>
            <a:r>
              <a:rPr lang="it-IT" dirty="0" err="1"/>
              <a:t>both</a:t>
            </a:r>
            <a:r>
              <a:rPr lang="it-IT" dirty="0"/>
              <a:t> of </a:t>
            </a:r>
            <a:r>
              <a:rPr lang="it-IT" dirty="0" err="1"/>
              <a:t>professional</a:t>
            </a:r>
            <a:r>
              <a:rPr lang="it-IT" dirty="0"/>
              <a:t> and users – </a:t>
            </a:r>
            <a:r>
              <a:rPr lang="it-IT" dirty="0" err="1"/>
              <a:t>role</a:t>
            </a:r>
            <a:r>
              <a:rPr lang="it-IT" dirty="0"/>
              <a:t> of </a:t>
            </a:r>
            <a:r>
              <a:rPr lang="it-IT" dirty="0" err="1"/>
              <a:t>universities</a:t>
            </a:r>
            <a:r>
              <a:rPr lang="it-IT" dirty="0"/>
              <a:t> and life long learning </a:t>
            </a:r>
          </a:p>
          <a:p>
            <a:r>
              <a:rPr lang="it-IT" dirty="0" err="1"/>
              <a:t>Change</a:t>
            </a:r>
            <a:r>
              <a:rPr lang="it-IT" dirty="0"/>
              <a:t> cultural </a:t>
            </a:r>
            <a:r>
              <a:rPr lang="it-IT" dirty="0" err="1"/>
              <a:t>approach</a:t>
            </a:r>
            <a:r>
              <a:rPr lang="it-IT" dirty="0"/>
              <a:t> in the welfare </a:t>
            </a:r>
            <a:r>
              <a:rPr lang="it-IT" dirty="0" err="1"/>
              <a:t>provision</a:t>
            </a:r>
            <a:endParaRPr lang="it-IT" dirty="0"/>
          </a:p>
        </p:txBody>
      </p:sp>
    </p:spTree>
    <p:extLst>
      <p:ext uri="{BB962C8B-B14F-4D97-AF65-F5344CB8AC3E}">
        <p14:creationId xmlns:p14="http://schemas.microsoft.com/office/powerpoint/2010/main" val="108708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2922D-8A2F-3835-92D1-0BB3411119CC}"/>
              </a:ext>
            </a:extLst>
          </p:cNvPr>
          <p:cNvSpPr>
            <a:spLocks noGrp="1"/>
          </p:cNvSpPr>
          <p:nvPr>
            <p:ph type="title"/>
          </p:nvPr>
        </p:nvSpPr>
        <p:spPr/>
        <p:txBody>
          <a:bodyPr/>
          <a:lstStyle/>
          <a:p>
            <a:r>
              <a:rPr lang="it-IT" dirty="0" err="1"/>
              <a:t>Rehabilitation</a:t>
            </a:r>
            <a:r>
              <a:rPr lang="it-IT" dirty="0"/>
              <a:t> and </a:t>
            </a:r>
            <a:r>
              <a:rPr lang="it-IT" dirty="0" err="1"/>
              <a:t>habilitation</a:t>
            </a:r>
            <a:endParaRPr lang="it-IT" dirty="0"/>
          </a:p>
        </p:txBody>
      </p:sp>
      <p:sp>
        <p:nvSpPr>
          <p:cNvPr id="3" name="Segnaposto contenuto 2">
            <a:extLst>
              <a:ext uri="{FF2B5EF4-FFF2-40B4-BE49-F238E27FC236}">
                <a16:creationId xmlns:a16="http://schemas.microsoft.com/office/drawing/2014/main" id="{AD7345B3-6E6E-C4CA-6C48-3E9BF5D88EDA}"/>
              </a:ext>
            </a:extLst>
          </p:cNvPr>
          <p:cNvSpPr>
            <a:spLocks noGrp="1"/>
          </p:cNvSpPr>
          <p:nvPr>
            <p:ph idx="1"/>
          </p:nvPr>
        </p:nvSpPr>
        <p:spPr/>
        <p:txBody>
          <a:bodyPr>
            <a:normAutofit fontScale="92500" lnSpcReduction="10000"/>
          </a:bodyPr>
          <a:lstStyle/>
          <a:p>
            <a:r>
              <a:rPr lang="it-IT" dirty="0"/>
              <a:t>In the WHO </a:t>
            </a:r>
            <a:r>
              <a:rPr lang="it-IT" dirty="0" err="1"/>
              <a:t>documents</a:t>
            </a:r>
            <a:r>
              <a:rPr lang="it-IT" dirty="0"/>
              <a:t> </a:t>
            </a:r>
            <a:r>
              <a:rPr lang="it-IT" dirty="0" err="1"/>
              <a:t>at</a:t>
            </a:r>
            <a:r>
              <a:rPr lang="it-IT" dirty="0"/>
              <a:t> </a:t>
            </a:r>
            <a:r>
              <a:rPr lang="it-IT" dirty="0" err="1"/>
              <a:t>beginning</a:t>
            </a:r>
            <a:r>
              <a:rPr lang="it-IT" dirty="0"/>
              <a:t> are </a:t>
            </a:r>
            <a:r>
              <a:rPr lang="it-IT" dirty="0" err="1"/>
              <a:t>menzioned</a:t>
            </a:r>
            <a:r>
              <a:rPr lang="it-IT" dirty="0"/>
              <a:t> </a:t>
            </a:r>
            <a:r>
              <a:rPr lang="it-IT" dirty="0" err="1"/>
              <a:t>both</a:t>
            </a:r>
            <a:r>
              <a:rPr lang="it-IT" dirty="0"/>
              <a:t> activities, </a:t>
            </a:r>
            <a:r>
              <a:rPr lang="it-IT" dirty="0" err="1"/>
              <a:t>but</a:t>
            </a:r>
            <a:r>
              <a:rPr lang="it-IT" dirty="0"/>
              <a:t> in last </a:t>
            </a:r>
            <a:r>
              <a:rPr lang="it-IT" dirty="0" err="1"/>
              <a:t>years</a:t>
            </a:r>
            <a:r>
              <a:rPr lang="it-IT" dirty="0"/>
              <a:t> </a:t>
            </a:r>
            <a:r>
              <a:rPr lang="it-IT" dirty="0" err="1"/>
              <a:t>remain</a:t>
            </a:r>
            <a:r>
              <a:rPr lang="it-IT" dirty="0"/>
              <a:t> </a:t>
            </a:r>
            <a:r>
              <a:rPr lang="it-IT" dirty="0" err="1"/>
              <a:t>only</a:t>
            </a:r>
            <a:r>
              <a:rPr lang="it-IT" dirty="0"/>
              <a:t> the word </a:t>
            </a:r>
            <a:r>
              <a:rPr lang="it-IT" dirty="0" err="1"/>
              <a:t>rehabilitation</a:t>
            </a:r>
            <a:r>
              <a:rPr lang="it-IT" dirty="0"/>
              <a:t>.</a:t>
            </a:r>
          </a:p>
          <a:p>
            <a:r>
              <a:rPr lang="it-IT" dirty="0"/>
              <a:t>In reality </a:t>
            </a:r>
            <a:r>
              <a:rPr lang="it-IT" dirty="0" err="1"/>
              <a:t>this</a:t>
            </a:r>
            <a:r>
              <a:rPr lang="it-IT" dirty="0"/>
              <a:t> </a:t>
            </a:r>
            <a:r>
              <a:rPr lang="it-IT" dirty="0" err="1"/>
              <a:t>approach</a:t>
            </a:r>
            <a:r>
              <a:rPr lang="it-IT" dirty="0"/>
              <a:t> delete </a:t>
            </a:r>
            <a:r>
              <a:rPr lang="it-IT" dirty="0" err="1"/>
              <a:t>completly</a:t>
            </a:r>
            <a:r>
              <a:rPr lang="it-IT" dirty="0"/>
              <a:t> the word </a:t>
            </a:r>
            <a:r>
              <a:rPr lang="it-IT" dirty="0" err="1"/>
              <a:t>habilitation</a:t>
            </a:r>
            <a:r>
              <a:rPr lang="it-IT" dirty="0"/>
              <a:t>, </a:t>
            </a:r>
            <a:r>
              <a:rPr lang="it-IT" dirty="0" err="1"/>
              <a:t>maybe</a:t>
            </a:r>
            <a:r>
              <a:rPr lang="it-IT" dirty="0"/>
              <a:t> </a:t>
            </a:r>
            <a:r>
              <a:rPr lang="it-IT" dirty="0" err="1"/>
              <a:t>because</a:t>
            </a:r>
            <a:r>
              <a:rPr lang="it-IT" dirty="0"/>
              <a:t> </a:t>
            </a:r>
            <a:r>
              <a:rPr lang="it-IT" dirty="0" err="1"/>
              <a:t>this</a:t>
            </a:r>
            <a:r>
              <a:rPr lang="it-IT" dirty="0"/>
              <a:t> activity </a:t>
            </a:r>
            <a:r>
              <a:rPr lang="it-IT" dirty="0" err="1"/>
              <a:t>needs</a:t>
            </a:r>
            <a:r>
              <a:rPr lang="it-IT" dirty="0"/>
              <a:t> </a:t>
            </a:r>
            <a:r>
              <a:rPr lang="it-IT" dirty="0" err="1"/>
              <a:t>competences</a:t>
            </a:r>
            <a:r>
              <a:rPr lang="it-IT" dirty="0"/>
              <a:t> </a:t>
            </a:r>
            <a:r>
              <a:rPr lang="it-IT" dirty="0" err="1"/>
              <a:t>not</a:t>
            </a:r>
            <a:r>
              <a:rPr lang="it-IT" dirty="0"/>
              <a:t> </a:t>
            </a:r>
            <a:r>
              <a:rPr lang="it-IT" dirty="0" err="1"/>
              <a:t>predominantly</a:t>
            </a:r>
            <a:r>
              <a:rPr lang="it-IT" dirty="0"/>
              <a:t> in the health domain. </a:t>
            </a:r>
          </a:p>
          <a:p>
            <a:r>
              <a:rPr lang="it-IT" dirty="0"/>
              <a:t>So the </a:t>
            </a:r>
            <a:r>
              <a:rPr lang="it-IT" dirty="0" err="1"/>
              <a:t>rehabilitation</a:t>
            </a:r>
            <a:r>
              <a:rPr lang="it-IT" dirty="0"/>
              <a:t> are </a:t>
            </a:r>
            <a:r>
              <a:rPr lang="it-IT" dirty="0" err="1"/>
              <a:t>interpreted</a:t>
            </a:r>
            <a:r>
              <a:rPr lang="it-IT" dirty="0"/>
              <a:t> </a:t>
            </a:r>
            <a:r>
              <a:rPr lang="it-IT" dirty="0" err="1"/>
              <a:t>as</a:t>
            </a:r>
            <a:r>
              <a:rPr lang="it-IT" dirty="0"/>
              <a:t> a </a:t>
            </a:r>
            <a:r>
              <a:rPr lang="it-IT" dirty="0" err="1"/>
              <a:t>competences</a:t>
            </a:r>
            <a:r>
              <a:rPr lang="it-IT" dirty="0"/>
              <a:t> of health services, </a:t>
            </a:r>
            <a:r>
              <a:rPr lang="it-IT" dirty="0" err="1"/>
              <a:t>managed</a:t>
            </a:r>
            <a:r>
              <a:rPr lang="it-IT" dirty="0"/>
              <a:t> by </a:t>
            </a:r>
            <a:r>
              <a:rPr lang="it-IT" dirty="0" err="1"/>
              <a:t>physicians</a:t>
            </a:r>
            <a:r>
              <a:rPr lang="it-IT" dirty="0"/>
              <a:t> and </a:t>
            </a:r>
            <a:r>
              <a:rPr lang="it-IT" dirty="0" err="1"/>
              <a:t>other</a:t>
            </a:r>
            <a:r>
              <a:rPr lang="it-IT" dirty="0"/>
              <a:t> health </a:t>
            </a:r>
            <a:r>
              <a:rPr lang="it-IT" dirty="0" err="1"/>
              <a:t>professionals</a:t>
            </a:r>
            <a:r>
              <a:rPr lang="it-IT" dirty="0"/>
              <a:t>.</a:t>
            </a:r>
          </a:p>
          <a:p>
            <a:r>
              <a:rPr lang="it-IT" dirty="0" err="1"/>
              <a:t>Stressing</a:t>
            </a:r>
            <a:r>
              <a:rPr lang="it-IT" dirty="0"/>
              <a:t> the </a:t>
            </a:r>
            <a:r>
              <a:rPr lang="it-IT" dirty="0" err="1"/>
              <a:t>importance</a:t>
            </a:r>
            <a:r>
              <a:rPr lang="it-IT" dirty="0"/>
              <a:t> of </a:t>
            </a:r>
            <a:r>
              <a:rPr lang="it-IT" dirty="0" err="1"/>
              <a:t>Habilitation</a:t>
            </a:r>
            <a:r>
              <a:rPr lang="it-IT" dirty="0"/>
              <a:t> </a:t>
            </a:r>
            <a:r>
              <a:rPr lang="it-IT" dirty="0" err="1"/>
              <a:t>is</a:t>
            </a:r>
            <a:r>
              <a:rPr lang="it-IT" dirty="0"/>
              <a:t> </a:t>
            </a:r>
            <a:r>
              <a:rPr lang="it-IT" dirty="0" err="1"/>
              <a:t>necessaary</a:t>
            </a:r>
            <a:r>
              <a:rPr lang="it-IT" dirty="0"/>
              <a:t> to reduce the culture </a:t>
            </a:r>
            <a:r>
              <a:rPr lang="it-IT" dirty="0" err="1"/>
              <a:t>related</a:t>
            </a:r>
            <a:r>
              <a:rPr lang="it-IT" dirty="0"/>
              <a:t> to the </a:t>
            </a:r>
            <a:r>
              <a:rPr lang="it-IT" dirty="0" err="1"/>
              <a:t>medical</a:t>
            </a:r>
            <a:r>
              <a:rPr lang="it-IT" dirty="0"/>
              <a:t>/</a:t>
            </a:r>
            <a:r>
              <a:rPr lang="it-IT" dirty="0" err="1"/>
              <a:t>individual</a:t>
            </a:r>
            <a:r>
              <a:rPr lang="it-IT" dirty="0"/>
              <a:t> model of </a:t>
            </a:r>
            <a:r>
              <a:rPr lang="it-IT" dirty="0" err="1"/>
              <a:t>disability</a:t>
            </a:r>
            <a:r>
              <a:rPr lang="it-IT" dirty="0"/>
              <a:t>.</a:t>
            </a:r>
          </a:p>
          <a:p>
            <a:r>
              <a:rPr lang="it-IT" dirty="0" err="1"/>
              <a:t>Habilitation</a:t>
            </a:r>
            <a:r>
              <a:rPr lang="it-IT" dirty="0"/>
              <a:t> </a:t>
            </a:r>
            <a:r>
              <a:rPr lang="it-IT" dirty="0" err="1"/>
              <a:t>is</a:t>
            </a:r>
            <a:r>
              <a:rPr lang="it-IT" dirty="0"/>
              <a:t> a competence of social worker in the field of </a:t>
            </a:r>
            <a:r>
              <a:rPr lang="it-IT" dirty="0" err="1"/>
              <a:t>education</a:t>
            </a:r>
            <a:r>
              <a:rPr lang="it-IT" dirty="0"/>
              <a:t>, </a:t>
            </a:r>
            <a:r>
              <a:rPr lang="it-IT" dirty="0" err="1"/>
              <a:t>employment</a:t>
            </a:r>
            <a:r>
              <a:rPr lang="it-IT" dirty="0"/>
              <a:t>, social services, sport, etc.</a:t>
            </a:r>
          </a:p>
        </p:txBody>
      </p:sp>
    </p:spTree>
    <p:extLst>
      <p:ext uri="{BB962C8B-B14F-4D97-AF65-F5344CB8AC3E}">
        <p14:creationId xmlns:p14="http://schemas.microsoft.com/office/powerpoint/2010/main" val="243399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2209800" y="1116098"/>
            <a:ext cx="7761288" cy="3455818"/>
          </a:xfrm>
        </p:spPr>
        <p:txBody>
          <a:bodyPr vert="horz" lIns="0" tIns="0" rIns="0" bIns="0" rtlCol="0" anchor="ctr">
            <a:spAutoFit/>
          </a:bodyPr>
          <a:lstStyle/>
          <a:p>
            <a:pPr algn="ctr">
              <a:lnSpc>
                <a:spcPct val="6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dirty="0"/>
              <a:t>From a welfare based</a:t>
            </a:r>
            <a:br>
              <a:rPr lang="en-GB" dirty="0"/>
            </a:br>
            <a:r>
              <a:rPr lang="en-GB" dirty="0"/>
              <a:t>on social protection</a:t>
            </a:r>
            <a:br>
              <a:rPr lang="en-GB" dirty="0"/>
            </a:br>
            <a:br>
              <a:rPr lang="en-GB" dirty="0"/>
            </a:br>
            <a:r>
              <a:rPr lang="en-GB" sz="6600" dirty="0">
                <a:solidFill>
                  <a:srgbClr val="0099FF"/>
                </a:solidFill>
              </a:rPr>
              <a:t>to a development based on</a:t>
            </a:r>
            <a:br>
              <a:rPr lang="en-GB" sz="6600" dirty="0">
                <a:solidFill>
                  <a:srgbClr val="0099FF"/>
                </a:solidFill>
              </a:rPr>
            </a:br>
            <a:r>
              <a:rPr lang="en-GB" sz="6600" dirty="0">
                <a:solidFill>
                  <a:srgbClr val="0099FF"/>
                </a:solidFill>
              </a:rPr>
              <a:t>social inclusion</a:t>
            </a:r>
          </a:p>
        </p:txBody>
      </p:sp>
    </p:spTree>
    <p:extLst>
      <p:ext uri="{BB962C8B-B14F-4D97-AF65-F5344CB8AC3E}">
        <p14:creationId xmlns:p14="http://schemas.microsoft.com/office/powerpoint/2010/main" val="7185671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1"/>
          <p:cNvSpPr txBox="1">
            <a:spLocks noChangeArrowheads="1"/>
          </p:cNvSpPr>
          <p:nvPr/>
        </p:nvSpPr>
        <p:spPr bwMode="auto">
          <a:xfrm>
            <a:off x="4267201" y="571501"/>
            <a:ext cx="6397625"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800"/>
              </a:spcBef>
              <a:buClr>
                <a:srgbClr val="000000"/>
              </a:buClr>
              <a:buSzPct val="100000"/>
              <a:buFont typeface="Times New Roman" panose="02020603050405020304" pitchFamily="18" charset="0"/>
              <a:buChar char="•"/>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a:lnSpc>
                <a:spcPct val="90000"/>
              </a:lnSpc>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a:lnSpc>
                <a:spcPct val="90000"/>
              </a:lnSpc>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a:lnSpc>
                <a:spcPct val="90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a:lnSpc>
                <a:spcPct val="90000"/>
              </a:lnSpc>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eaLnBrk="1" hangingPunct="1">
              <a:lnSpc>
                <a:spcPct val="74000"/>
              </a:lnSpc>
              <a:spcBef>
                <a:spcPct val="0"/>
              </a:spcBef>
              <a:buClr>
                <a:srgbClr val="FFFFFF"/>
              </a:buClr>
              <a:buFont typeface="Times New Roman" panose="02020603050405020304" pitchFamily="18" charset="0"/>
              <a:buNone/>
            </a:pPr>
            <a:endParaRPr lang="it-IT" sz="2400">
              <a:solidFill>
                <a:schemeClr val="bg1"/>
              </a:solidFill>
            </a:endParaRPr>
          </a:p>
        </p:txBody>
      </p:sp>
      <p:sp>
        <p:nvSpPr>
          <p:cNvPr id="118787" name="Text Box 2"/>
          <p:cNvSpPr txBox="1">
            <a:spLocks noChangeArrowheads="1"/>
          </p:cNvSpPr>
          <p:nvPr/>
        </p:nvSpPr>
        <p:spPr bwMode="auto">
          <a:xfrm>
            <a:off x="2063751" y="4797425"/>
            <a:ext cx="8353425"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lvl1pPr marL="333375" indent="-333375">
              <a:lnSpc>
                <a:spcPct val="90000"/>
              </a:lnSpc>
              <a:spcBef>
                <a:spcPts val="800"/>
              </a:spcBef>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42950" indent="-285750">
              <a:lnSpc>
                <a:spcPct val="90000"/>
              </a:lnSpc>
              <a:spcBef>
                <a:spcPts val="700"/>
              </a:spcBef>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a:lnSpc>
                <a:spcPct val="90000"/>
              </a:lnSpc>
              <a:spcBef>
                <a:spcPts val="600"/>
              </a:spcBef>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a:lnSpc>
                <a:spcPct val="90000"/>
              </a:lnSpc>
              <a:spcBef>
                <a:spcPts val="500"/>
              </a:spcBef>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a:lnSpc>
                <a:spcPct val="90000"/>
              </a:lnSpc>
              <a:spcBef>
                <a:spcPts val="500"/>
              </a:spcBef>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a:lnSpc>
                <a:spcPct val="80000"/>
              </a:lnSpc>
              <a:spcBef>
                <a:spcPts val="900"/>
              </a:spcBef>
              <a:buClr>
                <a:srgbClr val="800000"/>
              </a:buClr>
              <a:buSzPct val="60000"/>
              <a:buNone/>
            </a:pPr>
            <a:r>
              <a:rPr lang="en-GB" sz="3600">
                <a:solidFill>
                  <a:srgbClr val="FF6699"/>
                </a:solidFill>
                <a:latin typeface="Arial" panose="020B0604020202020204" pitchFamily="34" charset="0"/>
              </a:rPr>
              <a:t>Inclusion is effective only</a:t>
            </a:r>
          </a:p>
          <a:p>
            <a:pPr algn="ctr">
              <a:lnSpc>
                <a:spcPct val="80000"/>
              </a:lnSpc>
              <a:spcBef>
                <a:spcPts val="900"/>
              </a:spcBef>
              <a:buClr>
                <a:srgbClr val="800000"/>
              </a:buClr>
              <a:buSzPct val="60000"/>
              <a:buNone/>
            </a:pPr>
            <a:r>
              <a:rPr lang="en-GB" sz="3600">
                <a:solidFill>
                  <a:srgbClr val="FF6699"/>
                </a:solidFill>
                <a:latin typeface="Arial" panose="020B0604020202020204" pitchFamily="34" charset="0"/>
              </a:rPr>
              <a:t>with direct participation of</a:t>
            </a:r>
          </a:p>
          <a:p>
            <a:pPr algn="ctr">
              <a:lnSpc>
                <a:spcPct val="80000"/>
              </a:lnSpc>
              <a:spcBef>
                <a:spcPts val="900"/>
              </a:spcBef>
              <a:buClr>
                <a:srgbClr val="800000"/>
              </a:buClr>
              <a:buSzPct val="60000"/>
              <a:buNone/>
            </a:pPr>
            <a:r>
              <a:rPr lang="en-GB" sz="3600">
                <a:solidFill>
                  <a:srgbClr val="FF6699"/>
                </a:solidFill>
                <a:latin typeface="Arial" panose="020B0604020202020204" pitchFamily="34" charset="0"/>
              </a:rPr>
              <a:t>excluded and discriminated Persons</a:t>
            </a:r>
          </a:p>
          <a:p>
            <a:pPr>
              <a:lnSpc>
                <a:spcPct val="80000"/>
              </a:lnSpc>
              <a:spcBef>
                <a:spcPts val="900"/>
              </a:spcBef>
              <a:buClr>
                <a:srgbClr val="800000"/>
              </a:buClr>
              <a:buSzPct val="60000"/>
              <a:buNone/>
            </a:pPr>
            <a:endParaRPr lang="en-GB" sz="3600">
              <a:solidFill>
                <a:srgbClr val="FF6699"/>
              </a:solidFill>
              <a:latin typeface="Arial" panose="020B0604020202020204" pitchFamily="34" charset="0"/>
            </a:endParaRPr>
          </a:p>
        </p:txBody>
      </p:sp>
      <p:pic>
        <p:nvPicPr>
          <p:cNvPr id="1187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15889"/>
            <a:ext cx="8424862" cy="4465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70383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p:cNvSpPr>
            <a:spLocks noGrp="1" noChangeArrowheads="1"/>
          </p:cNvSpPr>
          <p:nvPr>
            <p:ph type="title"/>
          </p:nvPr>
        </p:nvSpPr>
        <p:spPr>
          <a:xfrm>
            <a:off x="1919288" y="609600"/>
            <a:ext cx="8062912" cy="1143000"/>
          </a:xfrm>
        </p:spPr>
        <p:txBody>
          <a:bodyPr/>
          <a:lstStyle/>
          <a:p>
            <a:pPr>
              <a:lnSpc>
                <a:spcPct val="100000"/>
              </a:lnSpc>
              <a:buClr>
                <a:srgbClr val="66FF33"/>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a:solidFill>
                  <a:srgbClr val="66FF33"/>
                </a:solidFill>
              </a:rPr>
              <a:t>UN Convention on the rights of PwD</a:t>
            </a:r>
            <a:br>
              <a:rPr lang="en-GB" sz="3600" b="1">
                <a:solidFill>
                  <a:srgbClr val="66FF33"/>
                </a:solidFill>
              </a:rPr>
            </a:br>
            <a:r>
              <a:rPr lang="en-GB" sz="2400" b="1">
                <a:solidFill>
                  <a:srgbClr val="33CCFF"/>
                </a:solidFill>
              </a:rPr>
              <a:t>Article 4 – General Obligations</a:t>
            </a:r>
          </a:p>
        </p:txBody>
      </p:sp>
      <p:sp>
        <p:nvSpPr>
          <p:cNvPr id="120835" name="Rectangle 2"/>
          <p:cNvSpPr>
            <a:spLocks noGrp="1" noChangeArrowheads="1"/>
          </p:cNvSpPr>
          <p:nvPr>
            <p:ph type="body" idx="1"/>
          </p:nvPr>
        </p:nvSpPr>
        <p:spPr>
          <a:xfrm>
            <a:off x="2211388" y="1979613"/>
            <a:ext cx="7772400" cy="4114800"/>
          </a:xfrm>
        </p:spPr>
        <p:txBody>
          <a:bodyPr/>
          <a:lstStyle/>
          <a:p>
            <a:pPr>
              <a:buClr>
                <a:srgbClr val="FFFF00"/>
              </a:buCl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GB">
                <a:solidFill>
                  <a:srgbClr val="FFFF00"/>
                </a:solidFill>
              </a:rPr>
              <a:t>3.	</a:t>
            </a:r>
            <a:r>
              <a:rPr lang="en-GB">
                <a:solidFill>
                  <a:srgbClr val="23B8DC"/>
                </a:solidFill>
              </a:rPr>
              <a:t>In the development and implementation of legislation and policies to implement the</a:t>
            </a:r>
            <a:r>
              <a:rPr lang="en-GB">
                <a:solidFill>
                  <a:srgbClr val="FFFF00"/>
                </a:solidFill>
              </a:rPr>
              <a:t> present </a:t>
            </a:r>
            <a:r>
              <a:rPr lang="en-GB">
                <a:solidFill>
                  <a:srgbClr val="23B8DC"/>
                </a:solidFill>
              </a:rPr>
              <a:t>Convention</a:t>
            </a:r>
            <a:r>
              <a:rPr lang="en-GB">
                <a:solidFill>
                  <a:srgbClr val="FFFF00"/>
                </a:solidFill>
              </a:rPr>
              <a:t>, and </a:t>
            </a:r>
            <a:r>
              <a:rPr lang="en-GB">
                <a:solidFill>
                  <a:srgbClr val="9999FF"/>
                </a:solidFill>
              </a:rPr>
              <a:t>in other decision-making processes concerning issues relating to persons with disabilities</a:t>
            </a:r>
            <a:r>
              <a:rPr lang="en-GB">
                <a:solidFill>
                  <a:srgbClr val="FFFF00"/>
                </a:solidFill>
              </a:rPr>
              <a:t>, States Parties </a:t>
            </a:r>
            <a:r>
              <a:rPr lang="en-GB">
                <a:solidFill>
                  <a:srgbClr val="FF8080"/>
                </a:solidFill>
              </a:rPr>
              <a:t>shall closely consult with and actively involve</a:t>
            </a:r>
            <a:r>
              <a:rPr lang="en-GB">
                <a:solidFill>
                  <a:srgbClr val="FFFF00"/>
                </a:solidFill>
              </a:rPr>
              <a:t> persons with disabilities, including children with disabilities, through their representative organizations. </a:t>
            </a:r>
          </a:p>
        </p:txBody>
      </p:sp>
    </p:spTree>
    <p:extLst>
      <p:ext uri="{BB962C8B-B14F-4D97-AF65-F5344CB8AC3E}">
        <p14:creationId xmlns:p14="http://schemas.microsoft.com/office/powerpoint/2010/main" val="3861238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729C1554-8631-27B2-944E-23745D3B259C}"/>
              </a:ext>
            </a:extLst>
          </p:cNvPr>
          <p:cNvSpPr>
            <a:spLocks noGrp="1"/>
          </p:cNvSpPr>
          <p:nvPr>
            <p:ph type="ctrTitle"/>
          </p:nvPr>
        </p:nvSpPr>
        <p:spPr/>
        <p:txBody>
          <a:bodyPr>
            <a:normAutofit fontScale="90000"/>
          </a:bodyPr>
          <a:lstStyle/>
          <a:p>
            <a:pPr>
              <a:defRPr/>
            </a:pPr>
            <a:r>
              <a:rPr lang="it-IT" dirty="0" err="1"/>
              <a:t>Person</a:t>
            </a:r>
            <a:r>
              <a:rPr lang="it-IT" dirty="0"/>
              <a:t> with </a:t>
            </a:r>
            <a:r>
              <a:rPr lang="it-IT" dirty="0" err="1"/>
              <a:t>disabilities</a:t>
            </a:r>
            <a:r>
              <a:rPr lang="it-IT" dirty="0"/>
              <a:t> are no more </a:t>
            </a:r>
            <a:r>
              <a:rPr lang="it-IT" dirty="0" err="1"/>
              <a:t>object</a:t>
            </a:r>
            <a:r>
              <a:rPr lang="it-IT" dirty="0"/>
              <a:t> of </a:t>
            </a:r>
            <a:r>
              <a:rPr lang="it-IT" dirty="0" err="1"/>
              <a:t>intervention</a:t>
            </a:r>
            <a:r>
              <a:rPr lang="it-IT" dirty="0"/>
              <a:t> </a:t>
            </a:r>
            <a:r>
              <a:rPr lang="it-IT" dirty="0" err="1"/>
              <a:t>decided</a:t>
            </a:r>
            <a:r>
              <a:rPr lang="it-IT" dirty="0"/>
              <a:t> by </a:t>
            </a:r>
            <a:r>
              <a:rPr lang="it-IT" dirty="0" err="1"/>
              <a:t>others</a:t>
            </a:r>
            <a:r>
              <a:rPr lang="it-IT" dirty="0"/>
              <a:t> </a:t>
            </a:r>
          </a:p>
        </p:txBody>
      </p:sp>
      <p:sp>
        <p:nvSpPr>
          <p:cNvPr id="2" name="Sottotitolo 1">
            <a:extLst>
              <a:ext uri="{FF2B5EF4-FFF2-40B4-BE49-F238E27FC236}">
                <a16:creationId xmlns:a16="http://schemas.microsoft.com/office/drawing/2014/main" id="{C206DE6D-DD3F-8D03-2C9C-630BCC854669}"/>
              </a:ext>
            </a:extLst>
          </p:cNvPr>
          <p:cNvSpPr>
            <a:spLocks noGrp="1"/>
          </p:cNvSpPr>
          <p:nvPr>
            <p:ph type="subTitle" idx="1"/>
          </p:nvPr>
        </p:nvSpPr>
        <p:spPr/>
        <p:txBody>
          <a:bodyPr>
            <a:normAutofit/>
          </a:bodyPr>
          <a:lstStyle/>
          <a:p>
            <a:r>
              <a:rPr lang="it-IT" sz="5400" dirty="0">
                <a:solidFill>
                  <a:srgbClr val="FFFF00"/>
                </a:solidFill>
              </a:rPr>
              <a:t>BUT ARE THE SUBJECT OF CHANGE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olo 1"/>
          <p:cNvSpPr>
            <a:spLocks noGrp="1"/>
          </p:cNvSpPr>
          <p:nvPr>
            <p:ph type="title"/>
          </p:nvPr>
        </p:nvSpPr>
        <p:spPr>
          <a:xfrm>
            <a:off x="2135189" y="2133600"/>
            <a:ext cx="8224837" cy="1138238"/>
          </a:xfrm>
        </p:spPr>
        <p:txBody>
          <a:bodyPr>
            <a:normAutofit fontScale="90000"/>
          </a:bodyPr>
          <a:lstStyle/>
          <a:p>
            <a:r>
              <a:rPr lang="it-IT" sz="4900" dirty="0" err="1">
                <a:solidFill>
                  <a:srgbClr val="FFFF00"/>
                </a:solidFill>
              </a:rPr>
              <a:t>Competent</a:t>
            </a:r>
            <a:r>
              <a:rPr lang="it-IT" sz="4900" dirty="0">
                <a:solidFill>
                  <a:srgbClr val="FFFF00"/>
                </a:solidFill>
              </a:rPr>
              <a:t> </a:t>
            </a:r>
            <a:r>
              <a:rPr lang="it-IT" sz="4900" dirty="0" err="1">
                <a:solidFill>
                  <a:srgbClr val="FFFF00"/>
                </a:solidFill>
              </a:rPr>
              <a:t>Participation</a:t>
            </a:r>
            <a:r>
              <a:rPr lang="it-IT" sz="4900" dirty="0">
                <a:solidFill>
                  <a:srgbClr val="FFFF00"/>
                </a:solidFill>
              </a:rPr>
              <a:t> </a:t>
            </a:r>
            <a:r>
              <a:rPr lang="it-IT" sz="4900" dirty="0"/>
              <a:t>of  </a:t>
            </a:r>
            <a:r>
              <a:rPr lang="it-IT" sz="4900" dirty="0" err="1"/>
              <a:t>persons</a:t>
            </a:r>
            <a:r>
              <a:rPr lang="it-IT" sz="4900" dirty="0"/>
              <a:t> with </a:t>
            </a:r>
            <a:r>
              <a:rPr lang="it-IT" sz="4900" dirty="0" err="1"/>
              <a:t>disabilities</a:t>
            </a:r>
            <a:r>
              <a:rPr lang="it-IT" sz="4900" dirty="0"/>
              <a:t>  and </a:t>
            </a:r>
            <a:r>
              <a:rPr lang="it-IT" sz="4900" dirty="0" err="1"/>
              <a:t>their</a:t>
            </a:r>
            <a:r>
              <a:rPr lang="it-IT" sz="4900" dirty="0"/>
              <a:t> </a:t>
            </a:r>
            <a:r>
              <a:rPr lang="it-IT" sz="4900" dirty="0" err="1"/>
              <a:t>organisations</a:t>
            </a:r>
            <a:r>
              <a:rPr lang="it-IT" sz="4900" dirty="0"/>
              <a:t> in the </a:t>
            </a:r>
            <a:r>
              <a:rPr lang="it-IT" sz="4900" dirty="0" err="1"/>
              <a:t>decisions</a:t>
            </a:r>
            <a:r>
              <a:rPr lang="it-IT" sz="4900" dirty="0"/>
              <a:t> </a:t>
            </a:r>
            <a:r>
              <a:rPr lang="it-IT" sz="4900" dirty="0" err="1"/>
              <a:t>related</a:t>
            </a:r>
            <a:r>
              <a:rPr lang="it-IT" sz="4900" dirty="0"/>
              <a:t> with </a:t>
            </a:r>
            <a:r>
              <a:rPr lang="it-IT" sz="4900" dirty="0" err="1"/>
              <a:t>their</a:t>
            </a:r>
            <a:r>
              <a:rPr lang="it-IT" sz="4900" dirty="0"/>
              <a:t> </a:t>
            </a:r>
            <a:r>
              <a:rPr lang="it-IT" sz="4900" dirty="0" err="1"/>
              <a:t>lifes</a:t>
            </a:r>
            <a:r>
              <a:rPr lang="it-IT" sz="4900" dirty="0"/>
              <a:t> and </a:t>
            </a:r>
            <a:r>
              <a:rPr lang="it-IT" sz="4900" dirty="0" err="1"/>
              <a:t>rights</a:t>
            </a:r>
            <a:br>
              <a:rPr lang="it-IT" sz="4900" dirty="0"/>
            </a:br>
            <a:br>
              <a:rPr lang="it-IT" dirty="0"/>
            </a:br>
            <a:br>
              <a:rPr lang="it-IT" dirty="0"/>
            </a:br>
            <a:r>
              <a:rPr lang="it-IT" sz="6700" dirty="0">
                <a:solidFill>
                  <a:srgbClr val="66FF66"/>
                </a:solidFill>
              </a:rPr>
              <a:t>PRODUCE INNOVATION </a:t>
            </a:r>
          </a:p>
        </p:txBody>
      </p:sp>
    </p:spTree>
    <p:extLst>
      <p:ext uri="{BB962C8B-B14F-4D97-AF65-F5344CB8AC3E}">
        <p14:creationId xmlns:p14="http://schemas.microsoft.com/office/powerpoint/2010/main" val="3925873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177926"/>
            <a:ext cx="8820150" cy="568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79" name="Text Box 2"/>
          <p:cNvSpPr txBox="1">
            <a:spLocks noChangeArrowheads="1"/>
          </p:cNvSpPr>
          <p:nvPr/>
        </p:nvSpPr>
        <p:spPr bwMode="auto">
          <a:xfrm>
            <a:off x="1981200" y="0"/>
            <a:ext cx="8229600"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nSpc>
                <a:spcPct val="90000"/>
              </a:lnSpc>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marL="739775" indent="-282575">
              <a:lnSpc>
                <a:spcPct val="90000"/>
              </a:lnSpc>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marL="1143000" indent="-228600">
              <a:lnSpc>
                <a:spcPct val="90000"/>
              </a:lnSpc>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marL="1600200" indent="-228600">
              <a:lnSpc>
                <a:spcPct val="90000"/>
              </a:lnSpc>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marL="2057400" indent="-228600">
              <a:lnSpc>
                <a:spcPct val="90000"/>
              </a:lnSpc>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0000"/>
              </a:lnSpc>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hangingPunct="1">
              <a:spcBef>
                <a:spcPct val="0"/>
              </a:spcBef>
              <a:buClrTx/>
              <a:buFontTx/>
              <a:buNone/>
            </a:pPr>
            <a:r>
              <a:rPr lang="it-IT" sz="3600" dirty="0">
                <a:solidFill>
                  <a:srgbClr val="99FF99"/>
                </a:solidFill>
                <a:latin typeface="Arial" panose="020B0604020202020204" pitchFamily="34" charset="0"/>
                <a:ea typeface="Microsoft YaHei" panose="020B0503020204020204" pitchFamily="34" charset="-122"/>
              </a:rPr>
              <a:t>For </a:t>
            </a:r>
            <a:r>
              <a:rPr lang="it-IT" sz="3600" dirty="0" err="1">
                <a:solidFill>
                  <a:srgbClr val="99FF99"/>
                </a:solidFill>
                <a:latin typeface="Arial" panose="020B0604020202020204" pitchFamily="34" charset="0"/>
                <a:ea typeface="Microsoft YaHei" panose="020B0503020204020204" pitchFamily="34" charset="-122"/>
              </a:rPr>
              <a:t>these</a:t>
            </a:r>
            <a:r>
              <a:rPr lang="it-IT" sz="3600" dirty="0">
                <a:solidFill>
                  <a:srgbClr val="99FF99"/>
                </a:solidFill>
                <a:latin typeface="Arial" panose="020B0604020202020204" pitchFamily="34" charset="0"/>
                <a:ea typeface="Microsoft YaHei" panose="020B0503020204020204" pitchFamily="34" charset="-122"/>
              </a:rPr>
              <a:t> </a:t>
            </a:r>
            <a:r>
              <a:rPr lang="it-IT" sz="3600" dirty="0" err="1">
                <a:solidFill>
                  <a:srgbClr val="99FF99"/>
                </a:solidFill>
                <a:latin typeface="Arial" panose="020B0604020202020204" pitchFamily="34" charset="0"/>
                <a:ea typeface="Microsoft YaHei" panose="020B0503020204020204" pitchFamily="34" charset="-122"/>
              </a:rPr>
              <a:t>reasons</a:t>
            </a:r>
            <a:r>
              <a:rPr lang="it-IT" sz="3600" dirty="0">
                <a:solidFill>
                  <a:srgbClr val="99FF99"/>
                </a:solidFill>
                <a:latin typeface="Arial" panose="020B0604020202020204" pitchFamily="34" charset="0"/>
                <a:ea typeface="Microsoft YaHei" panose="020B0503020204020204" pitchFamily="34" charset="-122"/>
              </a:rPr>
              <a:t> </a:t>
            </a:r>
            <a:r>
              <a:rPr lang="it-IT" sz="3600" dirty="0" err="1">
                <a:solidFill>
                  <a:srgbClr val="99FF99"/>
                </a:solidFill>
                <a:latin typeface="Arial" panose="020B0604020202020204" pitchFamily="34" charset="0"/>
                <a:ea typeface="Microsoft YaHei" panose="020B0503020204020204" pitchFamily="34" charset="-122"/>
              </a:rPr>
              <a:t>we</a:t>
            </a:r>
            <a:r>
              <a:rPr lang="it-IT" sz="3600" dirty="0">
                <a:solidFill>
                  <a:srgbClr val="99FF99"/>
                </a:solidFill>
                <a:latin typeface="Arial" panose="020B0604020202020204" pitchFamily="34" charset="0"/>
                <a:ea typeface="Microsoft YaHei" panose="020B0503020204020204" pitchFamily="34" charset="-122"/>
              </a:rPr>
              <a:t> </a:t>
            </a:r>
            <a:r>
              <a:rPr lang="it-IT" sz="3600" dirty="0" err="1">
                <a:solidFill>
                  <a:srgbClr val="99FF99"/>
                </a:solidFill>
                <a:latin typeface="Arial" panose="020B0604020202020204" pitchFamily="34" charset="0"/>
                <a:ea typeface="Microsoft YaHei" panose="020B0503020204020204" pitchFamily="34" charset="-122"/>
              </a:rPr>
              <a:t>fighting</a:t>
            </a:r>
            <a:r>
              <a:rPr lang="it-IT" sz="3600" dirty="0">
                <a:solidFill>
                  <a:srgbClr val="99FF99"/>
                </a:solidFill>
                <a:latin typeface="Arial" panose="020B0604020202020204" pitchFamily="34" charset="0"/>
                <a:ea typeface="Microsoft YaHei" panose="020B0503020204020204" pitchFamily="34" charset="-122"/>
              </a:rPr>
              <a:t> for human </a:t>
            </a:r>
            <a:r>
              <a:rPr lang="it-IT" sz="3600" dirty="0" err="1">
                <a:solidFill>
                  <a:srgbClr val="99FF99"/>
                </a:solidFill>
                <a:latin typeface="Arial" panose="020B0604020202020204" pitchFamily="34" charset="0"/>
                <a:ea typeface="Microsoft YaHei" panose="020B0503020204020204" pitchFamily="34" charset="-122"/>
              </a:rPr>
              <a:t>rights</a:t>
            </a:r>
            <a:r>
              <a:rPr lang="it-IT" sz="3600" dirty="0">
                <a:solidFill>
                  <a:srgbClr val="99FF99"/>
                </a:solidFill>
                <a:latin typeface="Arial" panose="020B0604020202020204" pitchFamily="34" charset="0"/>
                <a:ea typeface="Microsoft YaHei" panose="020B0503020204020204" pitchFamily="34" charset="-122"/>
              </a:rPr>
              <a:t> </a:t>
            </a:r>
            <a:r>
              <a:rPr lang="it-IT" sz="3600" dirty="0" err="1">
                <a:solidFill>
                  <a:srgbClr val="99FF99"/>
                </a:solidFill>
                <a:latin typeface="Arial" panose="020B0604020202020204" pitchFamily="34" charset="0"/>
                <a:ea typeface="Microsoft YaHei" panose="020B0503020204020204" pitchFamily="34" charset="-122"/>
              </a:rPr>
              <a:t>respect</a:t>
            </a:r>
            <a:r>
              <a:rPr lang="it-IT" sz="3600" dirty="0">
                <a:solidFill>
                  <a:srgbClr val="99FF99"/>
                </a:solidFill>
                <a:latin typeface="Arial" panose="020B0604020202020204" pitchFamily="34" charset="0"/>
                <a:ea typeface="Microsoft YaHei" panose="020B0503020204020204" pitchFamily="34" charset="-122"/>
              </a:rPr>
              <a:t> of </a:t>
            </a:r>
            <a:r>
              <a:rPr lang="it-IT" sz="3600" dirty="0" err="1">
                <a:solidFill>
                  <a:srgbClr val="99FF99"/>
                </a:solidFill>
                <a:latin typeface="Arial" panose="020B0604020202020204" pitchFamily="34" charset="0"/>
                <a:ea typeface="Microsoft YaHei" panose="020B0503020204020204" pitchFamily="34" charset="-122"/>
              </a:rPr>
              <a:t>all</a:t>
            </a:r>
            <a:r>
              <a:rPr lang="it-IT" sz="3600" dirty="0">
                <a:solidFill>
                  <a:srgbClr val="99FF99"/>
                </a:solidFill>
                <a:latin typeface="Arial" panose="020B0604020202020204" pitchFamily="34" charset="0"/>
                <a:ea typeface="Microsoft YaHei" panose="020B0503020204020204" pitchFamily="34" charset="-122"/>
              </a:rPr>
              <a:t> </a:t>
            </a:r>
            <a:r>
              <a:rPr lang="it-IT" sz="3600" dirty="0" err="1">
                <a:solidFill>
                  <a:srgbClr val="99FF99"/>
                </a:solidFill>
                <a:latin typeface="Arial" panose="020B0604020202020204" pitchFamily="34" charset="0"/>
                <a:ea typeface="Microsoft YaHei" panose="020B0503020204020204" pitchFamily="34" charset="-122"/>
              </a:rPr>
              <a:t>persons</a:t>
            </a:r>
            <a:endParaRPr lang="it-IT" sz="3600" dirty="0">
              <a:solidFill>
                <a:srgbClr val="99FF99"/>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5759851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301558" y="576263"/>
            <a:ext cx="5362644"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en-GB" sz="5400" dirty="0">
                <a:solidFill>
                  <a:srgbClr val="66FF99"/>
                </a:solidFill>
                <a:cs typeface="Arial" panose="020B0604020202020204" pitchFamily="34" charset="0"/>
              </a:rPr>
              <a:t>Nothing about us</a:t>
            </a:r>
            <a:br>
              <a:rPr lang="en-GB" sz="5400" dirty="0">
                <a:solidFill>
                  <a:srgbClr val="3333CC"/>
                </a:solidFill>
                <a:cs typeface="Arial" panose="020B0604020202020204" pitchFamily="34" charset="0"/>
              </a:rPr>
            </a:br>
            <a:r>
              <a:rPr lang="en-GB" sz="5400" dirty="0">
                <a:solidFill>
                  <a:srgbClr val="FFFF00"/>
                </a:solidFill>
                <a:cs typeface="Arial" panose="020B0604020202020204" pitchFamily="34" charset="0"/>
              </a:rPr>
              <a:t>without us</a:t>
            </a:r>
            <a:br>
              <a:rPr lang="en-GB" sz="4000" dirty="0">
                <a:solidFill>
                  <a:srgbClr val="3333CC"/>
                </a:solidFill>
                <a:cs typeface="Arial" panose="020B0604020202020204" pitchFamily="34" charset="0"/>
              </a:rPr>
            </a:br>
            <a:br>
              <a:rPr lang="en-GB" sz="4000" dirty="0">
                <a:solidFill>
                  <a:srgbClr val="3333CC"/>
                </a:solidFill>
                <a:cs typeface="Arial" panose="020B0604020202020204" pitchFamily="34" charset="0"/>
              </a:rPr>
            </a:br>
            <a:endParaRPr lang="en-GB" sz="4000" dirty="0">
              <a:solidFill>
                <a:srgbClr val="3333CC"/>
              </a:solidFill>
              <a:cs typeface="Arial" panose="020B0604020202020204" pitchFamily="34" charset="0"/>
            </a:endParaRPr>
          </a:p>
        </p:txBody>
      </p:sp>
      <p:sp>
        <p:nvSpPr>
          <p:cNvPr id="76803" name="Text Box 2"/>
          <p:cNvSpPr txBox="1">
            <a:spLocks noChangeArrowheads="1"/>
          </p:cNvSpPr>
          <p:nvPr/>
        </p:nvSpPr>
        <p:spPr bwMode="auto">
          <a:xfrm>
            <a:off x="1774826" y="1800226"/>
            <a:ext cx="388937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6550" indent="-331788">
              <a:spcBef>
                <a:spcPts val="800"/>
              </a:spcBef>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3200">
                <a:solidFill>
                  <a:srgbClr val="FFFFFF"/>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800">
                <a:solidFill>
                  <a:srgbClr val="FFFFFF"/>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FFFFFF"/>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FFFFFF"/>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FFFFFF"/>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FFFFFF"/>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FFFFFF"/>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000">
                <a:solidFill>
                  <a:srgbClr val="FFFFFF"/>
                </a:solidFill>
                <a:latin typeface="Calibri" panose="020F0502020204030204" pitchFamily="34" charset="0"/>
                <a:ea typeface="Microsoft YaHei" panose="020B0503020204020204" pitchFamily="34" charset="-122"/>
              </a:defRPr>
            </a:lvl9pPr>
          </a:lstStyle>
          <a:p>
            <a:pPr algn="ctr">
              <a:lnSpc>
                <a:spcPct val="90000"/>
              </a:lnSpc>
              <a:spcBef>
                <a:spcPts val="1000"/>
              </a:spcBef>
              <a:buClrTx/>
            </a:pPr>
            <a:r>
              <a:rPr lang="en-GB" sz="4000">
                <a:solidFill>
                  <a:srgbClr val="FF99CC"/>
                </a:solidFill>
                <a:cs typeface="Arial" panose="020B0604020202020204" pitchFamily="34" charset="0"/>
              </a:rPr>
              <a:t>We are really experts </a:t>
            </a:r>
          </a:p>
          <a:p>
            <a:pPr algn="ctr">
              <a:lnSpc>
                <a:spcPct val="90000"/>
              </a:lnSpc>
              <a:spcBef>
                <a:spcPts val="1000"/>
              </a:spcBef>
              <a:buClrTx/>
            </a:pPr>
            <a:r>
              <a:rPr lang="en-GB" sz="4000">
                <a:solidFill>
                  <a:srgbClr val="FF99CC"/>
                </a:solidFill>
                <a:cs typeface="Arial" panose="020B0604020202020204" pitchFamily="34" charset="0"/>
              </a:rPr>
              <a:t>on our own life</a:t>
            </a:r>
          </a:p>
          <a:p>
            <a:pPr algn="ctr">
              <a:lnSpc>
                <a:spcPct val="90000"/>
              </a:lnSpc>
              <a:spcBef>
                <a:spcPts val="600"/>
              </a:spcBef>
              <a:buClrTx/>
            </a:pPr>
            <a:endParaRPr lang="en-GB" sz="2400">
              <a:solidFill>
                <a:srgbClr val="000000"/>
              </a:solidFill>
              <a:cs typeface="Arial" panose="020B0604020202020204" pitchFamily="34" charset="0"/>
            </a:endParaRPr>
          </a:p>
          <a:p>
            <a:pPr algn="ctr">
              <a:lnSpc>
                <a:spcPct val="90000"/>
              </a:lnSpc>
              <a:spcBef>
                <a:spcPts val="600"/>
              </a:spcBef>
              <a:buClrTx/>
            </a:pPr>
            <a:r>
              <a:rPr lang="en-GB" sz="2400">
                <a:solidFill>
                  <a:srgbClr val="FF6633"/>
                </a:solidFill>
                <a:cs typeface="Arial" panose="020B0604020202020204" pitchFamily="34" charset="0"/>
              </a:rPr>
              <a:t>Hamburg declaration</a:t>
            </a:r>
          </a:p>
          <a:p>
            <a:pPr eaLnBrk="1" hangingPunct="1">
              <a:lnSpc>
                <a:spcPct val="90000"/>
              </a:lnSpc>
              <a:buClrTx/>
              <a:buFontTx/>
              <a:buNone/>
            </a:pPr>
            <a:r>
              <a:rPr lang="en-GB" sz="2400">
                <a:solidFill>
                  <a:srgbClr val="66FF33"/>
                </a:solidFill>
                <a:cs typeface="Arial" panose="020B0604020202020204" pitchFamily="34" charset="0"/>
              </a:rPr>
              <a:t>“</a:t>
            </a:r>
            <a:r>
              <a:rPr lang="en-GB" b="1">
                <a:solidFill>
                  <a:srgbClr val="00FF00"/>
                </a:solidFill>
                <a:cs typeface="Arial" panose="020B0604020202020204" pitchFamily="34" charset="0"/>
              </a:rPr>
              <a:t>enable people and communities to take control of their destiny and society”</a:t>
            </a:r>
          </a:p>
          <a:p>
            <a:pPr algn="ctr" eaLnBrk="1" hangingPunct="1">
              <a:lnSpc>
                <a:spcPct val="90000"/>
              </a:lnSpc>
              <a:buClrTx/>
              <a:buFontTx/>
              <a:buNone/>
            </a:pPr>
            <a:endParaRPr lang="en-GB" b="1">
              <a:solidFill>
                <a:srgbClr val="00FF00"/>
              </a:solidFill>
              <a:cs typeface="Arial" panose="020B0604020202020204" pitchFamily="34" charset="0"/>
            </a:endParaRPr>
          </a:p>
        </p:txBody>
      </p:sp>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9" y="-55562"/>
            <a:ext cx="43211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 name="Picture 6" descr="Ana Peláez Narváez – SPANISH CANDIDATE FOR RE-ELECTION TO THE UNITED  NATIONS COMMITTEE ON THE ELIMINATION OF DISCRIMINATION AGAINST WOMEN">
            <a:extLst>
              <a:ext uri="{FF2B5EF4-FFF2-40B4-BE49-F238E27FC236}">
                <a16:creationId xmlns:a16="http://schemas.microsoft.com/office/drawing/2014/main" id="{2CD72B67-57CF-D853-783D-3F80770CE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3617913"/>
            <a:ext cx="48768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544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A7D8C-D0B3-FDAF-64B6-9CD65D1F7264}"/>
              </a:ext>
            </a:extLst>
          </p:cNvPr>
          <p:cNvSpPr>
            <a:spLocks noGrp="1"/>
          </p:cNvSpPr>
          <p:nvPr>
            <p:ph type="title"/>
          </p:nvPr>
        </p:nvSpPr>
        <p:spPr>
          <a:xfrm>
            <a:off x="838200" y="2398206"/>
            <a:ext cx="10515600" cy="1325563"/>
          </a:xfrm>
        </p:spPr>
        <p:txBody>
          <a:bodyPr>
            <a:noAutofit/>
          </a:bodyPr>
          <a:lstStyle/>
          <a:p>
            <a:r>
              <a:rPr lang="it-IT" sz="3600" dirty="0">
                <a:solidFill>
                  <a:srgbClr val="00FFFF"/>
                </a:solidFill>
                <a:effectLst/>
                <a:latin typeface="Arial" panose="020B0604020202020204" pitchFamily="34" charset="0"/>
                <a:ea typeface="Calibri" panose="020F0502020204030204" pitchFamily="34" charset="0"/>
              </a:rPr>
              <a:t>The UNCRPD </a:t>
            </a:r>
            <a:r>
              <a:rPr lang="it-IT" sz="3600" dirty="0" err="1">
                <a:solidFill>
                  <a:srgbClr val="00FFFF"/>
                </a:solidFill>
                <a:effectLst/>
                <a:latin typeface="Arial" panose="020B0604020202020204" pitchFamily="34" charset="0"/>
                <a:ea typeface="Calibri" panose="020F0502020204030204" pitchFamily="34" charset="0"/>
              </a:rPr>
              <a:t>separates</a:t>
            </a:r>
            <a:r>
              <a:rPr lang="it-IT" sz="3600" dirty="0">
                <a:solidFill>
                  <a:srgbClr val="00FFFF"/>
                </a:solidFill>
                <a:effectLst/>
                <a:latin typeface="Arial" panose="020B0604020202020204" pitchFamily="34" charset="0"/>
                <a:ea typeface="Calibri" panose="020F0502020204030204" pitchFamily="34" charset="0"/>
              </a:rPr>
              <a:t> the art. 26 on </a:t>
            </a:r>
            <a:r>
              <a:rPr lang="it-IT" sz="3600" dirty="0" err="1">
                <a:solidFill>
                  <a:srgbClr val="00FFFF"/>
                </a:solidFill>
                <a:effectLst/>
                <a:latin typeface="Arial" panose="020B0604020202020204" pitchFamily="34" charset="0"/>
                <a:ea typeface="Calibri" panose="020F0502020204030204" pitchFamily="34" charset="0"/>
              </a:rPr>
              <a:t>habilittion</a:t>
            </a:r>
            <a:r>
              <a:rPr lang="it-IT" sz="3600" dirty="0">
                <a:solidFill>
                  <a:srgbClr val="00FFFF"/>
                </a:solidFill>
                <a:effectLst/>
                <a:latin typeface="Arial" panose="020B0604020202020204" pitchFamily="34" charset="0"/>
                <a:ea typeface="Calibri" panose="020F0502020204030204" pitchFamily="34" charset="0"/>
              </a:rPr>
              <a:t> &amp; </a:t>
            </a:r>
            <a:r>
              <a:rPr lang="it-IT" sz="3600" dirty="0" err="1">
                <a:solidFill>
                  <a:srgbClr val="00FFFF"/>
                </a:solidFill>
                <a:effectLst/>
                <a:latin typeface="Arial" panose="020B0604020202020204" pitchFamily="34" charset="0"/>
                <a:ea typeface="Calibri" panose="020F0502020204030204" pitchFamily="34" charset="0"/>
              </a:rPr>
              <a:t>rehabilitation</a:t>
            </a:r>
            <a:r>
              <a:rPr lang="it-IT" sz="3600" dirty="0">
                <a:solidFill>
                  <a:srgbClr val="00FFFF"/>
                </a:solidFill>
                <a:effectLst/>
                <a:latin typeface="Arial" panose="020B0604020202020204" pitchFamily="34" charset="0"/>
                <a:ea typeface="Calibri" panose="020F0502020204030204" pitchFamily="34" charset="0"/>
              </a:rPr>
              <a:t> from </a:t>
            </a:r>
            <a:r>
              <a:rPr lang="it-IT" sz="3600" dirty="0" err="1">
                <a:solidFill>
                  <a:srgbClr val="00FFFF"/>
                </a:solidFill>
                <a:effectLst/>
                <a:latin typeface="Arial" panose="020B0604020202020204" pitchFamily="34" charset="0"/>
                <a:ea typeface="Calibri" panose="020F0502020204030204" pitchFamily="34" charset="0"/>
              </a:rPr>
              <a:t>that</a:t>
            </a:r>
            <a:r>
              <a:rPr lang="it-IT" sz="3600" dirty="0">
                <a:solidFill>
                  <a:srgbClr val="00FFFF"/>
                </a:solidFill>
                <a:effectLst/>
                <a:latin typeface="Arial" panose="020B0604020202020204" pitchFamily="34" charset="0"/>
                <a:ea typeface="Calibri" panose="020F0502020204030204" pitchFamily="34" charset="0"/>
              </a:rPr>
              <a:t> on health (25). </a:t>
            </a:r>
            <a:r>
              <a:rPr lang="it-IT" sz="3600" dirty="0" err="1">
                <a:solidFill>
                  <a:srgbClr val="00FFFF"/>
                </a:solidFill>
                <a:effectLst/>
                <a:latin typeface="Arial" panose="020B0604020202020204" pitchFamily="34" charset="0"/>
                <a:ea typeface="Calibri" panose="020F0502020204030204" pitchFamily="34" charset="0"/>
              </a:rPr>
              <a:t>It</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is</a:t>
            </a:r>
            <a:r>
              <a:rPr lang="it-IT" sz="3600" dirty="0">
                <a:solidFill>
                  <a:srgbClr val="00FFFF"/>
                </a:solidFill>
                <a:effectLst/>
                <a:latin typeface="Arial" panose="020B0604020202020204" pitchFamily="34" charset="0"/>
                <a:ea typeface="Calibri" panose="020F0502020204030204" pitchFamily="34" charset="0"/>
              </a:rPr>
              <a:t> a cultural and technical </a:t>
            </a:r>
            <a:r>
              <a:rPr lang="it-IT" sz="3600" dirty="0" err="1">
                <a:solidFill>
                  <a:srgbClr val="00FFFF"/>
                </a:solidFill>
                <a:effectLst/>
                <a:latin typeface="Arial" panose="020B0604020202020204" pitchFamily="34" charset="0"/>
                <a:ea typeface="Calibri" panose="020F0502020204030204" pitchFamily="34" charset="0"/>
              </a:rPr>
              <a:t>revolution</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which</a:t>
            </a:r>
            <a:r>
              <a:rPr lang="it-IT" sz="3600" dirty="0">
                <a:solidFill>
                  <a:srgbClr val="00FFFF"/>
                </a:solidFill>
                <a:effectLst/>
                <a:latin typeface="Arial" panose="020B0604020202020204" pitchFamily="34" charset="0"/>
                <a:ea typeface="Calibri" panose="020F0502020204030204" pitchFamily="34" charset="0"/>
              </a:rPr>
              <a:t> on the one hand starts from the idea </a:t>
            </a:r>
            <a:r>
              <a:rPr lang="it-IT" sz="3600" dirty="0" err="1">
                <a:solidFill>
                  <a:srgbClr val="00FFFF"/>
                </a:solidFill>
                <a:effectLst/>
                <a:latin typeface="Arial" panose="020B0604020202020204" pitchFamily="34" charset="0"/>
                <a:ea typeface="Calibri" panose="020F0502020204030204" pitchFamily="34" charset="0"/>
              </a:rPr>
              <a:t>that</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rehabilitation</a:t>
            </a:r>
            <a:r>
              <a:rPr lang="it-IT" sz="3600" dirty="0">
                <a:solidFill>
                  <a:srgbClr val="00FFFF"/>
                </a:solidFill>
                <a:effectLst/>
                <a:latin typeface="Arial" panose="020B0604020202020204" pitchFamily="34" charset="0"/>
                <a:ea typeface="Calibri" panose="020F0502020204030204" pitchFamily="34" charset="0"/>
              </a:rPr>
              <a:t> and </a:t>
            </a:r>
            <a:r>
              <a:rPr lang="it-IT" sz="3600" dirty="0" err="1">
                <a:solidFill>
                  <a:srgbClr val="00FFFF"/>
                </a:solidFill>
                <a:effectLst/>
                <a:latin typeface="Arial" panose="020B0604020202020204" pitchFamily="34" charset="0"/>
                <a:ea typeface="Calibri" panose="020F0502020204030204" pitchFamily="34" charset="0"/>
              </a:rPr>
              <a:t>habilitation</a:t>
            </a:r>
            <a:r>
              <a:rPr lang="it-IT" sz="3600" dirty="0">
                <a:solidFill>
                  <a:srgbClr val="00FFFF"/>
                </a:solidFill>
                <a:effectLst/>
                <a:latin typeface="Arial" panose="020B0604020202020204" pitchFamily="34" charset="0"/>
                <a:ea typeface="Calibri" panose="020F0502020204030204" pitchFamily="34" charset="0"/>
              </a:rPr>
              <a:t> are </a:t>
            </a:r>
            <a:r>
              <a:rPr lang="it-IT" sz="3600" dirty="0" err="1">
                <a:solidFill>
                  <a:srgbClr val="00FFFF"/>
                </a:solidFill>
                <a:effectLst/>
                <a:latin typeface="Arial" panose="020B0604020202020204" pitchFamily="34" charset="0"/>
                <a:ea typeface="Calibri" panose="020F0502020204030204" pitchFamily="34" charset="0"/>
              </a:rPr>
              <a:t>not</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exhausted</a:t>
            </a:r>
            <a:r>
              <a:rPr lang="it-IT" sz="3600" dirty="0">
                <a:solidFill>
                  <a:srgbClr val="00FFFF"/>
                </a:solidFill>
                <a:effectLst/>
                <a:latin typeface="Arial" panose="020B0604020202020204" pitchFamily="34" charset="0"/>
                <a:ea typeface="Calibri" panose="020F0502020204030204" pitchFamily="34" charset="0"/>
              </a:rPr>
              <a:t> in the health </a:t>
            </a:r>
            <a:r>
              <a:rPr lang="it-IT" sz="3600" dirty="0" err="1">
                <a:solidFill>
                  <a:srgbClr val="00FFFF"/>
                </a:solidFill>
                <a:effectLst/>
                <a:latin typeface="Arial" panose="020B0604020202020204" pitchFamily="34" charset="0"/>
                <a:ea typeface="Calibri" panose="020F0502020204030204" pitchFamily="34" charset="0"/>
              </a:rPr>
              <a:t>sector</a:t>
            </a:r>
            <a:r>
              <a:rPr lang="it-IT" sz="3600" dirty="0">
                <a:solidFill>
                  <a:srgbClr val="00FFFF"/>
                </a:solidFill>
                <a:effectLst/>
                <a:latin typeface="Arial" panose="020B0604020202020204" pitchFamily="34" charset="0"/>
                <a:ea typeface="Calibri" panose="020F0502020204030204" pitchFamily="34" charset="0"/>
              </a:rPr>
              <a:t> and on the </a:t>
            </a:r>
            <a:r>
              <a:rPr lang="it-IT" sz="3600" dirty="0" err="1">
                <a:solidFill>
                  <a:srgbClr val="00FFFF"/>
                </a:solidFill>
                <a:effectLst/>
                <a:latin typeface="Arial" panose="020B0604020202020204" pitchFamily="34" charset="0"/>
                <a:ea typeface="Calibri" panose="020F0502020204030204" pitchFamily="34" charset="0"/>
              </a:rPr>
              <a:t>other</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that</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disability</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is</a:t>
            </a:r>
            <a:r>
              <a:rPr lang="it-IT" sz="3600" dirty="0">
                <a:solidFill>
                  <a:srgbClr val="00FFFF"/>
                </a:solidFill>
                <a:effectLst/>
                <a:latin typeface="Arial" panose="020B0604020202020204" pitchFamily="34" charset="0"/>
                <a:ea typeface="Calibri" panose="020F0502020204030204" pitchFamily="34" charset="0"/>
              </a:rPr>
              <a:t> a social </a:t>
            </a:r>
            <a:r>
              <a:rPr lang="it-IT" sz="3600" dirty="0" err="1">
                <a:solidFill>
                  <a:srgbClr val="00FFFF"/>
                </a:solidFill>
                <a:effectLst/>
                <a:latin typeface="Arial" panose="020B0604020202020204" pitchFamily="34" charset="0"/>
                <a:ea typeface="Calibri" panose="020F0502020204030204" pitchFamily="34" charset="0"/>
              </a:rPr>
              <a:t>relationship</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not</a:t>
            </a:r>
            <a:r>
              <a:rPr lang="it-IT" sz="3600" dirty="0">
                <a:solidFill>
                  <a:srgbClr val="00FFFF"/>
                </a:solidFill>
                <a:effectLst/>
                <a:latin typeface="Arial" panose="020B0604020202020204" pitchFamily="34" charset="0"/>
                <a:ea typeface="Calibri" panose="020F0502020204030204" pitchFamily="34" charset="0"/>
              </a:rPr>
              <a:t> a </a:t>
            </a:r>
            <a:r>
              <a:rPr lang="it-IT" sz="3600" dirty="0" err="1">
                <a:solidFill>
                  <a:srgbClr val="00FFFF"/>
                </a:solidFill>
                <a:effectLst/>
                <a:latin typeface="Arial" panose="020B0604020202020204" pitchFamily="34" charset="0"/>
                <a:ea typeface="Calibri" panose="020F0502020204030204" pitchFamily="34" charset="0"/>
              </a:rPr>
              <a:t>subjective</a:t>
            </a:r>
            <a:r>
              <a:rPr lang="it-IT" sz="3600" dirty="0">
                <a:solidFill>
                  <a:srgbClr val="00FFFF"/>
                </a:solidFill>
                <a:effectLst/>
                <a:latin typeface="Arial" panose="020B0604020202020204" pitchFamily="34" charset="0"/>
                <a:ea typeface="Calibri" panose="020F0502020204030204" pitchFamily="34" charset="0"/>
              </a:rPr>
              <a:t> health </a:t>
            </a:r>
            <a:r>
              <a:rPr lang="it-IT" sz="3600" dirty="0" err="1">
                <a:solidFill>
                  <a:srgbClr val="00FFFF"/>
                </a:solidFill>
                <a:effectLst/>
                <a:latin typeface="Arial" panose="020B0604020202020204" pitchFamily="34" charset="0"/>
                <a:ea typeface="Calibri" panose="020F0502020204030204" pitchFamily="34" charset="0"/>
              </a:rPr>
              <a:t>condition</a:t>
            </a:r>
            <a:r>
              <a:rPr lang="it-IT" sz="3600" dirty="0">
                <a:solidFill>
                  <a:srgbClr val="00FFFF"/>
                </a:solidFill>
                <a:effectLst/>
                <a:latin typeface="Arial" panose="020B0604020202020204" pitchFamily="34" charset="0"/>
                <a:ea typeface="Calibri" panose="020F0502020204030204" pitchFamily="34" charset="0"/>
              </a:rPr>
              <a:t> of the </a:t>
            </a:r>
            <a:r>
              <a:rPr lang="it-IT" sz="3600" dirty="0" err="1">
                <a:solidFill>
                  <a:srgbClr val="00FFFF"/>
                </a:solidFill>
                <a:effectLst/>
                <a:latin typeface="Arial" panose="020B0604020202020204" pitchFamily="34" charset="0"/>
                <a:ea typeface="Calibri" panose="020F0502020204030204" pitchFamily="34" charset="0"/>
              </a:rPr>
              <a:t>person</a:t>
            </a:r>
            <a:r>
              <a:rPr lang="it-IT" sz="3600" dirty="0">
                <a:solidFill>
                  <a:srgbClr val="00FFFF"/>
                </a:solidFill>
                <a:effectLst/>
                <a:latin typeface="Arial" panose="020B0604020202020204" pitchFamily="34" charset="0"/>
                <a:ea typeface="Calibri" panose="020F0502020204030204" pitchFamily="34" charset="0"/>
              </a:rPr>
              <a:t> and </a:t>
            </a:r>
            <a:r>
              <a:rPr lang="it-IT" sz="3600" dirty="0" err="1">
                <a:solidFill>
                  <a:srgbClr val="00FFFF"/>
                </a:solidFill>
                <a:effectLst/>
                <a:latin typeface="Arial" panose="020B0604020202020204" pitchFamily="34" charset="0"/>
                <a:ea typeface="Calibri" panose="020F0502020204030204" pitchFamily="34" charset="0"/>
              </a:rPr>
              <a:t>therefore</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has</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need</a:t>
            </a:r>
            <a:r>
              <a:rPr lang="it-IT" sz="3600" dirty="0">
                <a:solidFill>
                  <a:srgbClr val="00FFFF"/>
                </a:solidFill>
                <a:effectLst/>
                <a:latin typeface="Arial" panose="020B0604020202020204" pitchFamily="34" charset="0"/>
                <a:ea typeface="Calibri" panose="020F0502020204030204" pitchFamily="34" charset="0"/>
              </a:rPr>
              <a:t> to be </a:t>
            </a:r>
            <a:r>
              <a:rPr lang="it-IT" sz="3600" dirty="0" err="1">
                <a:solidFill>
                  <a:srgbClr val="00FFFF"/>
                </a:solidFill>
                <a:effectLst/>
                <a:latin typeface="Arial" panose="020B0604020202020204" pitchFamily="34" charset="0"/>
                <a:ea typeface="Calibri" panose="020F0502020204030204" pitchFamily="34" charset="0"/>
              </a:rPr>
              <a:t>addressed</a:t>
            </a:r>
            <a:r>
              <a:rPr lang="it-IT" sz="3600" dirty="0">
                <a:solidFill>
                  <a:srgbClr val="00FFFF"/>
                </a:solidFill>
                <a:effectLst/>
                <a:latin typeface="Arial" panose="020B0604020202020204" pitchFamily="34" charset="0"/>
                <a:ea typeface="Calibri" panose="020F0502020204030204" pitchFamily="34" charset="0"/>
              </a:rPr>
              <a:t> by skills </a:t>
            </a:r>
            <a:r>
              <a:rPr lang="it-IT" sz="3600" dirty="0" err="1">
                <a:solidFill>
                  <a:srgbClr val="00FFFF"/>
                </a:solidFill>
                <a:effectLst/>
                <a:latin typeface="Arial" panose="020B0604020202020204" pitchFamily="34" charset="0"/>
                <a:ea typeface="Calibri" panose="020F0502020204030204" pitchFamily="34" charset="0"/>
              </a:rPr>
              <a:t>that</a:t>
            </a:r>
            <a:r>
              <a:rPr lang="it-IT" sz="3600" dirty="0">
                <a:solidFill>
                  <a:srgbClr val="00FFFF"/>
                </a:solidFill>
                <a:effectLst/>
                <a:latin typeface="Arial" panose="020B0604020202020204" pitchFamily="34" charset="0"/>
                <a:ea typeface="Calibri" panose="020F0502020204030204" pitchFamily="34" charset="0"/>
              </a:rPr>
              <a:t> touch on </a:t>
            </a:r>
            <a:r>
              <a:rPr lang="it-IT" sz="3600" dirty="0" err="1">
                <a:solidFill>
                  <a:srgbClr val="00FFFF"/>
                </a:solidFill>
                <a:effectLst/>
                <a:latin typeface="Arial" panose="020B0604020202020204" pitchFamily="34" charset="0"/>
                <a:ea typeface="Calibri" panose="020F0502020204030204" pitchFamily="34" charset="0"/>
              </a:rPr>
              <a:t>all</a:t>
            </a:r>
            <a:r>
              <a:rPr lang="it-IT" sz="3600" dirty="0">
                <a:solidFill>
                  <a:srgbClr val="00FFFF"/>
                </a:solidFill>
                <a:effectLst/>
                <a:latin typeface="Arial" panose="020B0604020202020204" pitchFamily="34" charset="0"/>
                <a:ea typeface="Calibri" panose="020F0502020204030204" pitchFamily="34" charset="0"/>
              </a:rPr>
              <a:t> </a:t>
            </a:r>
            <a:r>
              <a:rPr lang="it-IT" sz="3600" dirty="0" err="1">
                <a:solidFill>
                  <a:srgbClr val="00FFFF"/>
                </a:solidFill>
                <a:effectLst/>
                <a:latin typeface="Arial" panose="020B0604020202020204" pitchFamily="34" charset="0"/>
                <a:ea typeface="Calibri" panose="020F0502020204030204" pitchFamily="34" charset="0"/>
              </a:rPr>
              <a:t>areas</a:t>
            </a:r>
            <a:r>
              <a:rPr lang="it-IT" sz="3600" dirty="0">
                <a:solidFill>
                  <a:srgbClr val="00FFFF"/>
                </a:solidFill>
                <a:effectLst/>
                <a:latin typeface="Arial" panose="020B0604020202020204" pitchFamily="34" charset="0"/>
                <a:ea typeface="Calibri" panose="020F0502020204030204" pitchFamily="34" charset="0"/>
              </a:rPr>
              <a:t> of </a:t>
            </a:r>
            <a:r>
              <a:rPr lang="it-IT" sz="3600" dirty="0" err="1">
                <a:solidFill>
                  <a:srgbClr val="00FFFF"/>
                </a:solidFill>
                <a:effectLst/>
                <a:latin typeface="Arial" panose="020B0604020202020204" pitchFamily="34" charset="0"/>
                <a:ea typeface="Calibri" panose="020F0502020204030204" pitchFamily="34" charset="0"/>
              </a:rPr>
              <a:t>rights</a:t>
            </a:r>
            <a:r>
              <a:rPr lang="it-IT" sz="3600" dirty="0">
                <a:solidFill>
                  <a:srgbClr val="00FFFF"/>
                </a:solidFill>
                <a:effectLst/>
                <a:latin typeface="Arial" panose="020B0604020202020204" pitchFamily="34" charset="0"/>
                <a:ea typeface="Calibri" panose="020F0502020204030204" pitchFamily="34" charset="0"/>
              </a:rPr>
              <a:t>. </a:t>
            </a:r>
            <a:endParaRPr lang="it-IT" sz="3600" dirty="0">
              <a:solidFill>
                <a:srgbClr val="00FFFF"/>
              </a:solidFill>
            </a:endParaRPr>
          </a:p>
        </p:txBody>
      </p:sp>
    </p:spTree>
    <p:extLst>
      <p:ext uri="{BB962C8B-B14F-4D97-AF65-F5344CB8AC3E}">
        <p14:creationId xmlns:p14="http://schemas.microsoft.com/office/powerpoint/2010/main" val="110277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EBC2E2-AB3C-1305-F132-FA83B4D82B1D}"/>
              </a:ext>
            </a:extLst>
          </p:cNvPr>
          <p:cNvSpPr>
            <a:spLocks noGrp="1"/>
          </p:cNvSpPr>
          <p:nvPr>
            <p:ph type="title"/>
          </p:nvPr>
        </p:nvSpPr>
        <p:spPr>
          <a:xfrm>
            <a:off x="770106" y="2213380"/>
            <a:ext cx="10515600" cy="1325563"/>
          </a:xfrm>
        </p:spPr>
        <p:txBody>
          <a:bodyPr>
            <a:noAutofit/>
          </a:bodyPr>
          <a:lstStyle/>
          <a:p>
            <a:r>
              <a:rPr lang="it-IT" sz="3600" dirty="0">
                <a:solidFill>
                  <a:srgbClr val="FFFF00"/>
                </a:solidFill>
                <a:latin typeface="Arial" panose="020B0604020202020204" pitchFamily="34" charset="0"/>
                <a:ea typeface="Calibri" panose="020F0502020204030204" pitchFamily="34" charset="0"/>
              </a:rPr>
              <a:t>T</a:t>
            </a:r>
            <a:r>
              <a:rPr lang="it-IT" sz="3600" dirty="0">
                <a:solidFill>
                  <a:srgbClr val="FFFF00"/>
                </a:solidFill>
                <a:effectLst/>
                <a:latin typeface="Arial" panose="020B0604020202020204" pitchFamily="34" charset="0"/>
                <a:ea typeface="Calibri" panose="020F0502020204030204" pitchFamily="34" charset="0"/>
              </a:rPr>
              <a:t>he goal of the treatments to </a:t>
            </a:r>
            <a:r>
              <a:rPr lang="it-IT" sz="3600" dirty="0" err="1">
                <a:solidFill>
                  <a:srgbClr val="FFFF00"/>
                </a:solidFill>
                <a:effectLst/>
                <a:latin typeface="Arial" panose="020B0604020202020204" pitchFamily="34" charset="0"/>
                <a:ea typeface="Calibri" panose="020F0502020204030204" pitchFamily="34" charset="0"/>
              </a:rPr>
              <a:t>which</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PwDs</a:t>
            </a:r>
            <a:r>
              <a:rPr lang="it-IT" sz="3600" dirty="0">
                <a:solidFill>
                  <a:srgbClr val="FFFF00"/>
                </a:solidFill>
                <a:effectLst/>
                <a:latin typeface="Arial" panose="020B0604020202020204" pitchFamily="34" charset="0"/>
                <a:ea typeface="Calibri" panose="020F0502020204030204" pitchFamily="34" charset="0"/>
              </a:rPr>
              <a:t> are </a:t>
            </a:r>
            <a:r>
              <a:rPr lang="it-IT" sz="3600" dirty="0" err="1">
                <a:solidFill>
                  <a:srgbClr val="FFFF00"/>
                </a:solidFill>
                <a:effectLst/>
                <a:latin typeface="Arial" panose="020B0604020202020204" pitchFamily="34" charset="0"/>
                <a:ea typeface="Calibri" panose="020F0502020204030204" pitchFamily="34" charset="0"/>
              </a:rPr>
              <a:t>subjected</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is</a:t>
            </a:r>
            <a:r>
              <a:rPr lang="it-IT" sz="3600" dirty="0">
                <a:solidFill>
                  <a:srgbClr val="FFFF00"/>
                </a:solidFill>
                <a:effectLst/>
                <a:latin typeface="Arial" panose="020B0604020202020204" pitchFamily="34" charset="0"/>
                <a:ea typeface="Calibri" panose="020F0502020204030204" pitchFamily="34" charset="0"/>
              </a:rPr>
              <a:t> to </a:t>
            </a:r>
            <a:r>
              <a:rPr lang="it-IT" sz="3600" dirty="0" err="1">
                <a:solidFill>
                  <a:srgbClr val="FFFF00"/>
                </a:solidFill>
                <a:effectLst/>
                <a:latin typeface="Arial" panose="020B0604020202020204" pitchFamily="34" charset="0"/>
                <a:ea typeface="Calibri" panose="020F0502020204030204" pitchFamily="34" charset="0"/>
              </a:rPr>
              <a:t>guarantee</a:t>
            </a:r>
            <a:r>
              <a:rPr lang="it-IT" sz="3600" dirty="0">
                <a:solidFill>
                  <a:srgbClr val="FFFF00"/>
                </a:solidFill>
                <a:effectLst/>
                <a:latin typeface="Arial" panose="020B0604020202020204" pitchFamily="34" charset="0"/>
                <a:ea typeface="Calibri" panose="020F0502020204030204" pitchFamily="34" charset="0"/>
              </a:rPr>
              <a:t> the </a:t>
            </a:r>
            <a:r>
              <a:rPr lang="it-IT" sz="3600" dirty="0" err="1">
                <a:solidFill>
                  <a:srgbClr val="FFFF00"/>
                </a:solidFill>
                <a:effectLst/>
                <a:latin typeface="Arial" panose="020B0604020202020204" pitchFamily="34" charset="0"/>
                <a:ea typeface="Calibri" panose="020F0502020204030204" pitchFamily="34" charset="0"/>
              </a:rPr>
              <a:t>highest</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possible</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level</a:t>
            </a:r>
            <a:r>
              <a:rPr lang="it-IT" sz="3600" dirty="0">
                <a:solidFill>
                  <a:srgbClr val="FFFF00"/>
                </a:solidFill>
                <a:effectLst/>
                <a:latin typeface="Arial" panose="020B0604020202020204" pitchFamily="34" charset="0"/>
                <a:ea typeface="Calibri" panose="020F0502020204030204" pitchFamily="34" charset="0"/>
              </a:rPr>
              <a:t> of health, </a:t>
            </a:r>
            <a:r>
              <a:rPr lang="it-IT" sz="3600" dirty="0" err="1">
                <a:solidFill>
                  <a:srgbClr val="FFFF00"/>
                </a:solidFill>
                <a:effectLst/>
                <a:latin typeface="Arial" panose="020B0604020202020204" pitchFamily="34" charset="0"/>
                <a:ea typeface="Calibri" panose="020F0502020204030204" pitchFamily="34" charset="0"/>
              </a:rPr>
              <a:t>but</a:t>
            </a:r>
            <a:r>
              <a:rPr lang="it-IT" sz="3600" dirty="0">
                <a:solidFill>
                  <a:srgbClr val="FFFF00"/>
                </a:solidFill>
                <a:effectLst/>
                <a:latin typeface="Arial" panose="020B0604020202020204" pitchFamily="34" charset="0"/>
                <a:ea typeface="Calibri" panose="020F0502020204030204" pitchFamily="34" charset="0"/>
              </a:rPr>
              <a:t> in a </a:t>
            </a:r>
            <a:r>
              <a:rPr lang="it-IT" sz="3600" dirty="0" err="1">
                <a:solidFill>
                  <a:srgbClr val="FFFF00"/>
                </a:solidFill>
                <a:effectLst/>
                <a:latin typeface="Arial" panose="020B0604020202020204" pitchFamily="34" charset="0"/>
                <a:ea typeface="Calibri" panose="020F0502020204030204" pitchFamily="34" charset="0"/>
              </a:rPr>
              <a:t>context</a:t>
            </a:r>
            <a:r>
              <a:rPr lang="it-IT" sz="3600" dirty="0">
                <a:solidFill>
                  <a:srgbClr val="FFFF00"/>
                </a:solidFill>
                <a:effectLst/>
                <a:latin typeface="Arial" panose="020B0604020202020204" pitchFamily="34" charset="0"/>
                <a:ea typeface="Calibri" panose="020F0502020204030204" pitchFamily="34" charset="0"/>
              </a:rPr>
              <a:t> in </a:t>
            </a:r>
            <a:r>
              <a:rPr lang="it-IT" sz="3600" dirty="0" err="1">
                <a:solidFill>
                  <a:srgbClr val="FFFF00"/>
                </a:solidFill>
                <a:effectLst/>
                <a:latin typeface="Arial" panose="020B0604020202020204" pitchFamily="34" charset="0"/>
                <a:ea typeface="Calibri" panose="020F0502020204030204" pitchFamily="34" charset="0"/>
              </a:rPr>
              <a:t>which</a:t>
            </a:r>
            <a:r>
              <a:rPr lang="it-IT" sz="3600" dirty="0">
                <a:solidFill>
                  <a:srgbClr val="FFFF00"/>
                </a:solidFill>
                <a:effectLst/>
                <a:latin typeface="Arial" panose="020B0604020202020204" pitchFamily="34" charset="0"/>
                <a:ea typeface="Calibri" panose="020F0502020204030204" pitchFamily="34" charset="0"/>
              </a:rPr>
              <a:t> health </a:t>
            </a:r>
            <a:r>
              <a:rPr lang="it-IT" sz="3600" dirty="0" err="1">
                <a:solidFill>
                  <a:srgbClr val="FFFF00"/>
                </a:solidFill>
                <a:effectLst/>
                <a:latin typeface="Arial" panose="020B0604020202020204" pitchFamily="34" charset="0"/>
                <a:ea typeface="Calibri" panose="020F0502020204030204" pitchFamily="34" charset="0"/>
              </a:rPr>
              <a:t>is</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not</a:t>
            </a:r>
            <a:r>
              <a:rPr lang="it-IT" sz="3600" dirty="0">
                <a:solidFill>
                  <a:srgbClr val="FFFF00"/>
                </a:solidFill>
                <a:effectLst/>
                <a:latin typeface="Arial" panose="020B0604020202020204" pitchFamily="34" charset="0"/>
                <a:ea typeface="Calibri" panose="020F0502020204030204" pitchFamily="34" charset="0"/>
              </a:rPr>
              <a:t> the </a:t>
            </a:r>
            <a:r>
              <a:rPr lang="it-IT" sz="3600" dirty="0" err="1">
                <a:solidFill>
                  <a:srgbClr val="FFFF00"/>
                </a:solidFill>
                <a:effectLst/>
                <a:latin typeface="Arial" panose="020B0604020202020204" pitchFamily="34" charset="0"/>
                <a:ea typeface="Calibri" panose="020F0502020204030204" pitchFamily="34" charset="0"/>
              </a:rPr>
              <a:t>absence</a:t>
            </a:r>
            <a:r>
              <a:rPr lang="it-IT" sz="3600" dirty="0">
                <a:solidFill>
                  <a:srgbClr val="FFFF00"/>
                </a:solidFill>
                <a:effectLst/>
                <a:latin typeface="Arial" panose="020B0604020202020204" pitchFamily="34" charset="0"/>
                <a:ea typeface="Calibri" panose="020F0502020204030204" pitchFamily="34" charset="0"/>
              </a:rPr>
              <a:t> of </a:t>
            </a:r>
            <a:r>
              <a:rPr lang="it-IT" sz="3600" dirty="0" err="1">
                <a:solidFill>
                  <a:srgbClr val="FFFF00"/>
                </a:solidFill>
                <a:effectLst/>
                <a:latin typeface="Arial" panose="020B0604020202020204" pitchFamily="34" charset="0"/>
                <a:ea typeface="Calibri" panose="020F0502020204030204" pitchFamily="34" charset="0"/>
              </a:rPr>
              <a:t>disease</a:t>
            </a:r>
            <a:r>
              <a:rPr lang="it-IT" sz="3600" dirty="0">
                <a:solidFill>
                  <a:srgbClr val="FFFF00"/>
                </a:solidFill>
                <a:effectLst/>
                <a:latin typeface="Arial" panose="020B0604020202020204" pitchFamily="34" charset="0"/>
                <a:ea typeface="Calibri" panose="020F0502020204030204" pitchFamily="34" charset="0"/>
              </a:rPr>
              <a:t> or </a:t>
            </a:r>
            <a:r>
              <a:rPr lang="it-IT" sz="3600" dirty="0" err="1">
                <a:solidFill>
                  <a:srgbClr val="FFFF00"/>
                </a:solidFill>
                <a:effectLst/>
                <a:latin typeface="Arial" panose="020B0604020202020204" pitchFamily="34" charset="0"/>
                <a:ea typeface="Calibri" panose="020F0502020204030204" pitchFamily="34" charset="0"/>
              </a:rPr>
              <a:t>functional</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limitations</a:t>
            </a:r>
            <a:r>
              <a:rPr lang="it-IT" sz="3600" dirty="0">
                <a:solidFill>
                  <a:srgbClr val="FFFF00"/>
                </a:solidFill>
                <a:effectLst/>
                <a:latin typeface="Arial" panose="020B0604020202020204" pitchFamily="34" charset="0"/>
                <a:ea typeface="Calibri" panose="020F0502020204030204" pitchFamily="34" charset="0"/>
              </a:rPr>
              <a:t>, </a:t>
            </a:r>
            <a:r>
              <a:rPr lang="it-IT" sz="3600" dirty="0" err="1">
                <a:solidFill>
                  <a:srgbClr val="FFFF00"/>
                </a:solidFill>
                <a:effectLst/>
                <a:latin typeface="Arial" panose="020B0604020202020204" pitchFamily="34" charset="0"/>
                <a:ea typeface="Calibri" panose="020F0502020204030204" pitchFamily="34" charset="0"/>
              </a:rPr>
              <a:t>but</a:t>
            </a:r>
            <a:r>
              <a:rPr lang="it-IT" sz="3600" dirty="0">
                <a:solidFill>
                  <a:srgbClr val="FFFF00"/>
                </a:solidFill>
                <a:effectLst/>
                <a:latin typeface="Arial" panose="020B0604020202020204" pitchFamily="34" charset="0"/>
                <a:ea typeface="Calibri" panose="020F0502020204030204" pitchFamily="34" charset="0"/>
              </a:rPr>
              <a:t> the </a:t>
            </a:r>
            <a:r>
              <a:rPr lang="it-IT" sz="3600" dirty="0" err="1">
                <a:solidFill>
                  <a:srgbClr val="FFFF00"/>
                </a:solidFill>
                <a:effectLst/>
                <a:latin typeface="Arial" panose="020B0604020202020204" pitchFamily="34" charset="0"/>
                <a:ea typeface="Calibri" panose="020F0502020204030204" pitchFamily="34" charset="0"/>
              </a:rPr>
              <a:t>well-being</a:t>
            </a:r>
            <a:r>
              <a:rPr lang="it-IT" sz="3600" dirty="0">
                <a:solidFill>
                  <a:srgbClr val="FFFF00"/>
                </a:solidFill>
                <a:effectLst/>
                <a:latin typeface="Arial" panose="020B0604020202020204" pitchFamily="34" charset="0"/>
                <a:ea typeface="Calibri" panose="020F0502020204030204" pitchFamily="34" charset="0"/>
              </a:rPr>
              <a:t> of the </a:t>
            </a:r>
            <a:r>
              <a:rPr lang="it-IT" sz="3600" dirty="0" err="1">
                <a:solidFill>
                  <a:srgbClr val="FFFF00"/>
                </a:solidFill>
                <a:effectLst/>
                <a:latin typeface="Arial" panose="020B0604020202020204" pitchFamily="34" charset="0"/>
                <a:ea typeface="Calibri" panose="020F0502020204030204" pitchFamily="34" charset="0"/>
              </a:rPr>
              <a:t>person</a:t>
            </a:r>
            <a:endParaRPr lang="it-IT" sz="3600" dirty="0">
              <a:solidFill>
                <a:srgbClr val="FFFF00"/>
              </a:solidFill>
            </a:endParaRPr>
          </a:p>
        </p:txBody>
      </p:sp>
    </p:spTree>
    <p:extLst>
      <p:ext uri="{BB962C8B-B14F-4D97-AF65-F5344CB8AC3E}">
        <p14:creationId xmlns:p14="http://schemas.microsoft.com/office/powerpoint/2010/main" val="126938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B6AEEC7-55E3-4AB0-75FE-D8D30619B148}"/>
              </a:ext>
            </a:extLst>
          </p:cNvPr>
          <p:cNvSpPr>
            <a:spLocks noGrp="1"/>
          </p:cNvSpPr>
          <p:nvPr>
            <p:ph type="title"/>
          </p:nvPr>
        </p:nvSpPr>
        <p:spPr>
          <a:xfrm>
            <a:off x="750651" y="2514938"/>
            <a:ext cx="10515600" cy="1325563"/>
          </a:xfrm>
        </p:spPr>
        <p:txBody>
          <a:bodyPr>
            <a:normAutofit fontScale="90000"/>
          </a:bodyPr>
          <a:lstStyle/>
          <a:p>
            <a:r>
              <a:rPr lang="it-IT" altLang="it-IT" dirty="0" err="1">
                <a:solidFill>
                  <a:srgbClr val="FFC000"/>
                </a:solidFill>
                <a:latin typeface="Arial" panose="020B0604020202020204" pitchFamily="34" charset="0"/>
                <a:ea typeface="Times New Roman" panose="02020603050405020304" pitchFamily="18" charset="0"/>
                <a:cs typeface="Arial" panose="020B0604020202020204" pitchFamily="34" charset="0"/>
              </a:rPr>
              <a:t>R</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ather</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than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rebuilding</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condition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of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presumed</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normality</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often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form</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of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ableism</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the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enjoyment</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of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fundamental</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rights</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freedoms</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must be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guaranteed</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the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PwDs</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rehabilitating</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if</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lost</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functionality</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of the body </a:t>
            </a:r>
            <a:r>
              <a:rPr lang="it-IT" altLang="it-IT" dirty="0" err="1">
                <a:solidFill>
                  <a:srgbClr val="FFC000"/>
                </a:solidFill>
                <a:latin typeface="Arial" panose="020B0604020202020204" pitchFamily="34" charset="0"/>
                <a:ea typeface="Times New Roman" panose="02020603050405020304" pitchFamily="18" charset="0"/>
                <a:cs typeface="Arial" panose="020B0604020202020204" pitchFamily="34" charset="0"/>
              </a:rPr>
              <a:t>have</a:t>
            </a:r>
            <a:r>
              <a:rPr lang="it-IT" altLang="it-IT" dirty="0">
                <a:solidFill>
                  <a:srgbClr val="FFC000"/>
                </a:solidFill>
                <a:latin typeface="Arial" panose="020B0604020202020204" pitchFamily="34" charset="0"/>
                <a:ea typeface="Times New Roman" panose="02020603050405020304" pitchFamily="18" charset="0"/>
                <a:cs typeface="Arial" panose="020B0604020202020204" pitchFamily="34" charset="0"/>
              </a:rPr>
              <a:t> the goal to</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recovery,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habilitation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when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new skills are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developed</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starting</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from the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elements</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that</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allow</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person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to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function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in a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certain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way and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upon</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whom</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 appropriate skills and supports can be </a:t>
            </a:r>
            <a:r>
              <a:rPr kumimoji="0" lang="it-IT" altLang="it-IT" sz="4400" b="0" i="0" u="none" strike="noStrike" cap="none" normalizeH="0" baseline="0" dirty="0" err="1">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developed</a:t>
            </a:r>
            <a:r>
              <a:rPr kumimoji="0" lang="it-IT" altLang="it-IT" sz="4400" b="0" i="0" u="none" strike="noStrike" cap="none" normalizeH="0" baseline="0" dirty="0">
                <a:ln>
                  <a:noFill/>
                </a:ln>
                <a:solidFill>
                  <a:srgbClr val="FFC000"/>
                </a:solidFill>
                <a:effectLst/>
                <a:latin typeface="Arial" panose="020B0604020202020204" pitchFamily="34" charset="0"/>
                <a:ea typeface="Times New Roman" panose="02020603050405020304" pitchFamily="18" charset="0"/>
                <a:cs typeface="Arial" panose="020B0604020202020204" pitchFamily="34" charset="0"/>
              </a:rPr>
              <a:t>.</a:t>
            </a:r>
            <a:r>
              <a:rPr kumimoji="0" lang="it-IT" altLang="it-IT" sz="2000" b="0" i="0" u="none" strike="noStrike" cap="none" normalizeH="0" baseline="0" dirty="0">
                <a:ln>
                  <a:noFill/>
                </a:ln>
                <a:solidFill>
                  <a:srgbClr val="FFC000"/>
                </a:solidFill>
                <a:effectLst/>
              </a:rPr>
              <a:t> </a:t>
            </a:r>
            <a:endParaRPr lang="it-IT" dirty="0">
              <a:solidFill>
                <a:srgbClr val="FFC000"/>
              </a:solidFill>
            </a:endParaRPr>
          </a:p>
        </p:txBody>
      </p:sp>
    </p:spTree>
    <p:extLst>
      <p:ext uri="{BB962C8B-B14F-4D97-AF65-F5344CB8AC3E}">
        <p14:creationId xmlns:p14="http://schemas.microsoft.com/office/powerpoint/2010/main" val="1972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a:extLst>
              <a:ext uri="{FF2B5EF4-FFF2-40B4-BE49-F238E27FC236}">
                <a16:creationId xmlns:a16="http://schemas.microsoft.com/office/drawing/2014/main" id="{BCE12A4D-8E0B-254D-F5F7-17591ADA0D2D}"/>
              </a:ext>
            </a:extLst>
          </p:cNvPr>
          <p:cNvSpPr txBox="1">
            <a:spLocks noChangeArrowheads="1"/>
          </p:cNvSpPr>
          <p:nvPr/>
        </p:nvSpPr>
        <p:spPr bwMode="auto">
          <a:xfrm>
            <a:off x="8001000" y="6397626"/>
            <a:ext cx="21224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buClrTx/>
              <a:buFontTx/>
              <a:buNone/>
            </a:pPr>
            <a:r>
              <a:rPr lang="en-GB" altLang="it-IT">
                <a:solidFill>
                  <a:srgbClr val="000000"/>
                </a:solidFill>
              </a:rPr>
              <a:t>DPI-Europe</a:t>
            </a:r>
          </a:p>
        </p:txBody>
      </p:sp>
      <p:sp>
        <p:nvSpPr>
          <p:cNvPr id="60418" name="Text Box 2">
            <a:extLst>
              <a:ext uri="{FF2B5EF4-FFF2-40B4-BE49-F238E27FC236}">
                <a16:creationId xmlns:a16="http://schemas.microsoft.com/office/drawing/2014/main" id="{09A8742A-F5E4-ECFA-D3F8-FBCA679CD458}"/>
              </a:ext>
            </a:extLst>
          </p:cNvPr>
          <p:cNvSpPr txBox="1">
            <a:spLocks noChangeArrowheads="1"/>
          </p:cNvSpPr>
          <p:nvPr/>
        </p:nvSpPr>
        <p:spPr bwMode="auto">
          <a:xfrm>
            <a:off x="10134600" y="6397626"/>
            <a:ext cx="4460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buClrTx/>
              <a:buFontTx/>
              <a:buNone/>
            </a:pPr>
            <a:fld id="{7BCD81D0-B43D-4431-86FB-1DBD8F344D29}" type="slidenum">
              <a:rPr lang="en-GB" altLang="it-IT">
                <a:solidFill>
                  <a:srgbClr val="000000"/>
                </a:solidFill>
              </a:rPr>
              <a:pPr>
                <a:buClrTx/>
                <a:buFontTx/>
                <a:buNone/>
              </a:pPr>
              <a:t>7</a:t>
            </a:fld>
            <a:endParaRPr lang="en-GB" altLang="it-IT">
              <a:solidFill>
                <a:srgbClr val="000000"/>
              </a:solidFill>
            </a:endParaRPr>
          </a:p>
        </p:txBody>
      </p:sp>
      <p:sp>
        <p:nvSpPr>
          <p:cNvPr id="60419" name="Text Box 3">
            <a:extLst>
              <a:ext uri="{FF2B5EF4-FFF2-40B4-BE49-F238E27FC236}">
                <a16:creationId xmlns:a16="http://schemas.microsoft.com/office/drawing/2014/main" id="{8E40F8D1-B0D5-4B47-A8DB-788DA5DC33DC}"/>
              </a:ext>
            </a:extLst>
          </p:cNvPr>
          <p:cNvSpPr txBox="1">
            <a:spLocks noChangeArrowheads="1"/>
          </p:cNvSpPr>
          <p:nvPr/>
        </p:nvSpPr>
        <p:spPr bwMode="auto">
          <a:xfrm>
            <a:off x="1703388" y="225426"/>
            <a:ext cx="8964612"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nSpc>
                <a:spcPct val="100000"/>
              </a:lnSpc>
              <a:buClrTx/>
              <a:buFontTx/>
              <a:buNone/>
            </a:pPr>
            <a:r>
              <a:rPr lang="en-GB" altLang="it-IT" sz="3600" b="1">
                <a:solidFill>
                  <a:srgbClr val="66FF33"/>
                </a:solidFill>
                <a:latin typeface="Consolas" panose="020B0609020204030204" pitchFamily="49" charset="0"/>
              </a:rPr>
              <a:t>UN Convention on the rights of PwD</a:t>
            </a:r>
            <a:br>
              <a:rPr lang="en-GB" altLang="it-IT" sz="3600" b="1">
                <a:solidFill>
                  <a:srgbClr val="66FF33"/>
                </a:solidFill>
                <a:latin typeface="Consolas" panose="020B0609020204030204" pitchFamily="49" charset="0"/>
              </a:rPr>
            </a:br>
            <a:r>
              <a:rPr lang="en-GB" altLang="it-IT" sz="2800" b="1">
                <a:solidFill>
                  <a:srgbClr val="33CCFF"/>
                </a:solidFill>
                <a:latin typeface="Consolas" panose="020B0609020204030204" pitchFamily="49" charset="0"/>
              </a:rPr>
              <a:t>Article 26 – Habilitation and rehabilitation</a:t>
            </a:r>
          </a:p>
        </p:txBody>
      </p:sp>
      <p:sp>
        <p:nvSpPr>
          <p:cNvPr id="60420" name="Text Box 4">
            <a:extLst>
              <a:ext uri="{FF2B5EF4-FFF2-40B4-BE49-F238E27FC236}">
                <a16:creationId xmlns:a16="http://schemas.microsoft.com/office/drawing/2014/main" id="{4112D871-741C-86AF-3CDD-2D82308795CD}"/>
              </a:ext>
            </a:extLst>
          </p:cNvPr>
          <p:cNvSpPr txBox="1">
            <a:spLocks noChangeArrowheads="1"/>
          </p:cNvSpPr>
          <p:nvPr/>
        </p:nvSpPr>
        <p:spPr bwMode="auto">
          <a:xfrm>
            <a:off x="0" y="1557338"/>
            <a:ext cx="12192000" cy="530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30200" indent="-328613">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1pPr>
            <a:lvl2pP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2pPr>
            <a:lvl3pP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3pPr>
            <a:lvl4pP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4pPr>
            <a:lvl5pP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31000" algn="l"/>
                <a:tab pos="7173913" algn="l"/>
                <a:tab pos="7623175" algn="l"/>
                <a:tab pos="8072438" algn="l"/>
                <a:tab pos="8521700" algn="l"/>
                <a:tab pos="8970963" algn="l"/>
                <a:tab pos="8974138" algn="l"/>
                <a:tab pos="9423400" algn="l"/>
                <a:tab pos="9872663" algn="l"/>
                <a:tab pos="10321925" algn="l"/>
                <a:tab pos="10771188" algn="l"/>
                <a:tab pos="10774363" algn="l"/>
                <a:tab pos="10777538" algn="l"/>
                <a:tab pos="10780713" algn="l"/>
              </a:tabLst>
              <a:defRPr sz="2400">
                <a:solidFill>
                  <a:srgbClr val="FFFFFF"/>
                </a:solidFill>
                <a:latin typeface="Times New Roman" panose="02020603050405020304" pitchFamily="18" charset="0"/>
                <a:cs typeface="Lucida Sans Unicode" panose="020B0602030504020204" pitchFamily="34" charset="0"/>
              </a:defRPr>
            </a:lvl9pPr>
          </a:lstStyle>
          <a:p>
            <a:pPr>
              <a:spcBef>
                <a:spcPts val="550"/>
              </a:spcBef>
            </a:pPr>
            <a:r>
              <a:rPr lang="en-GB" altLang="it-IT" dirty="0">
                <a:solidFill>
                  <a:srgbClr val="FFFF00"/>
                </a:solidFill>
                <a:latin typeface="Corbel" panose="020B0503020204020204" pitchFamily="34" charset="0"/>
              </a:rPr>
              <a:t>1.	States Parties shall take effective and appropriate measures, </a:t>
            </a:r>
            <a:r>
              <a:rPr lang="en-GB" altLang="it-IT" dirty="0">
                <a:solidFill>
                  <a:srgbClr val="FF66FF"/>
                </a:solidFill>
                <a:latin typeface="Corbel" panose="020B0503020204020204" pitchFamily="34" charset="0"/>
              </a:rPr>
              <a:t>including through peer support</a:t>
            </a:r>
            <a:r>
              <a:rPr lang="en-GB" altLang="it-IT" dirty="0">
                <a:solidFill>
                  <a:srgbClr val="FFFF00"/>
                </a:solidFill>
                <a:latin typeface="Corbel" panose="020B0503020204020204" pitchFamily="34" charset="0"/>
              </a:rPr>
              <a:t>, to enable persons with disabilities to </a:t>
            </a:r>
            <a:r>
              <a:rPr lang="en-GB" altLang="it-IT" dirty="0">
                <a:solidFill>
                  <a:srgbClr val="00FF00"/>
                </a:solidFill>
                <a:latin typeface="Corbel" panose="020B0503020204020204" pitchFamily="34" charset="0"/>
              </a:rPr>
              <a:t>attain and maintain maximum independence, full physical, mental, social and vocational ability, and full inclusion and participation in all aspects of life</a:t>
            </a:r>
            <a:r>
              <a:rPr lang="en-GB" altLang="it-IT" dirty="0">
                <a:solidFill>
                  <a:srgbClr val="FFFF00"/>
                </a:solidFill>
                <a:latin typeface="Corbel" panose="020B0503020204020204" pitchFamily="34" charset="0"/>
              </a:rPr>
              <a:t>. To that end, States Parties shall organize, strengthen and extend </a:t>
            </a:r>
            <a:r>
              <a:rPr lang="en-GB" altLang="it-IT" dirty="0">
                <a:solidFill>
                  <a:srgbClr val="33CCFF"/>
                </a:solidFill>
                <a:latin typeface="Corbel" panose="020B0503020204020204" pitchFamily="34" charset="0"/>
              </a:rPr>
              <a:t>comprehensive </a:t>
            </a:r>
            <a:r>
              <a:rPr lang="en-GB" altLang="it-IT" dirty="0" err="1">
                <a:solidFill>
                  <a:srgbClr val="33CCFF"/>
                </a:solidFill>
                <a:latin typeface="Corbel" panose="020B0503020204020204" pitchFamily="34" charset="0"/>
              </a:rPr>
              <a:t>habilitation</a:t>
            </a:r>
            <a:r>
              <a:rPr lang="en-GB" altLang="it-IT" dirty="0">
                <a:solidFill>
                  <a:srgbClr val="33CCFF"/>
                </a:solidFill>
                <a:latin typeface="Corbel" panose="020B0503020204020204" pitchFamily="34" charset="0"/>
              </a:rPr>
              <a:t> and rehabilitation services and programmes, particularly in the areas of health, employment, education and social services</a:t>
            </a:r>
            <a:r>
              <a:rPr lang="en-GB" altLang="it-IT" dirty="0">
                <a:solidFill>
                  <a:srgbClr val="FFFF00"/>
                </a:solidFill>
                <a:latin typeface="Corbel" panose="020B0503020204020204" pitchFamily="34" charset="0"/>
              </a:rPr>
              <a:t>, in such a way that these services and programmes:</a:t>
            </a:r>
          </a:p>
          <a:p>
            <a:pPr>
              <a:spcBef>
                <a:spcPts val="550"/>
              </a:spcBef>
            </a:pPr>
            <a:r>
              <a:rPr lang="en-GB" altLang="it-IT" dirty="0">
                <a:solidFill>
                  <a:srgbClr val="FFFF00"/>
                </a:solidFill>
                <a:latin typeface="Corbel" panose="020B0503020204020204" pitchFamily="34" charset="0"/>
              </a:rPr>
              <a:t>	(a)	Begin at the earliest possible stage, and are based on the multidisciplinary assessment of individual needs and strengths;</a:t>
            </a:r>
          </a:p>
          <a:p>
            <a:pPr>
              <a:spcBef>
                <a:spcPts val="550"/>
              </a:spcBef>
            </a:pPr>
            <a:r>
              <a:rPr lang="en-GB" altLang="it-IT" dirty="0">
                <a:solidFill>
                  <a:srgbClr val="FFFF00"/>
                </a:solidFill>
                <a:latin typeface="Corbel" panose="020B0503020204020204" pitchFamily="34" charset="0"/>
              </a:rPr>
              <a:t>	(b)	</a:t>
            </a:r>
            <a:r>
              <a:rPr lang="en-GB" altLang="it-IT" dirty="0">
                <a:solidFill>
                  <a:srgbClr val="FF9933"/>
                </a:solidFill>
                <a:latin typeface="Corbel" panose="020B0503020204020204" pitchFamily="34" charset="0"/>
              </a:rPr>
              <a:t>Support participation and inclusion in the community and all aspects of society</a:t>
            </a:r>
            <a:r>
              <a:rPr lang="en-GB" altLang="it-IT" dirty="0">
                <a:solidFill>
                  <a:srgbClr val="FFFF00"/>
                </a:solidFill>
                <a:latin typeface="Corbel" panose="020B0503020204020204" pitchFamily="34" charset="0"/>
              </a:rPr>
              <a:t>, are voluntary, and are available to persons with disabilities as close as possible to their own communities, including in rural areas.</a:t>
            </a:r>
          </a:p>
        </p:txBody>
      </p:sp>
    </p:spTree>
    <p:extLst>
      <p:ext uri="{BB962C8B-B14F-4D97-AF65-F5344CB8AC3E}">
        <p14:creationId xmlns:p14="http://schemas.microsoft.com/office/powerpoint/2010/main" val="14832222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408DD216-F1E8-F3B3-3C4A-CF92C966B4D6}"/>
              </a:ext>
            </a:extLst>
          </p:cNvPr>
          <p:cNvSpPr txBox="1">
            <a:spLocks noChangeArrowheads="1"/>
          </p:cNvSpPr>
          <p:nvPr/>
        </p:nvSpPr>
        <p:spPr bwMode="auto">
          <a:xfrm>
            <a:off x="8001000" y="6397626"/>
            <a:ext cx="21224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buClrTx/>
              <a:buFontTx/>
              <a:buNone/>
            </a:pPr>
            <a:r>
              <a:rPr lang="en-GB" altLang="it-IT">
                <a:solidFill>
                  <a:srgbClr val="000000"/>
                </a:solidFill>
              </a:rPr>
              <a:t>DPI-Europe</a:t>
            </a:r>
          </a:p>
        </p:txBody>
      </p:sp>
      <p:sp>
        <p:nvSpPr>
          <p:cNvPr id="61442" name="Text Box 2">
            <a:extLst>
              <a:ext uri="{FF2B5EF4-FFF2-40B4-BE49-F238E27FC236}">
                <a16:creationId xmlns:a16="http://schemas.microsoft.com/office/drawing/2014/main" id="{C61150A6-B0B8-90C3-262E-F7A7FC595B5A}"/>
              </a:ext>
            </a:extLst>
          </p:cNvPr>
          <p:cNvSpPr txBox="1">
            <a:spLocks noChangeArrowheads="1"/>
          </p:cNvSpPr>
          <p:nvPr/>
        </p:nvSpPr>
        <p:spPr bwMode="auto">
          <a:xfrm>
            <a:off x="10134600" y="6397626"/>
            <a:ext cx="446088"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buClrTx/>
              <a:buFontTx/>
              <a:buNone/>
            </a:pPr>
            <a:fld id="{69B72DD1-0D38-41E4-AD56-CAF088333176}" type="slidenum">
              <a:rPr lang="en-GB" altLang="it-IT">
                <a:solidFill>
                  <a:srgbClr val="000000"/>
                </a:solidFill>
              </a:rPr>
              <a:pPr>
                <a:buClrTx/>
                <a:buFontTx/>
                <a:buNone/>
              </a:pPr>
              <a:t>8</a:t>
            </a:fld>
            <a:endParaRPr lang="en-GB" altLang="it-IT">
              <a:solidFill>
                <a:srgbClr val="000000"/>
              </a:solidFill>
            </a:endParaRPr>
          </a:p>
        </p:txBody>
      </p:sp>
      <p:sp>
        <p:nvSpPr>
          <p:cNvPr id="61443" name="Text Box 3">
            <a:extLst>
              <a:ext uri="{FF2B5EF4-FFF2-40B4-BE49-F238E27FC236}">
                <a16:creationId xmlns:a16="http://schemas.microsoft.com/office/drawing/2014/main" id="{066A0E64-7A5C-681F-1E1D-2BEC2872936C}"/>
              </a:ext>
            </a:extLst>
          </p:cNvPr>
          <p:cNvSpPr txBox="1">
            <a:spLocks noChangeArrowheads="1"/>
          </p:cNvSpPr>
          <p:nvPr/>
        </p:nvSpPr>
        <p:spPr bwMode="auto">
          <a:xfrm>
            <a:off x="2532064" y="228601"/>
            <a:ext cx="8135937" cy="172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nSpc>
                <a:spcPct val="80000"/>
              </a:lnSpc>
              <a:buClrTx/>
              <a:buFontTx/>
              <a:buNone/>
            </a:pPr>
            <a:r>
              <a:rPr lang="en-GB" altLang="it-IT" sz="8000" b="1" dirty="0">
                <a:solidFill>
                  <a:srgbClr val="FFFF00"/>
                </a:solidFill>
                <a:latin typeface="Arial Narrow" panose="020B0606020202030204" pitchFamily="34" charset="0"/>
              </a:rPr>
              <a:t>Re-habilitate</a:t>
            </a:r>
          </a:p>
          <a:p>
            <a:pPr>
              <a:lnSpc>
                <a:spcPct val="80000"/>
              </a:lnSpc>
              <a:buClrTx/>
              <a:buFontTx/>
              <a:buNone/>
            </a:pPr>
            <a:r>
              <a:rPr lang="en-GB" altLang="it-IT" sz="3600" b="1" dirty="0">
                <a:solidFill>
                  <a:srgbClr val="FFFF00"/>
                </a:solidFill>
                <a:latin typeface="Arial Narrow" panose="020B0606020202030204" pitchFamily="34" charset="0"/>
              </a:rPr>
              <a:t>Recovery the functional limitation</a:t>
            </a:r>
          </a:p>
        </p:txBody>
      </p:sp>
      <p:sp>
        <p:nvSpPr>
          <p:cNvPr id="61444" name="Text Box 4">
            <a:extLst>
              <a:ext uri="{FF2B5EF4-FFF2-40B4-BE49-F238E27FC236}">
                <a16:creationId xmlns:a16="http://schemas.microsoft.com/office/drawing/2014/main" id="{7B917AFC-BCAD-0215-BD2E-646A4F7A8248}"/>
              </a:ext>
            </a:extLst>
          </p:cNvPr>
          <p:cNvSpPr txBox="1">
            <a:spLocks noChangeArrowheads="1"/>
          </p:cNvSpPr>
          <p:nvPr/>
        </p:nvSpPr>
        <p:spPr bwMode="auto">
          <a:xfrm>
            <a:off x="3216276" y="3789364"/>
            <a:ext cx="5508625" cy="301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1pPr>
            <a:lvl2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2400">
                <a:solidFill>
                  <a:srgbClr val="FFFFFF"/>
                </a:solidFill>
                <a:latin typeface="Times New Roman" panose="02020603050405020304" pitchFamily="18" charset="0"/>
                <a:cs typeface="Lucida Sans Unicode" panose="020B0602030504020204" pitchFamily="34" charset="0"/>
              </a:defRPr>
            </a:lvl9pPr>
          </a:lstStyle>
          <a:p>
            <a:pPr lvl="1" algn="ctr">
              <a:spcBef>
                <a:spcPts val="2000"/>
              </a:spcBef>
            </a:pPr>
            <a:r>
              <a:rPr lang="en-GB" altLang="it-IT" sz="8000" b="1" i="1" dirty="0">
                <a:solidFill>
                  <a:srgbClr val="FF9900"/>
                </a:solidFill>
                <a:latin typeface="Corbel" panose="020B0503020204020204" pitchFamily="34" charset="0"/>
              </a:rPr>
              <a:t>Habilitate</a:t>
            </a:r>
          </a:p>
          <a:p>
            <a:pPr lvl="1" algn="ctr">
              <a:spcBef>
                <a:spcPts val="2000"/>
              </a:spcBef>
            </a:pPr>
            <a:r>
              <a:rPr lang="en-GB" altLang="it-IT" sz="3200" b="1" i="1" dirty="0">
                <a:solidFill>
                  <a:srgbClr val="FF9900"/>
                </a:solidFill>
                <a:latin typeface="Corbel" panose="020B0503020204020204" pitchFamily="34" charset="0"/>
              </a:rPr>
              <a:t>Work on the functional profile of </a:t>
            </a:r>
            <a:r>
              <a:rPr lang="en-GB" altLang="it-IT" sz="3200" b="1" i="1" dirty="0" err="1">
                <a:solidFill>
                  <a:srgbClr val="FF9900"/>
                </a:solidFill>
                <a:latin typeface="Corbel" panose="020B0503020204020204" pitchFamily="34" charset="0"/>
              </a:rPr>
              <a:t>PwD</a:t>
            </a:r>
            <a:r>
              <a:rPr lang="en-GB" altLang="it-IT" sz="3200" b="1" i="1" dirty="0">
                <a:solidFill>
                  <a:srgbClr val="FF9900"/>
                </a:solidFill>
                <a:latin typeface="Corbel" panose="020B0503020204020204" pitchFamily="34" charset="0"/>
              </a:rPr>
              <a:t> to support the access to the rights</a:t>
            </a:r>
          </a:p>
        </p:txBody>
      </p:sp>
    </p:spTree>
    <p:extLst>
      <p:ext uri="{BB962C8B-B14F-4D97-AF65-F5344CB8AC3E}">
        <p14:creationId xmlns:p14="http://schemas.microsoft.com/office/powerpoint/2010/main" val="8424728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a:extLst>
              <a:ext uri="{FF2B5EF4-FFF2-40B4-BE49-F238E27FC236}">
                <a16:creationId xmlns:a16="http://schemas.microsoft.com/office/drawing/2014/main" id="{3C7687A8-54D7-146B-E22C-CF49CB4512C6}"/>
              </a:ext>
            </a:extLst>
          </p:cNvPr>
          <p:cNvSpPr txBox="1">
            <a:spLocks noChangeArrowheads="1"/>
          </p:cNvSpPr>
          <p:nvPr/>
        </p:nvSpPr>
        <p:spPr bwMode="auto">
          <a:xfrm>
            <a:off x="2135189" y="620714"/>
            <a:ext cx="8302625" cy="384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5pPr>
            <a:lvl6pPr marL="25146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6pPr>
            <a:lvl7pPr marL="29718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7pPr>
            <a:lvl8pPr marL="34290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8pPr>
            <a:lvl9pPr marL="3886200" indent="-228600" defTabSz="449263" fontAlgn="base">
              <a:lnSpc>
                <a:spcPct val="78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imes New Roman" panose="02020603050405020304" pitchFamily="18" charset="0"/>
                <a:cs typeface="Lucida Sans Unicode" panose="020B0602030504020204" pitchFamily="34" charset="0"/>
              </a:defRPr>
            </a:lvl9pPr>
          </a:lstStyle>
          <a:p>
            <a:pPr>
              <a:lnSpc>
                <a:spcPct val="70000"/>
              </a:lnSpc>
              <a:buClrTx/>
              <a:buFontTx/>
              <a:buNone/>
            </a:pPr>
            <a:r>
              <a:rPr lang="en-GB" altLang="it-IT" sz="4400">
                <a:solidFill>
                  <a:srgbClr val="00CCFF"/>
                </a:solidFill>
                <a:latin typeface="Consolas" panose="020B0609020204030204" pitchFamily="49" charset="0"/>
              </a:rPr>
              <a:t>Read with closed eyes</a:t>
            </a:r>
            <a:br>
              <a:rPr lang="en-GB" altLang="it-IT" sz="4400">
                <a:solidFill>
                  <a:srgbClr val="00CCFF"/>
                </a:solidFill>
                <a:latin typeface="Consolas" panose="020B0609020204030204" pitchFamily="49" charset="0"/>
              </a:rPr>
            </a:br>
            <a:br>
              <a:rPr lang="en-GB" altLang="it-IT" sz="4400">
                <a:solidFill>
                  <a:srgbClr val="00CCFF"/>
                </a:solidFill>
                <a:latin typeface="Consolas" panose="020B0609020204030204" pitchFamily="49" charset="0"/>
              </a:rPr>
            </a:br>
            <a:r>
              <a:rPr lang="en-GB" altLang="it-IT" sz="4400">
                <a:solidFill>
                  <a:srgbClr val="FF6600"/>
                </a:solidFill>
                <a:latin typeface="Consolas" panose="020B0609020204030204" pitchFamily="49" charset="0"/>
              </a:rPr>
              <a:t>Move without walking</a:t>
            </a:r>
            <a:br>
              <a:rPr lang="en-GB" altLang="it-IT" sz="4400">
                <a:solidFill>
                  <a:srgbClr val="FF6600"/>
                </a:solidFill>
                <a:latin typeface="Consolas" panose="020B0609020204030204" pitchFamily="49" charset="0"/>
              </a:rPr>
            </a:br>
            <a:br>
              <a:rPr lang="en-GB" altLang="it-IT" sz="4400">
                <a:solidFill>
                  <a:srgbClr val="FF6600"/>
                </a:solidFill>
                <a:latin typeface="Consolas" panose="020B0609020204030204" pitchFamily="49" charset="0"/>
              </a:rPr>
            </a:br>
            <a:r>
              <a:rPr lang="en-GB" altLang="it-IT" sz="4400">
                <a:solidFill>
                  <a:srgbClr val="FFFF00"/>
                </a:solidFill>
                <a:latin typeface="Consolas" panose="020B0609020204030204" pitchFamily="49" charset="0"/>
              </a:rPr>
              <a:t>Communicate without speaking</a:t>
            </a:r>
            <a:br>
              <a:rPr lang="en-GB" altLang="it-IT" sz="4400">
                <a:solidFill>
                  <a:srgbClr val="FFFF00"/>
                </a:solidFill>
                <a:latin typeface="Consolas" panose="020B0609020204030204" pitchFamily="49" charset="0"/>
              </a:rPr>
            </a:br>
            <a:br>
              <a:rPr lang="en-GB" altLang="it-IT" sz="4400">
                <a:solidFill>
                  <a:srgbClr val="FFFF00"/>
                </a:solidFill>
                <a:latin typeface="Consolas" panose="020B0609020204030204" pitchFamily="49" charset="0"/>
              </a:rPr>
            </a:br>
            <a:r>
              <a:rPr lang="en-GB" altLang="it-IT" sz="4400">
                <a:solidFill>
                  <a:srgbClr val="33CC33"/>
                </a:solidFill>
                <a:latin typeface="Consolas" panose="020B0609020204030204" pitchFamily="49" charset="0"/>
              </a:rPr>
              <a:t>Living with open heart</a:t>
            </a:r>
          </a:p>
        </p:txBody>
      </p:sp>
    </p:spTree>
    <p:extLst>
      <p:ext uri="{BB962C8B-B14F-4D97-AF65-F5344CB8AC3E}">
        <p14:creationId xmlns:p14="http://schemas.microsoft.com/office/powerpoint/2010/main" val="40773007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1292</Words>
  <Application>Microsoft Office PowerPoint</Application>
  <PresentationFormat>Widescreen</PresentationFormat>
  <Paragraphs>128</Paragraphs>
  <Slides>36</Slides>
  <Notes>19</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36</vt:i4>
      </vt:variant>
    </vt:vector>
  </HeadingPairs>
  <TitlesOfParts>
    <vt:vector size="46" baseType="lpstr">
      <vt:lpstr>Arial</vt:lpstr>
      <vt:lpstr>Arial Narrow</vt:lpstr>
      <vt:lpstr>Calibri</vt:lpstr>
      <vt:lpstr>Calibri Light</vt:lpstr>
      <vt:lpstr>Consolas</vt:lpstr>
      <vt:lpstr>Corbel</vt:lpstr>
      <vt:lpstr>StarSymbol</vt:lpstr>
      <vt:lpstr>Times New Roman</vt:lpstr>
      <vt:lpstr>1_Tema di Office</vt:lpstr>
      <vt:lpstr>Tema di Office</vt:lpstr>
      <vt:lpstr>Habilitation and rehabilitation</vt:lpstr>
      <vt:lpstr>Rehabilitation and habilitation</vt:lpstr>
      <vt:lpstr>Rehabilitation and habilitation</vt:lpstr>
      <vt:lpstr>The UNCRPD separates the art. 26 on habilittion &amp; rehabilitation from that on health (25). It is a cultural and technical revolution, which on the one hand starts from the idea that rehabilitation and habilitation are not exhausted in the health sector and on the other that disability is a social relationship, not a subjective health condition of the person and therefore has need to be addressed by skills that touch on all areas of rights. </vt:lpstr>
      <vt:lpstr>The goal of the treatments to which PwDs are subjected is to guarantee the highest possible level of health, but in a context in which health is not the absence of disease or functional limitations, but the well-being of the person</vt:lpstr>
      <vt:lpstr>Rather than rebuilding a condition of presumed normality (often a form of ableism), the enjoyment of fundamental rights and freedoms must be guaranteed to the PwDs: rehabilitating if a lost functionality of the body have the goal to recovery, habilitation when new skills are developed starting from the elements that allow person to function in a certain way and upon whom appropriate skills and supports can be developed. </vt:lpstr>
      <vt:lpstr>Presentazione standard di PowerPoint</vt:lpstr>
      <vt:lpstr>Presentazione standard di PowerPoint</vt:lpstr>
      <vt:lpstr>Presentazione standard di PowerPoint</vt:lpstr>
      <vt:lpstr>Services and programs must “begin at the earliest possible stage” and must be based “on a multidisciplinary assessment of the individual's needs and strengths;” finally, they must support "participation and inclusion in the community and in all aspects of society", be "voluntary (...) and available to people with disabilities in places as close as possible to their communities". So the goal is no longer to recover, especially where it is not possible, but to support independent life and inclusion in the community (art. 19), it is no longer to intervene only on the body and its functional limitations, but to guarantee personal mobility (art. 20), autonomy, self-determination, independence and inter-independence.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New approach on aids and assistive devices</vt:lpstr>
      <vt:lpstr>Presentazione standard di PowerPoint</vt:lpstr>
      <vt:lpstr>Global report on assistive devices (WHO- UNICEF 2022)</vt:lpstr>
      <vt:lpstr>Post human society - overcoming the limit of the human body</vt:lpstr>
      <vt:lpstr>Stephan Hawkins</vt:lpstr>
      <vt:lpstr>Presentazione standard di PowerPoint</vt:lpstr>
      <vt:lpstr>Personalised approach based on self-determination and participation</vt:lpstr>
      <vt:lpstr>Change the role of rehabilitator, even mantain an important place in the process of habilitation</vt:lpstr>
      <vt:lpstr>New initiative from   European Union of Medical Specialist -  rehabilitation  and  European Disability Forum  </vt:lpstr>
      <vt:lpstr>Campaign with EDF in more of 30 countries to promote the UNCRPD and habilitation servicies</vt:lpstr>
      <vt:lpstr>Access to the assistive devices</vt:lpstr>
      <vt:lpstr>From a welfare based on social protection  to a development based on social inclusion</vt:lpstr>
      <vt:lpstr>Presentazione standard di PowerPoint</vt:lpstr>
      <vt:lpstr>UN Convention on the rights of PwD Article 4 – General Obligations</vt:lpstr>
      <vt:lpstr>Person with disabilities are no more object of intervention decided by others </vt:lpstr>
      <vt:lpstr>Competent Participation of  persons with disabilities  and their organisations in the decisions related with their lifes and rights   PRODUCE INNOVATION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Master</dc:creator>
  <cp:lastModifiedBy>Master</cp:lastModifiedBy>
  <cp:revision>4</cp:revision>
  <dcterms:created xsi:type="dcterms:W3CDTF">2024-11-05T17:01:16Z</dcterms:created>
  <dcterms:modified xsi:type="dcterms:W3CDTF">2024-11-06T17:01:38Z</dcterms:modified>
</cp:coreProperties>
</file>