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69" r:id="rId5"/>
    <p:sldId id="301" r:id="rId6"/>
    <p:sldId id="300" r:id="rId7"/>
    <p:sldId id="284" r:id="rId8"/>
    <p:sldId id="286" r:id="rId9"/>
    <p:sldId id="331" r:id="rId10"/>
    <p:sldId id="334" r:id="rId11"/>
    <p:sldId id="285" r:id="rId12"/>
    <p:sldId id="332" r:id="rId13"/>
    <p:sldId id="335" r:id="rId14"/>
    <p:sldId id="288" r:id="rId15"/>
    <p:sldId id="289" r:id="rId16"/>
    <p:sldId id="333" r:id="rId17"/>
    <p:sldId id="336" r:id="rId18"/>
    <p:sldId id="337" r:id="rId19"/>
    <p:sldId id="338" r:id="rId20"/>
    <p:sldId id="292" r:id="rId21"/>
    <p:sldId id="294" r:id="rId22"/>
    <p:sldId id="299" r:id="rId23"/>
    <p:sldId id="295" r:id="rId24"/>
    <p:sldId id="314" r:id="rId25"/>
    <p:sldId id="296" r:id="rId26"/>
    <p:sldId id="297" r:id="rId27"/>
    <p:sldId id="265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F4C59-F6CE-4D33-B0B0-114B02BF510C}" v="2" dt="2025-02-04T12:38:02.897"/>
    <p1510:client id="{A4DAF7C6-D086-EA66-5336-E7CA6E32D59A}" v="2" dt="2025-02-05T16:11:31.651"/>
    <p1510:client id="{BB4778EC-8950-DCB0-7AD9-5701F3A6B1C0}" v="379" dt="2025-02-04T16:33:22.777"/>
    <p1510:client id="{D0C56BD5-BB51-3A9D-6903-05805184C4C3}" v="156" dt="2025-02-05T13:22:39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ya Yasenovska" userId="S::mariya.yasenovska@edf-feph.org::95decb11-d95b-43ad-bbf1-e39621eb3b97" providerId="AD" clId="Web-{D0C56BD5-BB51-3A9D-6903-05805184C4C3}"/>
    <pc:docChg chg="addSld modSld">
      <pc:chgData name="Mariya Yasenovska" userId="S::mariya.yasenovska@edf-feph.org::95decb11-d95b-43ad-bbf1-e39621eb3b97" providerId="AD" clId="Web-{D0C56BD5-BB51-3A9D-6903-05805184C4C3}" dt="2025-02-05T13:22:39.664" v="148"/>
      <pc:docMkLst>
        <pc:docMk/>
      </pc:docMkLst>
      <pc:sldChg chg="modSp">
        <pc:chgData name="Mariya Yasenovska" userId="S::mariya.yasenovska@edf-feph.org::95decb11-d95b-43ad-bbf1-e39621eb3b97" providerId="AD" clId="Web-{D0C56BD5-BB51-3A9D-6903-05805184C4C3}" dt="2025-02-05T13:04:53.090" v="28" actId="20577"/>
        <pc:sldMkLst>
          <pc:docMk/>
          <pc:sldMk cId="1083590521" sldId="333"/>
        </pc:sldMkLst>
        <pc:spChg chg="mod">
          <ac:chgData name="Mariya Yasenovska" userId="S::mariya.yasenovska@edf-feph.org::95decb11-d95b-43ad-bbf1-e39621eb3b97" providerId="AD" clId="Web-{D0C56BD5-BB51-3A9D-6903-05805184C4C3}" dt="2025-02-05T13:03:41.135" v="9" actId="20577"/>
          <ac:spMkLst>
            <pc:docMk/>
            <pc:sldMk cId="1083590521" sldId="333"/>
            <ac:spMk id="2" creationId="{082DF507-A7EC-862F-2E49-432843D93BB9}"/>
          </ac:spMkLst>
        </pc:spChg>
        <pc:spChg chg="mod">
          <ac:chgData name="Mariya Yasenovska" userId="S::mariya.yasenovska@edf-feph.org::95decb11-d95b-43ad-bbf1-e39621eb3b97" providerId="AD" clId="Web-{D0C56BD5-BB51-3A9D-6903-05805184C4C3}" dt="2025-02-05T13:04:53.090" v="28" actId="20577"/>
          <ac:spMkLst>
            <pc:docMk/>
            <pc:sldMk cId="1083590521" sldId="333"/>
            <ac:spMk id="3" creationId="{0F965CD7-5A58-FF68-A527-009FD51CFF99}"/>
          </ac:spMkLst>
        </pc:spChg>
      </pc:sldChg>
      <pc:sldChg chg="modSp new">
        <pc:chgData name="Mariya Yasenovska" userId="S::mariya.yasenovska@edf-feph.org::95decb11-d95b-43ad-bbf1-e39621eb3b97" providerId="AD" clId="Web-{D0C56BD5-BB51-3A9D-6903-05805184C4C3}" dt="2025-02-05T13:22:39.664" v="148"/>
        <pc:sldMkLst>
          <pc:docMk/>
          <pc:sldMk cId="745722967" sldId="336"/>
        </pc:sldMkLst>
        <pc:spChg chg="mod">
          <ac:chgData name="Mariya Yasenovska" userId="S::mariya.yasenovska@edf-feph.org::95decb11-d95b-43ad-bbf1-e39621eb3b97" providerId="AD" clId="Web-{D0C56BD5-BB51-3A9D-6903-05805184C4C3}" dt="2025-02-05T13:05:34.310" v="44" actId="20577"/>
          <ac:spMkLst>
            <pc:docMk/>
            <pc:sldMk cId="745722967" sldId="336"/>
            <ac:spMk id="2" creationId="{808CC92F-B9E0-11AD-11DA-54E9F12E43DD}"/>
          </ac:spMkLst>
        </pc:spChg>
        <pc:spChg chg="mod">
          <ac:chgData name="Mariya Yasenovska" userId="S::mariya.yasenovska@edf-feph.org::95decb11-d95b-43ad-bbf1-e39621eb3b97" providerId="AD" clId="Web-{D0C56BD5-BB51-3A9D-6903-05805184C4C3}" dt="2025-02-05T13:22:39.664" v="148"/>
          <ac:spMkLst>
            <pc:docMk/>
            <pc:sldMk cId="745722967" sldId="336"/>
            <ac:spMk id="3" creationId="{2EC1AF7A-1502-EA86-13A7-F6B993B847C9}"/>
          </ac:spMkLst>
        </pc:spChg>
      </pc:sldChg>
      <pc:sldChg chg="modSp new">
        <pc:chgData name="Mariya Yasenovska" userId="S::mariya.yasenovska@edf-feph.org::95decb11-d95b-43ad-bbf1-e39621eb3b97" providerId="AD" clId="Web-{D0C56BD5-BB51-3A9D-6903-05805184C4C3}" dt="2025-02-05T13:22:20.038" v="145" actId="20577"/>
        <pc:sldMkLst>
          <pc:docMk/>
          <pc:sldMk cId="2845003259" sldId="337"/>
        </pc:sldMkLst>
        <pc:spChg chg="mod">
          <ac:chgData name="Mariya Yasenovska" userId="S::mariya.yasenovska@edf-feph.org::95decb11-d95b-43ad-bbf1-e39621eb3b97" providerId="AD" clId="Web-{D0C56BD5-BB51-3A9D-6903-05805184C4C3}" dt="2025-02-05T13:22:20.038" v="145" actId="20577"/>
          <ac:spMkLst>
            <pc:docMk/>
            <pc:sldMk cId="2845003259" sldId="337"/>
            <ac:spMk id="2" creationId="{FCD1B2C6-9F71-91B0-A3D9-CB8B0CF4F9AA}"/>
          </ac:spMkLst>
        </pc:spChg>
        <pc:spChg chg="mod">
          <ac:chgData name="Mariya Yasenovska" userId="S::mariya.yasenovska@edf-feph.org::95decb11-d95b-43ad-bbf1-e39621eb3b97" providerId="AD" clId="Web-{D0C56BD5-BB51-3A9D-6903-05805184C4C3}" dt="2025-02-05T13:18:32.001" v="122" actId="20577"/>
          <ac:spMkLst>
            <pc:docMk/>
            <pc:sldMk cId="2845003259" sldId="337"/>
            <ac:spMk id="3" creationId="{3D0EDB11-CB79-9DDF-D1B5-862772AE35B5}"/>
          </ac:spMkLst>
        </pc:spChg>
      </pc:sldChg>
      <pc:sldChg chg="modSp new">
        <pc:chgData name="Mariya Yasenovska" userId="S::mariya.yasenovska@edf-feph.org::95decb11-d95b-43ad-bbf1-e39621eb3b97" providerId="AD" clId="Web-{D0C56BD5-BB51-3A9D-6903-05805184C4C3}" dt="2025-02-05T13:21:11.333" v="143" actId="20577"/>
        <pc:sldMkLst>
          <pc:docMk/>
          <pc:sldMk cId="193308292" sldId="338"/>
        </pc:sldMkLst>
        <pc:spChg chg="mod">
          <ac:chgData name="Mariya Yasenovska" userId="S::mariya.yasenovska@edf-feph.org::95decb11-d95b-43ad-bbf1-e39621eb3b97" providerId="AD" clId="Web-{D0C56BD5-BB51-3A9D-6903-05805184C4C3}" dt="2025-02-05T13:21:11.333" v="143" actId="20577"/>
          <ac:spMkLst>
            <pc:docMk/>
            <pc:sldMk cId="193308292" sldId="338"/>
            <ac:spMk id="2" creationId="{5E0E149B-51B7-2308-4F4B-4999F5AAFFA9}"/>
          </ac:spMkLst>
        </pc:spChg>
        <pc:spChg chg="mod">
          <ac:chgData name="Mariya Yasenovska" userId="S::mariya.yasenovska@edf-feph.org::95decb11-d95b-43ad-bbf1-e39621eb3b97" providerId="AD" clId="Web-{D0C56BD5-BB51-3A9D-6903-05805184C4C3}" dt="2025-02-05T13:20:45.567" v="138" actId="20577"/>
          <ac:spMkLst>
            <pc:docMk/>
            <pc:sldMk cId="193308292" sldId="338"/>
            <ac:spMk id="3" creationId="{CA5767FE-D05C-C3A8-BB17-87899706AC4C}"/>
          </ac:spMkLst>
        </pc:spChg>
      </pc:sldChg>
    </pc:docChg>
  </pc:docChgLst>
  <pc:docChgLst>
    <pc:chgData name="Marine Uldry" userId="S::marine.uldry@edf-feph.org::d97faf5a-d1f1-4e6a-8f1a-dc7055f5f740" providerId="AD" clId="Web-{BB4778EC-8950-DCB0-7AD9-5701F3A6B1C0}"/>
    <pc:docChg chg="addSld modSld">
      <pc:chgData name="Marine Uldry" userId="S::marine.uldry@edf-feph.org::d97faf5a-d1f1-4e6a-8f1a-dc7055f5f740" providerId="AD" clId="Web-{BB4778EC-8950-DCB0-7AD9-5701F3A6B1C0}" dt="2025-02-04T16:33:22.574" v="383" actId="20577"/>
      <pc:docMkLst>
        <pc:docMk/>
      </pc:docMkLst>
      <pc:sldChg chg="modSp">
        <pc:chgData name="Marine Uldry" userId="S::marine.uldry@edf-feph.org::d97faf5a-d1f1-4e6a-8f1a-dc7055f5f740" providerId="AD" clId="Web-{BB4778EC-8950-DCB0-7AD9-5701F3A6B1C0}" dt="2025-02-04T16:24:31.743" v="1" actId="20577"/>
        <pc:sldMkLst>
          <pc:docMk/>
          <pc:sldMk cId="3790321438" sldId="285"/>
        </pc:sldMkLst>
        <pc:spChg chg="mod">
          <ac:chgData name="Marine Uldry" userId="S::marine.uldry@edf-feph.org::d97faf5a-d1f1-4e6a-8f1a-dc7055f5f740" providerId="AD" clId="Web-{BB4778EC-8950-DCB0-7AD9-5701F3A6B1C0}" dt="2025-02-04T16:24:31.743" v="1" actId="20577"/>
          <ac:spMkLst>
            <pc:docMk/>
            <pc:sldMk cId="3790321438" sldId="285"/>
            <ac:spMk id="3" creationId="{48B2CDAC-D3BB-08FF-B2AD-4CA199EE5ABC}"/>
          </ac:spMkLst>
        </pc:spChg>
      </pc:sldChg>
      <pc:sldChg chg="modSp">
        <pc:chgData name="Marine Uldry" userId="S::marine.uldry@edf-feph.org::d97faf5a-d1f1-4e6a-8f1a-dc7055f5f740" providerId="AD" clId="Web-{BB4778EC-8950-DCB0-7AD9-5701F3A6B1C0}" dt="2025-02-04T16:22:55.723" v="0" actId="14100"/>
        <pc:sldMkLst>
          <pc:docMk/>
          <pc:sldMk cId="3597388787" sldId="300"/>
        </pc:sldMkLst>
        <pc:spChg chg="mod">
          <ac:chgData name="Marine Uldry" userId="S::marine.uldry@edf-feph.org::d97faf5a-d1f1-4e6a-8f1a-dc7055f5f740" providerId="AD" clId="Web-{BB4778EC-8950-DCB0-7AD9-5701F3A6B1C0}" dt="2025-02-04T16:22:55.723" v="0" actId="14100"/>
          <ac:spMkLst>
            <pc:docMk/>
            <pc:sldMk cId="3597388787" sldId="300"/>
            <ac:spMk id="11" creationId="{64073CC7-7723-5A57-4A8C-96CFEA0CD987}"/>
          </ac:spMkLst>
        </pc:spChg>
      </pc:sldChg>
      <pc:sldChg chg="modSp">
        <pc:chgData name="Marine Uldry" userId="S::marine.uldry@edf-feph.org::d97faf5a-d1f1-4e6a-8f1a-dc7055f5f740" providerId="AD" clId="Web-{BB4778EC-8950-DCB0-7AD9-5701F3A6B1C0}" dt="2025-02-04T16:33:22.574" v="383" actId="20577"/>
        <pc:sldMkLst>
          <pc:docMk/>
          <pc:sldMk cId="3190532645" sldId="314"/>
        </pc:sldMkLst>
        <pc:spChg chg="mod">
          <ac:chgData name="Marine Uldry" userId="S::marine.uldry@edf-feph.org::d97faf5a-d1f1-4e6a-8f1a-dc7055f5f740" providerId="AD" clId="Web-{BB4778EC-8950-DCB0-7AD9-5701F3A6B1C0}" dt="2025-02-04T16:33:22.574" v="383" actId="20577"/>
          <ac:spMkLst>
            <pc:docMk/>
            <pc:sldMk cId="3190532645" sldId="314"/>
            <ac:spMk id="2" creationId="{46E6A91B-2171-DA04-031D-AE6EC762D0F6}"/>
          </ac:spMkLst>
        </pc:spChg>
      </pc:sldChg>
      <pc:sldChg chg="modSp">
        <pc:chgData name="Marine Uldry" userId="S::marine.uldry@edf-feph.org::d97faf5a-d1f1-4e6a-8f1a-dc7055f5f740" providerId="AD" clId="Web-{BB4778EC-8950-DCB0-7AD9-5701F3A6B1C0}" dt="2025-02-04T16:32:56.339" v="381" actId="20577"/>
        <pc:sldMkLst>
          <pc:docMk/>
          <pc:sldMk cId="3968746906" sldId="332"/>
        </pc:sldMkLst>
        <pc:spChg chg="mod">
          <ac:chgData name="Marine Uldry" userId="S::marine.uldry@edf-feph.org::d97faf5a-d1f1-4e6a-8f1a-dc7055f5f740" providerId="AD" clId="Web-{BB4778EC-8950-DCB0-7AD9-5701F3A6B1C0}" dt="2025-02-04T16:24:47.868" v="12" actId="20577"/>
          <ac:spMkLst>
            <pc:docMk/>
            <pc:sldMk cId="3968746906" sldId="332"/>
            <ac:spMk id="2" creationId="{06881EC6-B604-3DA3-6717-1581612C3BC5}"/>
          </ac:spMkLst>
        </pc:spChg>
        <pc:spChg chg="mod">
          <ac:chgData name="Marine Uldry" userId="S::marine.uldry@edf-feph.org::d97faf5a-d1f1-4e6a-8f1a-dc7055f5f740" providerId="AD" clId="Web-{BB4778EC-8950-DCB0-7AD9-5701F3A6B1C0}" dt="2025-02-04T16:32:56.339" v="381" actId="20577"/>
          <ac:spMkLst>
            <pc:docMk/>
            <pc:sldMk cId="3968746906" sldId="332"/>
            <ac:spMk id="3" creationId="{B61C71F1-28E8-E58F-E5E3-EB99B6CB4BE1}"/>
          </ac:spMkLst>
        </pc:spChg>
      </pc:sldChg>
      <pc:sldChg chg="modSp add replId">
        <pc:chgData name="Marine Uldry" userId="S::marine.uldry@edf-feph.org::d97faf5a-d1f1-4e6a-8f1a-dc7055f5f740" providerId="AD" clId="Web-{BB4778EC-8950-DCB0-7AD9-5701F3A6B1C0}" dt="2025-02-04T16:32:14.306" v="378" actId="20577"/>
        <pc:sldMkLst>
          <pc:docMk/>
          <pc:sldMk cId="1405711473" sldId="335"/>
        </pc:sldMkLst>
        <pc:spChg chg="mod">
          <ac:chgData name="Marine Uldry" userId="S::marine.uldry@edf-feph.org::d97faf5a-d1f1-4e6a-8f1a-dc7055f5f740" providerId="AD" clId="Web-{BB4778EC-8950-DCB0-7AD9-5701F3A6B1C0}" dt="2025-02-04T16:29:07.752" v="281" actId="20577"/>
          <ac:spMkLst>
            <pc:docMk/>
            <pc:sldMk cId="1405711473" sldId="335"/>
            <ac:spMk id="2" creationId="{673D7775-56BA-4C6B-AB00-70766E148DE0}"/>
          </ac:spMkLst>
        </pc:spChg>
        <pc:spChg chg="mod">
          <ac:chgData name="Marine Uldry" userId="S::marine.uldry@edf-feph.org::d97faf5a-d1f1-4e6a-8f1a-dc7055f5f740" providerId="AD" clId="Web-{BB4778EC-8950-DCB0-7AD9-5701F3A6B1C0}" dt="2025-02-04T16:32:14.306" v="378" actId="20577"/>
          <ac:spMkLst>
            <pc:docMk/>
            <pc:sldMk cId="1405711473" sldId="335"/>
            <ac:spMk id="3" creationId="{35442460-B140-589B-29BD-00B7305467E1}"/>
          </ac:spMkLst>
        </pc:spChg>
      </pc:sldChg>
    </pc:docChg>
  </pc:docChgLst>
  <pc:docChgLst>
    <pc:chgData name="Marine Uldry" userId="S::marine.uldry@edf-feph.org::d97faf5a-d1f1-4e6a-8f1a-dc7055f5f740" providerId="AD" clId="Web-{A4DAF7C6-D086-EA66-5336-E7CA6E32D59A}"/>
    <pc:docChg chg="modSld">
      <pc:chgData name="Marine Uldry" userId="S::marine.uldry@edf-feph.org::d97faf5a-d1f1-4e6a-8f1a-dc7055f5f740" providerId="AD" clId="Web-{A4DAF7C6-D086-EA66-5336-E7CA6E32D59A}" dt="2025-02-05T16:11:31.651" v="1" actId="20577"/>
      <pc:docMkLst>
        <pc:docMk/>
      </pc:docMkLst>
      <pc:sldChg chg="modSp">
        <pc:chgData name="Marine Uldry" userId="S::marine.uldry@edf-feph.org::d97faf5a-d1f1-4e6a-8f1a-dc7055f5f740" providerId="AD" clId="Web-{A4DAF7C6-D086-EA66-5336-E7CA6E32D59A}" dt="2025-02-05T16:11:31.651" v="1" actId="20577"/>
        <pc:sldMkLst>
          <pc:docMk/>
          <pc:sldMk cId="1405711473" sldId="335"/>
        </pc:sldMkLst>
        <pc:spChg chg="mod">
          <ac:chgData name="Marine Uldry" userId="S::marine.uldry@edf-feph.org::d97faf5a-d1f1-4e6a-8f1a-dc7055f5f740" providerId="AD" clId="Web-{A4DAF7C6-D086-EA66-5336-E7CA6E32D59A}" dt="2025-02-05T16:11:31.651" v="1" actId="20577"/>
          <ac:spMkLst>
            <pc:docMk/>
            <pc:sldMk cId="1405711473" sldId="335"/>
            <ac:spMk id="3" creationId="{35442460-B140-589B-29BD-00B7305467E1}"/>
          </ac:spMkLst>
        </pc:spChg>
      </pc:sldChg>
    </pc:docChg>
  </pc:docChgLst>
  <pc:docChgLst>
    <pc:chgData name="Loredana Dicsi" userId="9b0ae682-4e7d-4f36-ab30-80cc8930ab02" providerId="ADAL" clId="{29BC5BC4-F6F4-4E2C-BA0C-192FB04E0FE2}"/>
    <pc:docChg chg="custSel addSld delSld modSld">
      <pc:chgData name="Loredana Dicsi" userId="9b0ae682-4e7d-4f36-ab30-80cc8930ab02" providerId="ADAL" clId="{29BC5BC4-F6F4-4E2C-BA0C-192FB04E0FE2}" dt="2025-02-03T16:00:53.314" v="478" actId="20577"/>
      <pc:docMkLst>
        <pc:docMk/>
      </pc:docMkLst>
      <pc:sldChg chg="modSp mod">
        <pc:chgData name="Loredana Dicsi" userId="9b0ae682-4e7d-4f36-ab30-80cc8930ab02" providerId="ADAL" clId="{29BC5BC4-F6F4-4E2C-BA0C-192FB04E0FE2}" dt="2025-02-03T15:30:52.914" v="20" actId="5793"/>
        <pc:sldMkLst>
          <pc:docMk/>
          <pc:sldMk cId="1879031456" sldId="269"/>
        </pc:sldMkLst>
        <pc:spChg chg="mod">
          <ac:chgData name="Loredana Dicsi" userId="9b0ae682-4e7d-4f36-ab30-80cc8930ab02" providerId="ADAL" clId="{29BC5BC4-F6F4-4E2C-BA0C-192FB04E0FE2}" dt="2025-02-03T15:30:52.914" v="20" actId="5793"/>
          <ac:spMkLst>
            <pc:docMk/>
            <pc:sldMk cId="1879031456" sldId="269"/>
            <ac:spMk id="2" creationId="{9CF3D9EA-D18D-77BE-D113-A996A9AB641C}"/>
          </ac:spMkLst>
        </pc:spChg>
        <pc:spChg chg="mod">
          <ac:chgData name="Loredana Dicsi" userId="9b0ae682-4e7d-4f36-ab30-80cc8930ab02" providerId="ADAL" clId="{29BC5BC4-F6F4-4E2C-BA0C-192FB04E0FE2}" dt="2025-02-03T15:30:40.172" v="12" actId="20577"/>
          <ac:spMkLst>
            <pc:docMk/>
            <pc:sldMk cId="1879031456" sldId="269"/>
            <ac:spMk id="3" creationId="{DE578897-5431-C1AA-45B8-6765B0BF67C6}"/>
          </ac:spMkLst>
        </pc:spChg>
      </pc:sldChg>
      <pc:sldChg chg="del">
        <pc:chgData name="Loredana Dicsi" userId="9b0ae682-4e7d-4f36-ab30-80cc8930ab02" providerId="ADAL" clId="{29BC5BC4-F6F4-4E2C-BA0C-192FB04E0FE2}" dt="2025-02-03T15:37:31.206" v="198" actId="2696"/>
        <pc:sldMkLst>
          <pc:docMk/>
          <pc:sldMk cId="508098771" sldId="283"/>
        </pc:sldMkLst>
      </pc:sldChg>
      <pc:sldChg chg="modSp mod">
        <pc:chgData name="Loredana Dicsi" userId="9b0ae682-4e7d-4f36-ab30-80cc8930ab02" providerId="ADAL" clId="{29BC5BC4-F6F4-4E2C-BA0C-192FB04E0FE2}" dt="2025-02-03T15:37:07.479" v="197" actId="20577"/>
        <pc:sldMkLst>
          <pc:docMk/>
          <pc:sldMk cId="3790321438" sldId="285"/>
        </pc:sldMkLst>
        <pc:spChg chg="mod">
          <ac:chgData name="Loredana Dicsi" userId="9b0ae682-4e7d-4f36-ab30-80cc8930ab02" providerId="ADAL" clId="{29BC5BC4-F6F4-4E2C-BA0C-192FB04E0FE2}" dt="2025-02-03T15:37:07.479" v="197" actId="20577"/>
          <ac:spMkLst>
            <pc:docMk/>
            <pc:sldMk cId="3790321438" sldId="285"/>
            <ac:spMk id="3" creationId="{48B2CDAC-D3BB-08FF-B2AD-4CA199EE5ABC}"/>
          </ac:spMkLst>
        </pc:spChg>
      </pc:sldChg>
      <pc:sldChg chg="modSp mod">
        <pc:chgData name="Loredana Dicsi" userId="9b0ae682-4e7d-4f36-ab30-80cc8930ab02" providerId="ADAL" clId="{29BC5BC4-F6F4-4E2C-BA0C-192FB04E0FE2}" dt="2025-02-03T15:36:03.686" v="155" actId="20577"/>
        <pc:sldMkLst>
          <pc:docMk/>
          <pc:sldMk cId="4136474240" sldId="286"/>
        </pc:sldMkLst>
        <pc:spChg chg="mod">
          <ac:chgData name="Loredana Dicsi" userId="9b0ae682-4e7d-4f36-ab30-80cc8930ab02" providerId="ADAL" clId="{29BC5BC4-F6F4-4E2C-BA0C-192FB04E0FE2}" dt="2025-02-03T15:36:03.686" v="155" actId="20577"/>
          <ac:spMkLst>
            <pc:docMk/>
            <pc:sldMk cId="4136474240" sldId="286"/>
            <ac:spMk id="3" creationId="{250BBC37-59E6-E00D-4DC1-8164E0E42428}"/>
          </ac:spMkLst>
        </pc:spChg>
      </pc:sldChg>
      <pc:sldChg chg="del">
        <pc:chgData name="Loredana Dicsi" userId="9b0ae682-4e7d-4f36-ab30-80cc8930ab02" providerId="ADAL" clId="{29BC5BC4-F6F4-4E2C-BA0C-192FB04E0FE2}" dt="2025-02-03T15:36:18.171" v="157" actId="2696"/>
        <pc:sldMkLst>
          <pc:docMk/>
          <pc:sldMk cId="298577807" sldId="287"/>
        </pc:sldMkLst>
      </pc:sldChg>
      <pc:sldChg chg="modSp mod">
        <pc:chgData name="Loredana Dicsi" userId="9b0ae682-4e7d-4f36-ab30-80cc8930ab02" providerId="ADAL" clId="{29BC5BC4-F6F4-4E2C-BA0C-192FB04E0FE2}" dt="2025-02-03T15:38:29.338" v="265" actId="20577"/>
        <pc:sldMkLst>
          <pc:docMk/>
          <pc:sldMk cId="2412677792" sldId="289"/>
        </pc:sldMkLst>
        <pc:spChg chg="mod">
          <ac:chgData name="Loredana Dicsi" userId="9b0ae682-4e7d-4f36-ab30-80cc8930ab02" providerId="ADAL" clId="{29BC5BC4-F6F4-4E2C-BA0C-192FB04E0FE2}" dt="2025-02-03T15:38:29.338" v="265" actId="20577"/>
          <ac:spMkLst>
            <pc:docMk/>
            <pc:sldMk cId="2412677792" sldId="289"/>
            <ac:spMk id="3" creationId="{073126DA-E61F-874F-CC8C-95C9A2263473}"/>
          </ac:spMkLst>
        </pc:spChg>
      </pc:sldChg>
      <pc:sldChg chg="del">
        <pc:chgData name="Loredana Dicsi" userId="9b0ae682-4e7d-4f36-ab30-80cc8930ab02" providerId="ADAL" clId="{29BC5BC4-F6F4-4E2C-BA0C-192FB04E0FE2}" dt="2025-02-03T15:38:51.037" v="266" actId="2696"/>
        <pc:sldMkLst>
          <pc:docMk/>
          <pc:sldMk cId="1320855556" sldId="290"/>
        </pc:sldMkLst>
      </pc:sldChg>
      <pc:sldChg chg="modSp mod">
        <pc:chgData name="Loredana Dicsi" userId="9b0ae682-4e7d-4f36-ab30-80cc8930ab02" providerId="ADAL" clId="{29BC5BC4-F6F4-4E2C-BA0C-192FB04E0FE2}" dt="2025-02-03T15:56:02.329" v="445"/>
        <pc:sldMkLst>
          <pc:docMk/>
          <pc:sldMk cId="2089349648" sldId="294"/>
        </pc:sldMkLst>
        <pc:spChg chg="mod">
          <ac:chgData name="Loredana Dicsi" userId="9b0ae682-4e7d-4f36-ab30-80cc8930ab02" providerId="ADAL" clId="{29BC5BC4-F6F4-4E2C-BA0C-192FB04E0FE2}" dt="2025-02-03T15:56:02.329" v="445"/>
          <ac:spMkLst>
            <pc:docMk/>
            <pc:sldMk cId="2089349648" sldId="294"/>
            <ac:spMk id="2" creationId="{8A8A6731-F2B5-D95A-EC73-CB9D33A9A868}"/>
          </ac:spMkLst>
        </pc:spChg>
      </pc:sldChg>
      <pc:sldChg chg="modSp mod">
        <pc:chgData name="Loredana Dicsi" userId="9b0ae682-4e7d-4f36-ab30-80cc8930ab02" providerId="ADAL" clId="{29BC5BC4-F6F4-4E2C-BA0C-192FB04E0FE2}" dt="2025-02-03T15:59:47.285" v="456"/>
        <pc:sldMkLst>
          <pc:docMk/>
          <pc:sldMk cId="1178208617" sldId="295"/>
        </pc:sldMkLst>
        <pc:spChg chg="mod">
          <ac:chgData name="Loredana Dicsi" userId="9b0ae682-4e7d-4f36-ab30-80cc8930ab02" providerId="ADAL" clId="{29BC5BC4-F6F4-4E2C-BA0C-192FB04E0FE2}" dt="2025-02-03T15:59:47.285" v="456"/>
          <ac:spMkLst>
            <pc:docMk/>
            <pc:sldMk cId="1178208617" sldId="295"/>
            <ac:spMk id="2" creationId="{7533311F-0531-639E-0997-3EE66F343401}"/>
          </ac:spMkLst>
        </pc:spChg>
      </pc:sldChg>
      <pc:sldChg chg="modSp mod">
        <pc:chgData name="Loredana Dicsi" userId="9b0ae682-4e7d-4f36-ab30-80cc8930ab02" providerId="ADAL" clId="{29BC5BC4-F6F4-4E2C-BA0C-192FB04E0FE2}" dt="2025-02-03T15:42:21.313" v="422" actId="20577"/>
        <pc:sldMkLst>
          <pc:docMk/>
          <pc:sldMk cId="977365792" sldId="297"/>
        </pc:sldMkLst>
        <pc:spChg chg="mod">
          <ac:chgData name="Loredana Dicsi" userId="9b0ae682-4e7d-4f36-ab30-80cc8930ab02" providerId="ADAL" clId="{29BC5BC4-F6F4-4E2C-BA0C-192FB04E0FE2}" dt="2025-02-03T15:42:21.313" v="422" actId="20577"/>
          <ac:spMkLst>
            <pc:docMk/>
            <pc:sldMk cId="977365792" sldId="297"/>
            <ac:spMk id="2" creationId="{D39F4412-482E-F184-AA49-363D0FA9664C}"/>
          </ac:spMkLst>
        </pc:spChg>
      </pc:sldChg>
      <pc:sldChg chg="del">
        <pc:chgData name="Loredana Dicsi" userId="9b0ae682-4e7d-4f36-ab30-80cc8930ab02" providerId="ADAL" clId="{29BC5BC4-F6F4-4E2C-BA0C-192FB04E0FE2}" dt="2025-02-03T15:59:28.821" v="455" actId="2696"/>
        <pc:sldMkLst>
          <pc:docMk/>
          <pc:sldMk cId="1154938866" sldId="298"/>
        </pc:sldMkLst>
      </pc:sldChg>
      <pc:sldChg chg="modSp mod">
        <pc:chgData name="Loredana Dicsi" userId="9b0ae682-4e7d-4f36-ab30-80cc8930ab02" providerId="ADAL" clId="{29BC5BC4-F6F4-4E2C-BA0C-192FB04E0FE2}" dt="2025-02-03T15:58:27.631" v="454"/>
        <pc:sldMkLst>
          <pc:docMk/>
          <pc:sldMk cId="600167767" sldId="299"/>
        </pc:sldMkLst>
        <pc:spChg chg="mod">
          <ac:chgData name="Loredana Dicsi" userId="9b0ae682-4e7d-4f36-ab30-80cc8930ab02" providerId="ADAL" clId="{29BC5BC4-F6F4-4E2C-BA0C-192FB04E0FE2}" dt="2025-02-03T15:58:27.631" v="454"/>
          <ac:spMkLst>
            <pc:docMk/>
            <pc:sldMk cId="600167767" sldId="299"/>
            <ac:spMk id="2" creationId="{E5CE322F-94FA-2532-E5F3-D574C704249A}"/>
          </ac:spMkLst>
        </pc:spChg>
      </pc:sldChg>
      <pc:sldChg chg="modSp mod">
        <pc:chgData name="Loredana Dicsi" userId="9b0ae682-4e7d-4f36-ab30-80cc8930ab02" providerId="ADAL" clId="{29BC5BC4-F6F4-4E2C-BA0C-192FB04E0FE2}" dt="2025-02-03T15:35:16.318" v="122" actId="20577"/>
        <pc:sldMkLst>
          <pc:docMk/>
          <pc:sldMk cId="3597388787" sldId="300"/>
        </pc:sldMkLst>
        <pc:spChg chg="mod">
          <ac:chgData name="Loredana Dicsi" userId="9b0ae682-4e7d-4f36-ab30-80cc8930ab02" providerId="ADAL" clId="{29BC5BC4-F6F4-4E2C-BA0C-192FB04E0FE2}" dt="2025-02-03T15:32:03.506" v="53" actId="20577"/>
          <ac:spMkLst>
            <pc:docMk/>
            <pc:sldMk cId="3597388787" sldId="300"/>
            <ac:spMk id="5" creationId="{C2C857AF-9F67-A156-270C-BA0E94EA90AA}"/>
          </ac:spMkLst>
        </pc:spChg>
        <pc:spChg chg="mod">
          <ac:chgData name="Loredana Dicsi" userId="9b0ae682-4e7d-4f36-ab30-80cc8930ab02" providerId="ADAL" clId="{29BC5BC4-F6F4-4E2C-BA0C-192FB04E0FE2}" dt="2025-02-03T15:33:07.276" v="70" actId="20577"/>
          <ac:spMkLst>
            <pc:docMk/>
            <pc:sldMk cId="3597388787" sldId="300"/>
            <ac:spMk id="6" creationId="{AAB06F56-1141-B892-EA35-77917FDFB302}"/>
          </ac:spMkLst>
        </pc:spChg>
        <pc:spChg chg="mod">
          <ac:chgData name="Loredana Dicsi" userId="9b0ae682-4e7d-4f36-ab30-80cc8930ab02" providerId="ADAL" clId="{29BC5BC4-F6F4-4E2C-BA0C-192FB04E0FE2}" dt="2025-02-03T15:35:16.318" v="122" actId="20577"/>
          <ac:spMkLst>
            <pc:docMk/>
            <pc:sldMk cId="3597388787" sldId="300"/>
            <ac:spMk id="11" creationId="{64073CC7-7723-5A57-4A8C-96CFEA0CD987}"/>
          </ac:spMkLst>
        </pc:spChg>
      </pc:sldChg>
      <pc:sldChg chg="modSp mod">
        <pc:chgData name="Loredana Dicsi" userId="9b0ae682-4e7d-4f36-ab30-80cc8930ab02" providerId="ADAL" clId="{29BC5BC4-F6F4-4E2C-BA0C-192FB04E0FE2}" dt="2025-02-03T16:00:53.314" v="478" actId="20577"/>
        <pc:sldMkLst>
          <pc:docMk/>
          <pc:sldMk cId="3190532645" sldId="314"/>
        </pc:sldMkLst>
        <pc:spChg chg="mod">
          <ac:chgData name="Loredana Dicsi" userId="9b0ae682-4e7d-4f36-ab30-80cc8930ab02" providerId="ADAL" clId="{29BC5BC4-F6F4-4E2C-BA0C-192FB04E0FE2}" dt="2025-02-03T16:00:53.314" v="478" actId="20577"/>
          <ac:spMkLst>
            <pc:docMk/>
            <pc:sldMk cId="3190532645" sldId="314"/>
            <ac:spMk id="2" creationId="{46E6A91B-2171-DA04-031D-AE6EC762D0F6}"/>
          </ac:spMkLst>
        </pc:spChg>
      </pc:sldChg>
      <pc:sldChg chg="del">
        <pc:chgData name="Loredana Dicsi" userId="9b0ae682-4e7d-4f36-ab30-80cc8930ab02" providerId="ADAL" clId="{29BC5BC4-F6F4-4E2C-BA0C-192FB04E0FE2}" dt="2025-02-03T15:38:58.712" v="267" actId="2696"/>
        <pc:sldMkLst>
          <pc:docMk/>
          <pc:sldMk cId="3347012531" sldId="315"/>
        </pc:sldMkLst>
      </pc:sldChg>
      <pc:sldChg chg="del">
        <pc:chgData name="Loredana Dicsi" userId="9b0ae682-4e7d-4f36-ab30-80cc8930ab02" providerId="ADAL" clId="{29BC5BC4-F6F4-4E2C-BA0C-192FB04E0FE2}" dt="2025-02-03T15:39:50.171" v="278" actId="2696"/>
        <pc:sldMkLst>
          <pc:docMk/>
          <pc:sldMk cId="1440061420" sldId="316"/>
        </pc:sldMkLst>
      </pc:sldChg>
      <pc:sldChg chg="del">
        <pc:chgData name="Loredana Dicsi" userId="9b0ae682-4e7d-4f36-ab30-80cc8930ab02" providerId="ADAL" clId="{29BC5BC4-F6F4-4E2C-BA0C-192FB04E0FE2}" dt="2025-02-03T15:39:55.270" v="279" actId="2696"/>
        <pc:sldMkLst>
          <pc:docMk/>
          <pc:sldMk cId="4201799502" sldId="317"/>
        </pc:sldMkLst>
      </pc:sldChg>
      <pc:sldChg chg="del">
        <pc:chgData name="Loredana Dicsi" userId="9b0ae682-4e7d-4f36-ab30-80cc8930ab02" providerId="ADAL" clId="{29BC5BC4-F6F4-4E2C-BA0C-192FB04E0FE2}" dt="2025-02-03T15:39:03.526" v="268" actId="2696"/>
        <pc:sldMkLst>
          <pc:docMk/>
          <pc:sldMk cId="669437779" sldId="318"/>
        </pc:sldMkLst>
      </pc:sldChg>
      <pc:sldChg chg="del">
        <pc:chgData name="Loredana Dicsi" userId="9b0ae682-4e7d-4f36-ab30-80cc8930ab02" providerId="ADAL" clId="{29BC5BC4-F6F4-4E2C-BA0C-192FB04E0FE2}" dt="2025-02-03T15:39:12.055" v="270" actId="2696"/>
        <pc:sldMkLst>
          <pc:docMk/>
          <pc:sldMk cId="2672568105" sldId="319"/>
        </pc:sldMkLst>
      </pc:sldChg>
      <pc:sldChg chg="del">
        <pc:chgData name="Loredana Dicsi" userId="9b0ae682-4e7d-4f36-ab30-80cc8930ab02" providerId="ADAL" clId="{29BC5BC4-F6F4-4E2C-BA0C-192FB04E0FE2}" dt="2025-02-03T15:39:16.142" v="271" actId="2696"/>
        <pc:sldMkLst>
          <pc:docMk/>
          <pc:sldMk cId="935389799" sldId="320"/>
        </pc:sldMkLst>
      </pc:sldChg>
      <pc:sldChg chg="del">
        <pc:chgData name="Loredana Dicsi" userId="9b0ae682-4e7d-4f36-ab30-80cc8930ab02" providerId="ADAL" clId="{29BC5BC4-F6F4-4E2C-BA0C-192FB04E0FE2}" dt="2025-02-03T15:39:19.882" v="272" actId="2696"/>
        <pc:sldMkLst>
          <pc:docMk/>
          <pc:sldMk cId="3868896539" sldId="321"/>
        </pc:sldMkLst>
      </pc:sldChg>
      <pc:sldChg chg="del">
        <pc:chgData name="Loredana Dicsi" userId="9b0ae682-4e7d-4f36-ab30-80cc8930ab02" providerId="ADAL" clId="{29BC5BC4-F6F4-4E2C-BA0C-192FB04E0FE2}" dt="2025-02-03T15:39:24.671" v="273" actId="2696"/>
        <pc:sldMkLst>
          <pc:docMk/>
          <pc:sldMk cId="971271283" sldId="322"/>
        </pc:sldMkLst>
      </pc:sldChg>
      <pc:sldChg chg="del">
        <pc:chgData name="Loredana Dicsi" userId="9b0ae682-4e7d-4f36-ab30-80cc8930ab02" providerId="ADAL" clId="{29BC5BC4-F6F4-4E2C-BA0C-192FB04E0FE2}" dt="2025-02-03T15:39:29.802" v="274" actId="2696"/>
        <pc:sldMkLst>
          <pc:docMk/>
          <pc:sldMk cId="3340226794" sldId="323"/>
        </pc:sldMkLst>
      </pc:sldChg>
      <pc:sldChg chg="del">
        <pc:chgData name="Loredana Dicsi" userId="9b0ae682-4e7d-4f36-ab30-80cc8930ab02" providerId="ADAL" clId="{29BC5BC4-F6F4-4E2C-BA0C-192FB04E0FE2}" dt="2025-02-03T15:39:07.229" v="269" actId="2696"/>
        <pc:sldMkLst>
          <pc:docMk/>
          <pc:sldMk cId="1444910700" sldId="324"/>
        </pc:sldMkLst>
      </pc:sldChg>
      <pc:sldChg chg="del">
        <pc:chgData name="Loredana Dicsi" userId="9b0ae682-4e7d-4f36-ab30-80cc8930ab02" providerId="ADAL" clId="{29BC5BC4-F6F4-4E2C-BA0C-192FB04E0FE2}" dt="2025-02-03T15:39:33.597" v="275" actId="2696"/>
        <pc:sldMkLst>
          <pc:docMk/>
          <pc:sldMk cId="349107546" sldId="325"/>
        </pc:sldMkLst>
      </pc:sldChg>
      <pc:sldChg chg="del">
        <pc:chgData name="Loredana Dicsi" userId="9b0ae682-4e7d-4f36-ab30-80cc8930ab02" providerId="ADAL" clId="{29BC5BC4-F6F4-4E2C-BA0C-192FB04E0FE2}" dt="2025-02-03T15:39:37.896" v="276" actId="2696"/>
        <pc:sldMkLst>
          <pc:docMk/>
          <pc:sldMk cId="2516661003" sldId="326"/>
        </pc:sldMkLst>
      </pc:sldChg>
      <pc:sldChg chg="del">
        <pc:chgData name="Loredana Dicsi" userId="9b0ae682-4e7d-4f36-ab30-80cc8930ab02" providerId="ADAL" clId="{29BC5BC4-F6F4-4E2C-BA0C-192FB04E0FE2}" dt="2025-02-03T15:39:45.651" v="277" actId="2696"/>
        <pc:sldMkLst>
          <pc:docMk/>
          <pc:sldMk cId="2430910117" sldId="327"/>
        </pc:sldMkLst>
      </pc:sldChg>
      <pc:sldChg chg="del">
        <pc:chgData name="Loredana Dicsi" userId="9b0ae682-4e7d-4f36-ab30-80cc8930ab02" providerId="ADAL" clId="{29BC5BC4-F6F4-4E2C-BA0C-192FB04E0FE2}" dt="2025-02-03T15:40:05.617" v="280" actId="2696"/>
        <pc:sldMkLst>
          <pc:docMk/>
          <pc:sldMk cId="28573065" sldId="328"/>
        </pc:sldMkLst>
      </pc:sldChg>
      <pc:sldChg chg="del">
        <pc:chgData name="Loredana Dicsi" userId="9b0ae682-4e7d-4f36-ab30-80cc8930ab02" providerId="ADAL" clId="{29BC5BC4-F6F4-4E2C-BA0C-192FB04E0FE2}" dt="2025-02-03T15:36:12.742" v="156" actId="2696"/>
        <pc:sldMkLst>
          <pc:docMk/>
          <pc:sldMk cId="3853146293" sldId="329"/>
        </pc:sldMkLst>
      </pc:sldChg>
      <pc:sldChg chg="del">
        <pc:chgData name="Loredana Dicsi" userId="9b0ae682-4e7d-4f36-ab30-80cc8930ab02" providerId="ADAL" clId="{29BC5BC4-F6F4-4E2C-BA0C-192FB04E0FE2}" dt="2025-02-03T15:37:36.468" v="199" actId="2696"/>
        <pc:sldMkLst>
          <pc:docMk/>
          <pc:sldMk cId="2389409238" sldId="330"/>
        </pc:sldMkLst>
      </pc:sldChg>
      <pc:sldChg chg="modSp new mod">
        <pc:chgData name="Loredana Dicsi" userId="9b0ae682-4e7d-4f36-ab30-80cc8930ab02" providerId="ADAL" clId="{29BC5BC4-F6F4-4E2C-BA0C-192FB04E0FE2}" dt="2025-02-03T15:36:39.791" v="175" actId="20577"/>
        <pc:sldMkLst>
          <pc:docMk/>
          <pc:sldMk cId="1467868934" sldId="331"/>
        </pc:sldMkLst>
        <pc:spChg chg="mod">
          <ac:chgData name="Loredana Dicsi" userId="9b0ae682-4e7d-4f36-ab30-80cc8930ab02" providerId="ADAL" clId="{29BC5BC4-F6F4-4E2C-BA0C-192FB04E0FE2}" dt="2025-02-03T15:36:39.791" v="175" actId="20577"/>
          <ac:spMkLst>
            <pc:docMk/>
            <pc:sldMk cId="1467868934" sldId="331"/>
            <ac:spMk id="3" creationId="{CAE71EAD-80B3-6052-85EF-1D1DDC1FE7A4}"/>
          </ac:spMkLst>
        </pc:spChg>
      </pc:sldChg>
      <pc:sldChg chg="modSp new mod">
        <pc:chgData name="Loredana Dicsi" userId="9b0ae682-4e7d-4f36-ab30-80cc8930ab02" providerId="ADAL" clId="{29BC5BC4-F6F4-4E2C-BA0C-192FB04E0FE2}" dt="2025-02-03T15:37:53.369" v="218" actId="20577"/>
        <pc:sldMkLst>
          <pc:docMk/>
          <pc:sldMk cId="3968746906" sldId="332"/>
        </pc:sldMkLst>
        <pc:spChg chg="mod">
          <ac:chgData name="Loredana Dicsi" userId="9b0ae682-4e7d-4f36-ab30-80cc8930ab02" providerId="ADAL" clId="{29BC5BC4-F6F4-4E2C-BA0C-192FB04E0FE2}" dt="2025-02-03T15:37:53.369" v="218" actId="20577"/>
          <ac:spMkLst>
            <pc:docMk/>
            <pc:sldMk cId="3968746906" sldId="332"/>
            <ac:spMk id="3" creationId="{B61C71F1-28E8-E58F-E5E3-EB99B6CB4BE1}"/>
          </ac:spMkLst>
        </pc:spChg>
      </pc:sldChg>
      <pc:sldChg chg="modSp new mod">
        <pc:chgData name="Loredana Dicsi" userId="9b0ae682-4e7d-4f36-ab30-80cc8930ab02" providerId="ADAL" clId="{29BC5BC4-F6F4-4E2C-BA0C-192FB04E0FE2}" dt="2025-02-03T15:40:23.417" v="309" actId="20577"/>
        <pc:sldMkLst>
          <pc:docMk/>
          <pc:sldMk cId="1083590521" sldId="333"/>
        </pc:sldMkLst>
        <pc:spChg chg="mod">
          <ac:chgData name="Loredana Dicsi" userId="9b0ae682-4e7d-4f36-ab30-80cc8930ab02" providerId="ADAL" clId="{29BC5BC4-F6F4-4E2C-BA0C-192FB04E0FE2}" dt="2025-02-03T15:40:23.417" v="309" actId="20577"/>
          <ac:spMkLst>
            <pc:docMk/>
            <pc:sldMk cId="1083590521" sldId="333"/>
            <ac:spMk id="3" creationId="{0F965CD7-5A58-FF68-A527-009FD51CFF99}"/>
          </ac:spMkLst>
        </pc:spChg>
      </pc:sldChg>
    </pc:docChg>
  </pc:docChgLst>
  <pc:docChgLst>
    <pc:chgData name="Marie Denninghaus" userId="ca8ac070-9762-4597-a671-2e809837c7b2" providerId="ADAL" clId="{22CF4C59-F6CE-4D33-B0B0-114B02BF510C}"/>
    <pc:docChg chg="custSel addSld modSld">
      <pc:chgData name="Marie Denninghaus" userId="ca8ac070-9762-4597-a671-2e809837c7b2" providerId="ADAL" clId="{22CF4C59-F6CE-4D33-B0B0-114B02BF510C}" dt="2025-02-04T12:39:44.487" v="801" actId="20577"/>
      <pc:docMkLst>
        <pc:docMk/>
      </pc:docMkLst>
      <pc:sldChg chg="delSp mod">
        <pc:chgData name="Marie Denninghaus" userId="ca8ac070-9762-4597-a671-2e809837c7b2" providerId="ADAL" clId="{22CF4C59-F6CE-4D33-B0B0-114B02BF510C}" dt="2025-02-04T12:30:13.636" v="1" actId="478"/>
        <pc:sldMkLst>
          <pc:docMk/>
          <pc:sldMk cId="461235026" sldId="284"/>
        </pc:sldMkLst>
        <pc:spChg chg="del">
          <ac:chgData name="Marie Denninghaus" userId="ca8ac070-9762-4597-a671-2e809837c7b2" providerId="ADAL" clId="{22CF4C59-F6CE-4D33-B0B0-114B02BF510C}" dt="2025-02-04T12:30:09.522" v="0" actId="478"/>
          <ac:spMkLst>
            <pc:docMk/>
            <pc:sldMk cId="461235026" sldId="284"/>
            <ac:spMk id="4" creationId="{114792EB-F1BD-154B-991C-AD8B0872A8E7}"/>
          </ac:spMkLst>
        </pc:spChg>
        <pc:spChg chg="del">
          <ac:chgData name="Marie Denninghaus" userId="ca8ac070-9762-4597-a671-2e809837c7b2" providerId="ADAL" clId="{22CF4C59-F6CE-4D33-B0B0-114B02BF510C}" dt="2025-02-04T12:30:13.636" v="1" actId="478"/>
          <ac:spMkLst>
            <pc:docMk/>
            <pc:sldMk cId="461235026" sldId="284"/>
            <ac:spMk id="6" creationId="{620F79FD-CF4D-C427-A3AC-56A7BDC37232}"/>
          </ac:spMkLst>
        </pc:spChg>
      </pc:sldChg>
      <pc:sldChg chg="delSp mod">
        <pc:chgData name="Marie Denninghaus" userId="ca8ac070-9762-4597-a671-2e809837c7b2" providerId="ADAL" clId="{22CF4C59-F6CE-4D33-B0B0-114B02BF510C}" dt="2025-02-04T12:38:42.537" v="797" actId="478"/>
        <pc:sldMkLst>
          <pc:docMk/>
          <pc:sldMk cId="2089349648" sldId="294"/>
        </pc:sldMkLst>
        <pc:spChg chg="del">
          <ac:chgData name="Marie Denninghaus" userId="ca8ac070-9762-4597-a671-2e809837c7b2" providerId="ADAL" clId="{22CF4C59-F6CE-4D33-B0B0-114B02BF510C}" dt="2025-02-04T12:38:42.537" v="797" actId="478"/>
          <ac:spMkLst>
            <pc:docMk/>
            <pc:sldMk cId="2089349648" sldId="294"/>
            <ac:spMk id="3" creationId="{E119AE8F-4F73-39FF-170E-A67C5D3CE425}"/>
          </ac:spMkLst>
        </pc:spChg>
      </pc:sldChg>
      <pc:sldChg chg="delSp mod">
        <pc:chgData name="Marie Denninghaus" userId="ca8ac070-9762-4597-a671-2e809837c7b2" providerId="ADAL" clId="{22CF4C59-F6CE-4D33-B0B0-114B02BF510C}" dt="2025-02-04T12:38:47.685" v="798" actId="478"/>
        <pc:sldMkLst>
          <pc:docMk/>
          <pc:sldMk cId="1178208617" sldId="295"/>
        </pc:sldMkLst>
        <pc:spChg chg="del">
          <ac:chgData name="Marie Denninghaus" userId="ca8ac070-9762-4597-a671-2e809837c7b2" providerId="ADAL" clId="{22CF4C59-F6CE-4D33-B0B0-114B02BF510C}" dt="2025-02-04T12:38:47.685" v="798" actId="478"/>
          <ac:spMkLst>
            <pc:docMk/>
            <pc:sldMk cId="1178208617" sldId="295"/>
            <ac:spMk id="3" creationId="{95150551-96AB-5FDD-221A-8BFBDD52947C}"/>
          </ac:spMkLst>
        </pc:spChg>
      </pc:sldChg>
      <pc:sldChg chg="delSp mod">
        <pc:chgData name="Marie Denninghaus" userId="ca8ac070-9762-4597-a671-2e809837c7b2" providerId="ADAL" clId="{22CF4C59-F6CE-4D33-B0B0-114B02BF510C}" dt="2025-02-04T12:38:53.497" v="799" actId="478"/>
        <pc:sldMkLst>
          <pc:docMk/>
          <pc:sldMk cId="977365792" sldId="297"/>
        </pc:sldMkLst>
        <pc:spChg chg="del">
          <ac:chgData name="Marie Denninghaus" userId="ca8ac070-9762-4597-a671-2e809837c7b2" providerId="ADAL" clId="{22CF4C59-F6CE-4D33-B0B0-114B02BF510C}" dt="2025-02-04T12:38:53.497" v="799" actId="478"/>
          <ac:spMkLst>
            <pc:docMk/>
            <pc:sldMk cId="977365792" sldId="297"/>
            <ac:spMk id="3" creationId="{575DA7D8-D6AB-D90F-CDCD-364BE7E2E413}"/>
          </ac:spMkLst>
        </pc:spChg>
      </pc:sldChg>
      <pc:sldChg chg="modSp mod">
        <pc:chgData name="Marie Denninghaus" userId="ca8ac070-9762-4597-a671-2e809837c7b2" providerId="ADAL" clId="{22CF4C59-F6CE-4D33-B0B0-114B02BF510C}" dt="2025-02-04T12:39:44.487" v="801" actId="20577"/>
        <pc:sldMkLst>
          <pc:docMk/>
          <pc:sldMk cId="3597388787" sldId="300"/>
        </pc:sldMkLst>
        <pc:spChg chg="mod">
          <ac:chgData name="Marie Denninghaus" userId="ca8ac070-9762-4597-a671-2e809837c7b2" providerId="ADAL" clId="{22CF4C59-F6CE-4D33-B0B0-114B02BF510C}" dt="2025-02-04T12:39:44.487" v="801" actId="20577"/>
          <ac:spMkLst>
            <pc:docMk/>
            <pc:sldMk cId="3597388787" sldId="300"/>
            <ac:spMk id="12" creationId="{72A05761-044C-A54D-613E-C8A75C66945E}"/>
          </ac:spMkLst>
        </pc:spChg>
      </pc:sldChg>
      <pc:sldChg chg="delSp mod">
        <pc:chgData name="Marie Denninghaus" userId="ca8ac070-9762-4597-a671-2e809837c7b2" providerId="ADAL" clId="{22CF4C59-F6CE-4D33-B0B0-114B02BF510C}" dt="2025-02-04T12:39:34.236" v="800" actId="478"/>
        <pc:sldMkLst>
          <pc:docMk/>
          <pc:sldMk cId="2739645190" sldId="301"/>
        </pc:sldMkLst>
        <pc:spChg chg="del">
          <ac:chgData name="Marie Denninghaus" userId="ca8ac070-9762-4597-a671-2e809837c7b2" providerId="ADAL" clId="{22CF4C59-F6CE-4D33-B0B0-114B02BF510C}" dt="2025-02-04T12:39:34.236" v="800" actId="478"/>
          <ac:spMkLst>
            <pc:docMk/>
            <pc:sldMk cId="2739645190" sldId="301"/>
            <ac:spMk id="4" creationId="{90A9C427-612F-B934-B509-98470146A4A3}"/>
          </ac:spMkLst>
        </pc:spChg>
      </pc:sldChg>
      <pc:sldChg chg="delSp modSp mod">
        <pc:chgData name="Marie Denninghaus" userId="ca8ac070-9762-4597-a671-2e809837c7b2" providerId="ADAL" clId="{22CF4C59-F6CE-4D33-B0B0-114B02BF510C}" dt="2025-02-04T12:33:42.336" v="177" actId="113"/>
        <pc:sldMkLst>
          <pc:docMk/>
          <pc:sldMk cId="1467868934" sldId="331"/>
        </pc:sldMkLst>
        <pc:spChg chg="mod">
          <ac:chgData name="Marie Denninghaus" userId="ca8ac070-9762-4597-a671-2e809837c7b2" providerId="ADAL" clId="{22CF4C59-F6CE-4D33-B0B0-114B02BF510C}" dt="2025-02-04T12:32:55.825" v="151" actId="20577"/>
          <ac:spMkLst>
            <pc:docMk/>
            <pc:sldMk cId="1467868934" sldId="331"/>
            <ac:spMk id="2" creationId="{37625E36-5546-CF02-110E-401FE1579F27}"/>
          </ac:spMkLst>
        </pc:spChg>
        <pc:spChg chg="mod">
          <ac:chgData name="Marie Denninghaus" userId="ca8ac070-9762-4597-a671-2e809837c7b2" providerId="ADAL" clId="{22CF4C59-F6CE-4D33-B0B0-114B02BF510C}" dt="2025-02-04T12:33:42.336" v="177" actId="113"/>
          <ac:spMkLst>
            <pc:docMk/>
            <pc:sldMk cId="1467868934" sldId="331"/>
            <ac:spMk id="3" creationId="{CAE71EAD-80B3-6052-85EF-1D1DDC1FE7A4}"/>
          </ac:spMkLst>
        </pc:spChg>
        <pc:spChg chg="del">
          <ac:chgData name="Marie Denninghaus" userId="ca8ac070-9762-4597-a671-2e809837c7b2" providerId="ADAL" clId="{22CF4C59-F6CE-4D33-B0B0-114B02BF510C}" dt="2025-02-04T12:30:24.831" v="2" actId="478"/>
          <ac:spMkLst>
            <pc:docMk/>
            <pc:sldMk cId="1467868934" sldId="331"/>
            <ac:spMk id="4" creationId="{029DBCB3-E532-02ED-1E35-A4C9DCA2FBE9}"/>
          </ac:spMkLst>
        </pc:spChg>
      </pc:sldChg>
      <pc:sldChg chg="addSp modSp add mod">
        <pc:chgData name="Marie Denninghaus" userId="ca8ac070-9762-4597-a671-2e809837c7b2" providerId="ADAL" clId="{22CF4C59-F6CE-4D33-B0B0-114B02BF510C}" dt="2025-02-04T12:38:14.820" v="796" actId="1076"/>
        <pc:sldMkLst>
          <pc:docMk/>
          <pc:sldMk cId="1798022794" sldId="334"/>
        </pc:sldMkLst>
        <pc:spChg chg="mod">
          <ac:chgData name="Marie Denninghaus" userId="ca8ac070-9762-4597-a671-2e809837c7b2" providerId="ADAL" clId="{22CF4C59-F6CE-4D33-B0B0-114B02BF510C}" dt="2025-02-04T12:38:09.766" v="795" actId="14100"/>
          <ac:spMkLst>
            <pc:docMk/>
            <pc:sldMk cId="1798022794" sldId="334"/>
            <ac:spMk id="3" creationId="{58699925-4DD0-9312-3018-31EA2A597943}"/>
          </ac:spMkLst>
        </pc:spChg>
        <pc:picChg chg="add mod">
          <ac:chgData name="Marie Denninghaus" userId="ca8ac070-9762-4597-a671-2e809837c7b2" providerId="ADAL" clId="{22CF4C59-F6CE-4D33-B0B0-114B02BF510C}" dt="2025-02-04T12:38:14.820" v="796" actId="1076"/>
          <ac:picMkLst>
            <pc:docMk/>
            <pc:sldMk cId="1798022794" sldId="334"/>
            <ac:picMk id="5" creationId="{69C76DE2-B014-7B96-4BC9-690D85A904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14312-AC68-2F4C-AA04-3644ADFEB44E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2499B-4618-2446-9AA3-CB57C6C01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46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421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429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209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05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28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883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15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Thank you</a:t>
            </a:r>
          </a:p>
          <a:p>
            <a:r>
              <a:rPr lang="en-GB"/>
              <a:t>Special thanks for everyone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2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3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50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Round of  </a:t>
            </a:r>
            <a:r>
              <a:rPr lang="en-US" err="1"/>
              <a:t>Introdduction</a:t>
            </a:r>
            <a:endParaRPr lang="en-US"/>
          </a:p>
          <a:p>
            <a:endParaRPr lang="en-US"/>
          </a:p>
          <a:p>
            <a:pPr>
              <a:spcBef>
                <a:spcPct val="0"/>
              </a:spcBef>
            </a:pPr>
            <a:r>
              <a:rPr lang="en-US" sz="1400" b="1">
                <a:solidFill>
                  <a:srgbClr val="0B5F8E"/>
                </a:solidFill>
                <a:ea typeface="+mj-ea"/>
              </a:rPr>
              <a:t>Please say:</a:t>
            </a:r>
          </a:p>
          <a:p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Your 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Which </a:t>
            </a:r>
            <a:r>
              <a:rPr lang="en-US" err="1"/>
              <a:t>organisation</a:t>
            </a:r>
            <a:r>
              <a:rPr lang="en-US"/>
              <a:t> do you represent?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Your pronouns if you wish</a:t>
            </a:r>
          </a:p>
          <a:p>
            <a:endParaRPr lang="en-US"/>
          </a:p>
          <a:p>
            <a:r>
              <a:rPr lang="en-US"/>
              <a:t>Pass then the floor to someone else</a:t>
            </a:r>
            <a:endParaRPr lang="en-BE"/>
          </a:p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1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62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012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513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2025 Human rights Report on Air Passenger Rights</a:t>
            </a:r>
          </a:p>
          <a:p>
            <a:pPr>
              <a:lnSpc>
                <a:spcPct val="150000"/>
              </a:lnSpc>
            </a:pPr>
            <a:r>
              <a:rPr lang="en-US" b="0"/>
              <a:t>By Daniel Casas Accessibility Officer</a:t>
            </a:r>
            <a:endParaRPr lang="en-BE" b="0"/>
          </a:p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679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7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of th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Background in white and blue with EDF logo at the right side of the PPT">
            <a:extLst>
              <a:ext uri="{FF2B5EF4-FFF2-40B4-BE49-F238E27FC236}">
                <a16:creationId xmlns:a16="http://schemas.microsoft.com/office/drawing/2014/main" id="{E09D2B37-8411-0909-B4C5-7C8FAA05F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5EEF411-1CC3-484A-C0DF-A1002FDAE2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6334" y="1854201"/>
            <a:ext cx="6431666" cy="1655762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C77519-CC14-48F4-9DAD-42131E35C7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6332" y="3602038"/>
            <a:ext cx="6431667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err="1"/>
              <a:t>Subtitle</a:t>
            </a:r>
            <a:r>
              <a:rPr lang="es-ES"/>
              <a:t> (</a:t>
            </a:r>
            <a:r>
              <a:rPr lang="es-ES" err="1"/>
              <a:t>if</a:t>
            </a:r>
            <a:r>
              <a:rPr lang="es-ES"/>
              <a:t> </a:t>
            </a:r>
            <a:r>
              <a:rPr lang="es-ES" err="1"/>
              <a:t>any</a:t>
            </a:r>
            <a:r>
              <a:rPr lang="es-ES"/>
              <a:t>)</a:t>
            </a:r>
            <a:br>
              <a:rPr lang="es-ES"/>
            </a:br>
            <a:r>
              <a:rPr lang="es-ES"/>
              <a:t>Date</a:t>
            </a:r>
            <a:br>
              <a:rPr lang="en-GB"/>
            </a:br>
            <a:r>
              <a:rPr lang="en-GB"/>
              <a:t>#Hashtag (if any)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66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ight blue background with EDF logo at the top center of the slide and a click icon at the left side of the slide.">
            <a:extLst>
              <a:ext uri="{FF2B5EF4-FFF2-40B4-BE49-F238E27FC236}">
                <a16:creationId xmlns:a16="http://schemas.microsoft.com/office/drawing/2014/main" id="{F4C01CEB-C8D0-0B03-CC1C-681E53B3BF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6DA3106-2A66-2427-CDA8-5F68A73168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1393" y="3607020"/>
            <a:ext cx="10269214" cy="880660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00:00 – 00:00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F7AEDC6-A275-6CFB-7125-8C5C278367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61393" y="2323133"/>
            <a:ext cx="10269214" cy="1105867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50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82501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Background in blue and white with EDF logo at the top left side of the slide and a frame at the right">
            <a:extLst>
              <a:ext uri="{FF2B5EF4-FFF2-40B4-BE49-F238E27FC236}">
                <a16:creationId xmlns:a16="http://schemas.microsoft.com/office/drawing/2014/main" id="{10C0C657-9333-9012-7BAA-60C9563FA2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827A5D5A-7DD6-EAC3-CEF1-201768A97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3977" y="531300"/>
            <a:ext cx="6853512" cy="53759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slide</a:t>
            </a:r>
            <a:endParaRPr lang="en-GB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9B651F81-BE6F-FE80-8084-3AD64D7B3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841500"/>
            <a:ext cx="6421438" cy="4033895"/>
          </a:xfrm>
        </p:spPr>
        <p:txBody>
          <a:bodyPr>
            <a:no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err="1"/>
              <a:t>Body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</a:p>
          <a:p>
            <a:pPr lvl="0"/>
            <a:endParaRPr lang="en-GB"/>
          </a:p>
        </p:txBody>
      </p:sp>
      <p:sp>
        <p:nvSpPr>
          <p:cNvPr id="24" name="Marcador de contenido 23">
            <a:extLst>
              <a:ext uri="{FF2B5EF4-FFF2-40B4-BE49-F238E27FC236}">
                <a16:creationId xmlns:a16="http://schemas.microsoft.com/office/drawing/2014/main" id="{BC7FEF3D-7891-F940-2365-F39BF7DC06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5150" y="6185438"/>
            <a:ext cx="4733738" cy="36251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Font typeface="Arial" panose="020B0604020202020204" pitchFamily="34" charset="0"/>
              <a:buNone/>
              <a:defRPr sz="2000"/>
            </a:lvl2pPr>
          </a:lstStyle>
          <a:p>
            <a:pPr lvl="0"/>
            <a:r>
              <a:rPr lang="en-GB"/>
              <a:t>#Hashtag (if any)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7237B3CB-6BC1-F6B5-6960-5CCE208E78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43787" y="1253020"/>
            <a:ext cx="4400551" cy="43762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Image</a:t>
            </a:r>
          </a:p>
        </p:txBody>
      </p:sp>
      <p:sp>
        <p:nvSpPr>
          <p:cNvPr id="4" name="Marcador de contenido 23">
            <a:extLst>
              <a:ext uri="{FF2B5EF4-FFF2-40B4-BE49-F238E27FC236}">
                <a16:creationId xmlns:a16="http://schemas.microsoft.com/office/drawing/2014/main" id="{35869053-DB1C-F946-9088-5A7DDC3C6DB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77537" y="5813403"/>
            <a:ext cx="2566802" cy="362519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</a:lstStyle>
          <a:p>
            <a:pPr lvl="0"/>
            <a:r>
              <a:rPr lang="en-GB"/>
              <a:t>Photo credit</a:t>
            </a:r>
          </a:p>
        </p:txBody>
      </p:sp>
    </p:spTree>
    <p:extLst>
      <p:ext uri="{BB962C8B-B14F-4D97-AF65-F5344CB8AC3E}">
        <p14:creationId xmlns:p14="http://schemas.microsoft.com/office/powerpoint/2010/main" val="2736347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White background with EDF logo at the left top side of the slide">
            <a:extLst>
              <a:ext uri="{FF2B5EF4-FFF2-40B4-BE49-F238E27FC236}">
                <a16:creationId xmlns:a16="http://schemas.microsoft.com/office/drawing/2014/main" id="{78BD0B8A-F3F7-73ED-7DBB-40970393D4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ítulo 1">
            <a:extLst>
              <a:ext uri="{FF2B5EF4-FFF2-40B4-BE49-F238E27FC236}">
                <a16:creationId xmlns:a16="http://schemas.microsoft.com/office/drawing/2014/main" id="{1CC7BA92-58C5-915A-661B-67E73ACF7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964" y="672562"/>
            <a:ext cx="6853512" cy="53759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slide</a:t>
            </a:r>
            <a:endParaRPr lang="en-GB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5E4F2177-91D2-DB2D-2343-5FC74EF5A4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3849" y="2059665"/>
            <a:ext cx="3025775" cy="53759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44" name="Marcador de texto 42">
            <a:extLst>
              <a:ext uri="{FF2B5EF4-FFF2-40B4-BE49-F238E27FC236}">
                <a16:creationId xmlns:a16="http://schemas.microsoft.com/office/drawing/2014/main" id="{D75F72B7-DAFC-C20A-185F-4DDCE115F2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97806" y="1949929"/>
            <a:ext cx="3025775" cy="53759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45" name="Marcador de texto 42">
            <a:extLst>
              <a:ext uri="{FF2B5EF4-FFF2-40B4-BE49-F238E27FC236}">
                <a16:creationId xmlns:a16="http://schemas.microsoft.com/office/drawing/2014/main" id="{68A141B0-7D76-5B6F-1D73-A1DC96CBFE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97805" y="4197679"/>
            <a:ext cx="3025775" cy="53759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46" name="Marcador de texto 42">
            <a:extLst>
              <a:ext uri="{FF2B5EF4-FFF2-40B4-BE49-F238E27FC236}">
                <a16:creationId xmlns:a16="http://schemas.microsoft.com/office/drawing/2014/main" id="{1B82571F-6C09-7164-AAB5-E52C233633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3849" y="4263007"/>
            <a:ext cx="3025775" cy="53759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48" name="Marcador de contenido 47">
            <a:extLst>
              <a:ext uri="{FF2B5EF4-FFF2-40B4-BE49-F238E27FC236}">
                <a16:creationId xmlns:a16="http://schemas.microsoft.com/office/drawing/2014/main" id="{6A1A416D-E0FA-6EEA-542C-B1F641D8D1F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63850" y="2703514"/>
            <a:ext cx="3232150" cy="1249922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err="1"/>
              <a:t>Brief</a:t>
            </a:r>
            <a:r>
              <a:rPr lang="es-ES"/>
              <a:t> </a:t>
            </a:r>
            <a:r>
              <a:rPr lang="es-ES" err="1"/>
              <a:t>text</a:t>
            </a:r>
            <a:endParaRPr lang="en-GB"/>
          </a:p>
        </p:txBody>
      </p:sp>
      <p:sp>
        <p:nvSpPr>
          <p:cNvPr id="50" name="Marcador de contenido 47">
            <a:extLst>
              <a:ext uri="{FF2B5EF4-FFF2-40B4-BE49-F238E27FC236}">
                <a16:creationId xmlns:a16="http://schemas.microsoft.com/office/drawing/2014/main" id="{642F1AC2-6B03-8F36-FD90-92D85B8434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597806" y="2669097"/>
            <a:ext cx="3232150" cy="1249922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err="1"/>
              <a:t>Brief</a:t>
            </a:r>
            <a:r>
              <a:rPr lang="es-ES"/>
              <a:t> </a:t>
            </a:r>
            <a:r>
              <a:rPr lang="es-ES" err="1"/>
              <a:t>text</a:t>
            </a:r>
            <a:endParaRPr lang="en-GB"/>
          </a:p>
        </p:txBody>
      </p:sp>
      <p:sp>
        <p:nvSpPr>
          <p:cNvPr id="51" name="Marcador de contenido 47">
            <a:extLst>
              <a:ext uri="{FF2B5EF4-FFF2-40B4-BE49-F238E27FC236}">
                <a16:creationId xmlns:a16="http://schemas.microsoft.com/office/drawing/2014/main" id="{3810A4C1-CA00-5DDD-928B-55463D94DB8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597806" y="5009619"/>
            <a:ext cx="3232150" cy="1249922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err="1"/>
              <a:t>Brief</a:t>
            </a:r>
            <a:r>
              <a:rPr lang="es-ES"/>
              <a:t> </a:t>
            </a:r>
            <a:r>
              <a:rPr lang="es-ES" err="1"/>
              <a:t>text</a:t>
            </a:r>
            <a:endParaRPr lang="en-GB"/>
          </a:p>
        </p:txBody>
      </p:sp>
      <p:sp>
        <p:nvSpPr>
          <p:cNvPr id="52" name="Marcador de contenido 47">
            <a:extLst>
              <a:ext uri="{FF2B5EF4-FFF2-40B4-BE49-F238E27FC236}">
                <a16:creationId xmlns:a16="http://schemas.microsoft.com/office/drawing/2014/main" id="{D1825057-01D0-0E7B-E5F9-F556564B4A5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863849" y="4935516"/>
            <a:ext cx="3232150" cy="1249922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err="1"/>
              <a:t>Brief</a:t>
            </a:r>
            <a:r>
              <a:rPr lang="es-ES"/>
              <a:t> </a:t>
            </a:r>
            <a:r>
              <a:rPr lang="es-ES" err="1"/>
              <a:t>text</a:t>
            </a:r>
            <a:endParaRPr lang="en-GB"/>
          </a:p>
        </p:txBody>
      </p:sp>
      <p:sp>
        <p:nvSpPr>
          <p:cNvPr id="54" name="Marcador de posición de imagen 53">
            <a:extLst>
              <a:ext uri="{FF2B5EF4-FFF2-40B4-BE49-F238E27FC236}">
                <a16:creationId xmlns:a16="http://schemas.microsoft.com/office/drawing/2014/main" id="{EE48E04C-7B91-CA43-83E2-4244F2DD9B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2368" y="1922703"/>
            <a:ext cx="2083547" cy="203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Image</a:t>
            </a:r>
          </a:p>
        </p:txBody>
      </p:sp>
      <p:sp>
        <p:nvSpPr>
          <p:cNvPr id="55" name="Marcador de posición de imagen 53">
            <a:extLst>
              <a:ext uri="{FF2B5EF4-FFF2-40B4-BE49-F238E27FC236}">
                <a16:creationId xmlns:a16="http://schemas.microsoft.com/office/drawing/2014/main" id="{151266A0-2320-EB73-D672-99EDF346A7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5085" y="4220008"/>
            <a:ext cx="2083547" cy="2111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Image</a:t>
            </a:r>
          </a:p>
        </p:txBody>
      </p:sp>
      <p:sp>
        <p:nvSpPr>
          <p:cNvPr id="56" name="Marcador de posición de imagen 53">
            <a:extLst>
              <a:ext uri="{FF2B5EF4-FFF2-40B4-BE49-F238E27FC236}">
                <a16:creationId xmlns:a16="http://schemas.microsoft.com/office/drawing/2014/main" id="{8851EEDC-191B-4BA4-E619-E75F8E5B661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51867" y="1895446"/>
            <a:ext cx="2083547" cy="2111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Image</a:t>
            </a:r>
          </a:p>
        </p:txBody>
      </p:sp>
      <p:sp>
        <p:nvSpPr>
          <p:cNvPr id="57" name="Marcador de posición de imagen 53">
            <a:extLst>
              <a:ext uri="{FF2B5EF4-FFF2-40B4-BE49-F238E27FC236}">
                <a16:creationId xmlns:a16="http://schemas.microsoft.com/office/drawing/2014/main" id="{A36A096A-9CD2-66E6-D3B5-03A477BB227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68666" y="4188903"/>
            <a:ext cx="2083547" cy="2111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Image</a:t>
            </a:r>
          </a:p>
        </p:txBody>
      </p:sp>
      <p:sp>
        <p:nvSpPr>
          <p:cNvPr id="2" name="Marcador de contenido 23">
            <a:extLst>
              <a:ext uri="{FF2B5EF4-FFF2-40B4-BE49-F238E27FC236}">
                <a16:creationId xmlns:a16="http://schemas.microsoft.com/office/drawing/2014/main" id="{4FD1A5B1-54C6-1DA6-00A5-84E3CBCA15F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6982" y="6416694"/>
            <a:ext cx="4733738" cy="36251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Font typeface="Arial" panose="020B0604020202020204" pitchFamily="34" charset="0"/>
              <a:buNone/>
              <a:defRPr sz="2000"/>
            </a:lvl2pPr>
          </a:lstStyle>
          <a:p>
            <a:pPr lvl="0"/>
            <a:r>
              <a:rPr lang="en-GB"/>
              <a:t>#Hashtag (if any)</a:t>
            </a:r>
          </a:p>
        </p:txBody>
      </p:sp>
    </p:spTree>
    <p:extLst>
      <p:ext uri="{BB962C8B-B14F-4D97-AF65-F5344CB8AC3E}">
        <p14:creationId xmlns:p14="http://schemas.microsoft.com/office/powerpoint/2010/main" val="3258088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with image +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ight blue background with EDF logo at the left top side of the slide">
            <a:extLst>
              <a:ext uri="{FF2B5EF4-FFF2-40B4-BE49-F238E27FC236}">
                <a16:creationId xmlns:a16="http://schemas.microsoft.com/office/drawing/2014/main" id="{D2CD3F7B-CBB7-A853-C9BE-1294803642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CF24CA5-9F55-BD96-551C-A3D29CB8D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964" y="672562"/>
            <a:ext cx="6853512" cy="53759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slide</a:t>
            </a:r>
            <a:endParaRPr lang="en-GB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CCA4B2CE-BEB0-CDEC-67F5-3CA6E74DA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2793" y="1689452"/>
            <a:ext cx="10764442" cy="72575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err="1"/>
              <a:t>Name</a:t>
            </a:r>
            <a:r>
              <a:rPr lang="es-ES"/>
              <a:t> </a:t>
            </a:r>
            <a:r>
              <a:rPr lang="es-ES" err="1"/>
              <a:t>Surname</a:t>
            </a:r>
            <a:r>
              <a:rPr lang="es-ES"/>
              <a:t>, Role - </a:t>
            </a:r>
            <a:r>
              <a:rPr lang="es-ES" err="1"/>
              <a:t>Organisation</a:t>
            </a:r>
            <a:endParaRPr lang="es-ES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A472EB63-803C-6C6F-8C91-086665ABCD8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29088" y="2586038"/>
            <a:ext cx="7502618" cy="376812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err="1"/>
              <a:t>Brief</a:t>
            </a:r>
            <a:r>
              <a:rPr lang="es-ES"/>
              <a:t> </a:t>
            </a:r>
            <a:r>
              <a:rPr lang="es-ES" err="1"/>
              <a:t>biography</a:t>
            </a:r>
            <a:endParaRPr lang="es-ES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AE9721D5-6DE2-3A7F-27CC-A64142A6B2F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00048" y="6354160"/>
            <a:ext cx="3805518" cy="44229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#Hashtag (</a:t>
            </a:r>
            <a:r>
              <a:rPr lang="es-ES" err="1"/>
              <a:t>if</a:t>
            </a:r>
            <a:r>
              <a:rPr lang="es-ES"/>
              <a:t> </a:t>
            </a:r>
            <a:r>
              <a:rPr lang="es-ES" err="1"/>
              <a:t>any</a:t>
            </a:r>
            <a:r>
              <a:rPr lang="es-ES"/>
              <a:t>)</a:t>
            </a:r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F97C5143-258C-ED92-824E-3EE4A3B041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48" y="2711925"/>
            <a:ext cx="3571876" cy="3597286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77561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item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White and light blue background with EDF logo at the right top side of the slide">
            <a:extLst>
              <a:ext uri="{FF2B5EF4-FFF2-40B4-BE49-F238E27FC236}">
                <a16:creationId xmlns:a16="http://schemas.microsoft.com/office/drawing/2014/main" id="{5C045F7B-B928-BE69-5B96-8C4EDFB17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11BC10A-B42D-B069-CD52-44C67CB9C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3953" y="605212"/>
            <a:ext cx="6292850" cy="578129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0B5F8E"/>
                </a:solidFill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slide</a:t>
            </a:r>
            <a:endParaRPr lang="en-GB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732F2F-36F0-F2D2-0796-5534E06018A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1700" y="2447926"/>
            <a:ext cx="3118971" cy="429746"/>
          </a:xfrm>
        </p:spPr>
        <p:txBody>
          <a:bodyPr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2" name="Marcador de contenido 10">
            <a:extLst>
              <a:ext uri="{FF2B5EF4-FFF2-40B4-BE49-F238E27FC236}">
                <a16:creationId xmlns:a16="http://schemas.microsoft.com/office/drawing/2014/main" id="{BA6C30B1-C471-EEDA-5817-E339601A30B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71358" y="2447926"/>
            <a:ext cx="3118971" cy="429746"/>
          </a:xfrm>
        </p:spPr>
        <p:txBody>
          <a:bodyPr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4F0E3614-906C-E5FC-8D9C-32CDC5F48B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441016" y="2447926"/>
            <a:ext cx="3118971" cy="429746"/>
          </a:xfrm>
        </p:spPr>
        <p:txBody>
          <a:bodyPr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4" name="Marcador de contenido 10">
            <a:extLst>
              <a:ext uri="{FF2B5EF4-FFF2-40B4-BE49-F238E27FC236}">
                <a16:creationId xmlns:a16="http://schemas.microsoft.com/office/drawing/2014/main" id="{0EE98733-BA30-4585-0D58-F643251F27D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2922" y="4652963"/>
            <a:ext cx="3118971" cy="429746"/>
          </a:xfrm>
        </p:spPr>
        <p:txBody>
          <a:bodyPr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5" name="Marcador de contenido 10">
            <a:extLst>
              <a:ext uri="{FF2B5EF4-FFF2-40B4-BE49-F238E27FC236}">
                <a16:creationId xmlns:a16="http://schemas.microsoft.com/office/drawing/2014/main" id="{25EAE6BA-2934-BEC3-D2DD-1AB16D962C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8793" y="4652963"/>
            <a:ext cx="3118971" cy="429746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6" name="Marcador de contenido 10">
            <a:extLst>
              <a:ext uri="{FF2B5EF4-FFF2-40B4-BE49-F238E27FC236}">
                <a16:creationId xmlns:a16="http://schemas.microsoft.com/office/drawing/2014/main" id="{0CEA6E57-95CB-8EC7-2489-B411F52333D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1699" y="3040294"/>
            <a:ext cx="3118971" cy="913140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GB"/>
              <a:t>Role</a:t>
            </a:r>
            <a:br>
              <a:rPr lang="en-GB"/>
            </a:br>
            <a:r>
              <a:rPr lang="en-GB"/>
              <a:t>Organisations</a:t>
            </a:r>
          </a:p>
        </p:txBody>
      </p:sp>
      <p:sp>
        <p:nvSpPr>
          <p:cNvPr id="17" name="Marcador de contenido 10">
            <a:extLst>
              <a:ext uri="{FF2B5EF4-FFF2-40B4-BE49-F238E27FC236}">
                <a16:creationId xmlns:a16="http://schemas.microsoft.com/office/drawing/2014/main" id="{4CC461DF-4EAF-A22F-2EF3-F6FC69677FB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71357" y="3068444"/>
            <a:ext cx="3118971" cy="913140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GB"/>
              <a:t>Role</a:t>
            </a:r>
            <a:br>
              <a:rPr lang="en-GB"/>
            </a:br>
            <a:r>
              <a:rPr lang="en-GB"/>
              <a:t>Organisations</a:t>
            </a:r>
          </a:p>
        </p:txBody>
      </p:sp>
      <p:sp>
        <p:nvSpPr>
          <p:cNvPr id="18" name="Marcador de contenido 10">
            <a:extLst>
              <a:ext uri="{FF2B5EF4-FFF2-40B4-BE49-F238E27FC236}">
                <a16:creationId xmlns:a16="http://schemas.microsoft.com/office/drawing/2014/main" id="{01A12F18-5D96-3743-749D-D6D38AFF14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441016" y="3092481"/>
            <a:ext cx="3118971" cy="913140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GB"/>
              <a:t>Role</a:t>
            </a:r>
            <a:br>
              <a:rPr lang="en-GB"/>
            </a:br>
            <a:r>
              <a:rPr lang="en-GB"/>
              <a:t>Organisations</a:t>
            </a:r>
          </a:p>
        </p:txBody>
      </p:sp>
      <p:sp>
        <p:nvSpPr>
          <p:cNvPr id="19" name="Marcador de contenido 10">
            <a:extLst>
              <a:ext uri="{FF2B5EF4-FFF2-40B4-BE49-F238E27FC236}">
                <a16:creationId xmlns:a16="http://schemas.microsoft.com/office/drawing/2014/main" id="{04D53C74-99D1-9504-3915-4CD6633F2A7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622922" y="5256760"/>
            <a:ext cx="3118971" cy="913140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GB"/>
              <a:t>Role</a:t>
            </a:r>
            <a:br>
              <a:rPr lang="en-GB"/>
            </a:br>
            <a:r>
              <a:rPr lang="en-GB"/>
              <a:t>Organisations</a:t>
            </a:r>
          </a:p>
        </p:txBody>
      </p:sp>
      <p:sp>
        <p:nvSpPr>
          <p:cNvPr id="20" name="Marcador de contenido 10">
            <a:extLst>
              <a:ext uri="{FF2B5EF4-FFF2-40B4-BE49-F238E27FC236}">
                <a16:creationId xmlns:a16="http://schemas.microsoft.com/office/drawing/2014/main" id="{F6C36C4F-8581-3B36-7B7F-6E7FC4F063A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38792" y="5216324"/>
            <a:ext cx="3118971" cy="913140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GB"/>
              <a:t>Role</a:t>
            </a:r>
            <a:br>
              <a:rPr lang="en-GB"/>
            </a:br>
            <a:r>
              <a:rPr lang="en-GB"/>
              <a:t>Organisations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90DA92D-BB74-FDB0-EAFC-795F5538083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20163" y="6343951"/>
            <a:ext cx="3805518" cy="44229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#Hashtag (</a:t>
            </a:r>
            <a:r>
              <a:rPr lang="es-ES" err="1"/>
              <a:t>if</a:t>
            </a:r>
            <a:r>
              <a:rPr lang="es-ES"/>
              <a:t> </a:t>
            </a:r>
            <a:r>
              <a:rPr lang="es-ES" err="1"/>
              <a:t>any</a:t>
            </a:r>
            <a:r>
              <a:rPr lang="es-E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3877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Blue background with EDF logo at the centre top of the slide">
            <a:extLst>
              <a:ext uri="{FF2B5EF4-FFF2-40B4-BE49-F238E27FC236}">
                <a16:creationId xmlns:a16="http://schemas.microsoft.com/office/drawing/2014/main" id="{E08A9C16-9C71-59F4-B217-3EA2BDB04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FEB93BD-4C08-93DB-15C6-82EBB7B092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012247"/>
            <a:ext cx="6858000" cy="806356"/>
          </a:xfrm>
        </p:spPr>
        <p:txBody>
          <a:bodyPr>
            <a:no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</a:defRPr>
            </a:lvl1pPr>
            <a:lvl2pPr>
              <a:defRPr sz="4400">
                <a:solidFill>
                  <a:schemeClr val="bg1"/>
                </a:solidFill>
              </a:defRPr>
            </a:lvl2pPr>
            <a:lvl3pPr>
              <a:defRPr sz="4400">
                <a:solidFill>
                  <a:schemeClr val="bg1"/>
                </a:solidFill>
              </a:defRPr>
            </a:lvl3pPr>
            <a:lvl4pPr>
              <a:defRPr sz="4400">
                <a:solidFill>
                  <a:schemeClr val="bg1"/>
                </a:solidFill>
              </a:defRPr>
            </a:lvl4pPr>
            <a:lvl5pPr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Thank you!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71A3EE32-FD33-89D5-AD35-153B0C121D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4600" y="4921763"/>
            <a:ext cx="6858000" cy="80635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 sz="4400">
                <a:solidFill>
                  <a:schemeClr val="bg1"/>
                </a:solidFill>
              </a:defRPr>
            </a:lvl2pPr>
            <a:lvl3pPr>
              <a:defRPr sz="4400">
                <a:solidFill>
                  <a:schemeClr val="bg1"/>
                </a:solidFill>
              </a:defRPr>
            </a:lvl3pPr>
            <a:lvl4pPr>
              <a:defRPr sz="4400">
                <a:solidFill>
                  <a:schemeClr val="bg1"/>
                </a:solidFill>
              </a:defRPr>
            </a:lvl4pPr>
            <a:lvl5pPr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Follow us on social media</a:t>
            </a:r>
            <a:br>
              <a:rPr lang="en-GB"/>
            </a:br>
            <a:r>
              <a:rPr lang="en-GB"/>
              <a:t>@MyEDF 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B77309E1-1104-A887-4017-3AF13BB892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2930803"/>
            <a:ext cx="6858000" cy="166743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bg1"/>
                </a:solidFill>
              </a:defRPr>
            </a:lvl1pPr>
            <a:lvl2pPr>
              <a:defRPr sz="4400">
                <a:solidFill>
                  <a:schemeClr val="bg1"/>
                </a:solidFill>
              </a:defRPr>
            </a:lvl2pPr>
            <a:lvl3pPr>
              <a:defRPr sz="4400">
                <a:solidFill>
                  <a:schemeClr val="bg1"/>
                </a:solidFill>
              </a:defRPr>
            </a:lvl3pPr>
            <a:lvl4pPr>
              <a:defRPr sz="4400">
                <a:solidFill>
                  <a:schemeClr val="bg1"/>
                </a:solidFill>
              </a:defRPr>
            </a:lvl4pPr>
            <a:lvl5pPr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Special thanks to:</a:t>
            </a:r>
            <a:br>
              <a:rPr lang="en-GB"/>
            </a:br>
            <a:r>
              <a:rPr lang="en-GB"/>
              <a:t>(If any)</a:t>
            </a:r>
          </a:p>
        </p:txBody>
      </p:sp>
    </p:spTree>
    <p:extLst>
      <p:ext uri="{BB962C8B-B14F-4D97-AF65-F5344CB8AC3E}">
        <p14:creationId xmlns:p14="http://schemas.microsoft.com/office/powerpoint/2010/main" val="278827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5F8AC-47D7-6341-3078-B1B4B5B9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B26CF6-D0DE-012E-D2F8-C020183D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5977-CF2C-8343-AA69-F21F21FC6262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1E2E2B-3ECE-8127-23EA-5F3B5310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DB4669-4A46-BDDE-82A3-06628EE7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70F5-4DD9-5B4C-80FA-114CAF212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3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or more than ED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with EDF logo at the centre top of the slide. Below a dark blue rectangle (space to write)">
            <a:extLst>
              <a:ext uri="{FF2B5EF4-FFF2-40B4-BE49-F238E27FC236}">
                <a16:creationId xmlns:a16="http://schemas.microsoft.com/office/drawing/2014/main" id="{9B18B267-5F33-2720-3E2C-392F8456D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1A3D1E-4144-83FD-DC2E-2401389413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8263" y="2263775"/>
            <a:ext cx="9445625" cy="1325563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fr-BE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B747B02-59D1-A92B-F657-A2478AE0CDF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35162" y="3846513"/>
            <a:ext cx="8251825" cy="211931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err="1"/>
              <a:t>Subtitle</a:t>
            </a:r>
            <a:r>
              <a:rPr lang="es-ES"/>
              <a:t> (</a:t>
            </a:r>
            <a:r>
              <a:rPr lang="es-ES" err="1"/>
              <a:t>if</a:t>
            </a:r>
            <a:r>
              <a:rPr lang="es-ES"/>
              <a:t> </a:t>
            </a:r>
            <a:r>
              <a:rPr lang="es-ES" err="1"/>
              <a:t>any</a:t>
            </a:r>
            <a:r>
              <a:rPr lang="es-ES"/>
              <a:t>)</a:t>
            </a:r>
            <a:br>
              <a:rPr lang="es-ES"/>
            </a:br>
            <a:r>
              <a:rPr lang="es-ES"/>
              <a:t>Date</a:t>
            </a:r>
            <a:br>
              <a:rPr lang="es-ES"/>
            </a:br>
            <a:r>
              <a:rPr lang="es-ES"/>
              <a:t>#Hashtag (</a:t>
            </a:r>
            <a:r>
              <a:rPr lang="es-ES" err="1"/>
              <a:t>if</a:t>
            </a:r>
            <a:r>
              <a:rPr lang="es-ES"/>
              <a:t> </a:t>
            </a:r>
            <a:r>
              <a:rPr lang="es-ES" err="1"/>
              <a:t>any</a:t>
            </a:r>
            <a:r>
              <a:rPr lang="es-ES"/>
              <a:t>)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88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White an light blue background with EDF logo at the top right of the slide.">
            <a:extLst>
              <a:ext uri="{FF2B5EF4-FFF2-40B4-BE49-F238E27FC236}">
                <a16:creationId xmlns:a16="http://schemas.microsoft.com/office/drawing/2014/main" id="{670B3D5A-CA65-13F6-4687-D7B4CD06E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C0E035C-E5C3-6A3A-D8EE-D7F5DE9FF10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39976" y="496888"/>
            <a:ext cx="9361487" cy="659559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0B5F8E"/>
                </a:solidFill>
              </a:defRPr>
            </a:lvl1pPr>
            <a:lvl2pPr marL="457200" indent="0">
              <a:buNone/>
              <a:defRPr sz="3100" b="1">
                <a:solidFill>
                  <a:srgbClr val="0B5F8E"/>
                </a:solidFill>
              </a:defRPr>
            </a:lvl2pPr>
            <a:lvl3pPr marL="914400" indent="0">
              <a:buNone/>
              <a:defRPr sz="3100" b="1">
                <a:solidFill>
                  <a:srgbClr val="0B5F8E"/>
                </a:solidFill>
              </a:defRPr>
            </a:lvl3pPr>
            <a:lvl4pPr marL="1371600" indent="0">
              <a:buNone/>
              <a:defRPr sz="3100" b="1">
                <a:solidFill>
                  <a:srgbClr val="0B5F8E"/>
                </a:solidFill>
              </a:defRPr>
            </a:lvl4pPr>
            <a:lvl5pPr marL="1828800" indent="0">
              <a:buNone/>
              <a:defRPr sz="3100" b="1">
                <a:solidFill>
                  <a:srgbClr val="0B5F8E"/>
                </a:solidFill>
              </a:defRPr>
            </a:lvl5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slide</a:t>
            </a:r>
            <a:r>
              <a:rPr lang="es-ES"/>
              <a:t> (Arial 32)</a:t>
            </a:r>
            <a:endParaRPr lang="en-GB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7CA89F8D-252B-683E-D937-1CFB03BC261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8625" y="1794077"/>
            <a:ext cx="11487150" cy="45670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B5F8E"/>
              </a:buClr>
              <a:buNone/>
              <a:defRPr sz="2800"/>
            </a:lvl1pPr>
            <a:lvl2pPr marL="685800" indent="0">
              <a:lnSpc>
                <a:spcPct val="100000"/>
              </a:lnSpc>
              <a:buClr>
                <a:srgbClr val="0B5F8E"/>
              </a:buClr>
              <a:buNone/>
              <a:defRPr sz="2800"/>
            </a:lvl2pPr>
            <a:lvl3pPr>
              <a:buClr>
                <a:srgbClr val="0B5F8E"/>
              </a:buClr>
              <a:defRPr sz="2400"/>
            </a:lvl3pPr>
            <a:lvl4pPr>
              <a:buClr>
                <a:srgbClr val="0B5F8E"/>
              </a:buClr>
              <a:defRPr sz="2400"/>
            </a:lvl4pPr>
            <a:lvl5pPr>
              <a:buClr>
                <a:srgbClr val="0B5F8E"/>
              </a:buClr>
              <a:defRPr sz="24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F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/>
              <a:t>Arial 28. </a:t>
            </a:r>
            <a:r>
              <a:rPr lang="es-ES" err="1"/>
              <a:t>Please</a:t>
            </a:r>
            <a:r>
              <a:rPr lang="es-ES"/>
              <a:t>, try </a:t>
            </a:r>
            <a:r>
              <a:rPr lang="es-ES" err="1"/>
              <a:t>to</a:t>
            </a:r>
            <a:r>
              <a:rPr lang="es-ES"/>
              <a:t> be </a:t>
            </a:r>
            <a:r>
              <a:rPr lang="es-ES" err="1"/>
              <a:t>brief</a:t>
            </a:r>
            <a:r>
              <a:rPr lang="es-ES"/>
              <a:t>.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F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4F4B5ED-4576-4223-9302-5EE766604C0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8624" y="6361112"/>
            <a:ext cx="10176577" cy="49688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000" u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#Hashtag (if any)</a:t>
            </a:r>
          </a:p>
        </p:txBody>
      </p:sp>
    </p:spTree>
    <p:extLst>
      <p:ext uri="{BB962C8B-B14F-4D97-AF65-F5344CB8AC3E}">
        <p14:creationId xmlns:p14="http://schemas.microsoft.com/office/powerpoint/2010/main" val="106425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White background with EDF logo In the right side of the PPT">
            <a:extLst>
              <a:ext uri="{FF2B5EF4-FFF2-40B4-BE49-F238E27FC236}">
                <a16:creationId xmlns:a16="http://schemas.microsoft.com/office/drawing/2014/main" id="{528208B5-16A2-DB93-120D-9082ADB53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3272EB57-8F89-3C2B-78D7-5DE1311498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8913" y="1899243"/>
            <a:ext cx="11514174" cy="4099485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Clr>
                <a:srgbClr val="0B5F8E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Arial 28</a:t>
            </a:r>
          </a:p>
          <a:p>
            <a:pPr lvl="0"/>
            <a:endParaRPr lang="es-ES"/>
          </a:p>
          <a:p>
            <a:pPr lvl="0"/>
            <a:endParaRPr lang="en-GB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99B0659-8FE8-5B92-8555-3A3E0F482D8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8913" y="6119110"/>
            <a:ext cx="10269214" cy="37685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000" u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#Hashtag (if any)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56FB1B3-CC42-C106-F5D7-55600BA92C2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065661" y="708410"/>
            <a:ext cx="9521502" cy="6631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32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Title of the slide (Arial 32)</a:t>
            </a:r>
          </a:p>
        </p:txBody>
      </p:sp>
    </p:spTree>
    <p:extLst>
      <p:ext uri="{BB962C8B-B14F-4D97-AF65-F5344CB8AC3E}">
        <p14:creationId xmlns:p14="http://schemas.microsoft.com/office/powerpoint/2010/main" val="355398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White background with EDF logo on the right side of the PPT">
            <a:extLst>
              <a:ext uri="{FF2B5EF4-FFF2-40B4-BE49-F238E27FC236}">
                <a16:creationId xmlns:a16="http://schemas.microsoft.com/office/drawing/2014/main" id="{88EDF0A0-5900-DF4E-4B36-CDA29E4ACB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27"/>
          <a:stretch/>
        </p:blipFill>
        <p:spPr>
          <a:xfrm>
            <a:off x="0" y="0"/>
            <a:ext cx="1182865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B82C94-9C52-4E28-E909-B4F7F0F4F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583" y="544353"/>
            <a:ext cx="9224057" cy="760134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Agenda – </a:t>
            </a:r>
            <a:r>
              <a:rPr lang="es-ES" err="1"/>
              <a:t>List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items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0ADE5-11C3-1B72-37D9-E9EF482E8E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1538" y="1741045"/>
            <a:ext cx="10512101" cy="504806"/>
          </a:xfrm>
          <a:solidFill>
            <a:srgbClr val="0B5F8E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err="1"/>
              <a:t>Topic</a:t>
            </a:r>
            <a:r>
              <a:rPr lang="es-ES"/>
              <a:t> 1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FEC8A1-83E7-FCF4-ACA4-638B42A2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022" y="6391901"/>
            <a:ext cx="2743200" cy="365125"/>
          </a:xfrm>
        </p:spPr>
        <p:txBody>
          <a:bodyPr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b="1"/>
              <a:t>#Hashtag </a:t>
            </a:r>
            <a:r>
              <a:rPr lang="en-GB"/>
              <a:t>(if any)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6A403E99-11B5-3065-48E8-9D8D8BCBCFE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483307" y="2424110"/>
            <a:ext cx="9900332" cy="504806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err="1"/>
              <a:t>Subtopic</a:t>
            </a:r>
            <a:r>
              <a:rPr lang="es-ES"/>
              <a:t> (</a:t>
            </a:r>
            <a:r>
              <a:rPr lang="es-ES" err="1"/>
              <a:t>if</a:t>
            </a:r>
            <a:r>
              <a:rPr lang="es-ES"/>
              <a:t> </a:t>
            </a:r>
            <a:r>
              <a:rPr lang="es-ES" err="1"/>
              <a:t>any</a:t>
            </a:r>
            <a:r>
              <a:rPr lang="es-ES"/>
              <a:t>)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5F0C2FD9-E737-E6F2-DF84-AB44DD1316A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71539" y="3076353"/>
            <a:ext cx="10512102" cy="504806"/>
          </a:xfrm>
          <a:solidFill>
            <a:srgbClr val="0B5F8E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err="1"/>
              <a:t>Topic</a:t>
            </a:r>
            <a:r>
              <a:rPr lang="es-ES"/>
              <a:t> 2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C22EE2E0-1345-25D3-6D24-5CED3C4753D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71538" y="4409357"/>
            <a:ext cx="10512101" cy="504806"/>
          </a:xfrm>
          <a:solidFill>
            <a:srgbClr val="0B5F8E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err="1"/>
              <a:t>Topic</a:t>
            </a:r>
            <a:r>
              <a:rPr lang="es-ES"/>
              <a:t> 3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3DF0B50D-0DCF-2482-5939-A96618403EA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483306" y="3723589"/>
            <a:ext cx="9900333" cy="504806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err="1"/>
              <a:t>Subtopic</a:t>
            </a:r>
            <a:r>
              <a:rPr lang="es-ES"/>
              <a:t> (</a:t>
            </a:r>
            <a:r>
              <a:rPr lang="es-ES" err="1"/>
              <a:t>if</a:t>
            </a:r>
            <a:r>
              <a:rPr lang="es-ES"/>
              <a:t> </a:t>
            </a:r>
            <a:r>
              <a:rPr lang="es-ES" err="1"/>
              <a:t>any</a:t>
            </a:r>
            <a:r>
              <a:rPr lang="es-ES"/>
              <a:t>)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25BBE434-290B-D30E-22C0-ABB9AA8C991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483306" y="5092422"/>
            <a:ext cx="9900333" cy="504806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err="1"/>
              <a:t>Subtopic</a:t>
            </a:r>
            <a:r>
              <a:rPr lang="es-ES"/>
              <a:t> (</a:t>
            </a:r>
            <a:r>
              <a:rPr lang="es-ES" err="1"/>
              <a:t>if</a:t>
            </a:r>
            <a:r>
              <a:rPr lang="es-ES"/>
              <a:t> </a:t>
            </a:r>
            <a:r>
              <a:rPr lang="es-ES" err="1"/>
              <a:t>any</a:t>
            </a:r>
            <a:r>
              <a:rPr lang="es-E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421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Background with EDF logo at the top right part of the slide and a question mark in white with blue background as an icon at the left side of the slide">
            <a:extLst>
              <a:ext uri="{FF2B5EF4-FFF2-40B4-BE49-F238E27FC236}">
                <a16:creationId xmlns:a16="http://schemas.microsoft.com/office/drawing/2014/main" id="{FC3C08ED-239E-E99E-ACF6-805D520AA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1C375A35-97F8-C571-3AAA-0EED0C1E130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66875" y="2325688"/>
            <a:ext cx="7705725" cy="3563937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the question/s here</a:t>
            </a:r>
          </a:p>
        </p:txBody>
      </p:sp>
      <p:sp>
        <p:nvSpPr>
          <p:cNvPr id="2" name="Marcador de contenido 9">
            <a:extLst>
              <a:ext uri="{FF2B5EF4-FFF2-40B4-BE49-F238E27FC236}">
                <a16:creationId xmlns:a16="http://schemas.microsoft.com/office/drawing/2014/main" id="{3316C277-D0EE-AAF8-A820-6E837E42EE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43137" y="605631"/>
            <a:ext cx="8872538" cy="557213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rgbClr val="0B5F8E"/>
                </a:solidFill>
              </a:defRPr>
            </a:lvl1pPr>
          </a:lstStyle>
          <a:p>
            <a:pPr lvl="0"/>
            <a:r>
              <a:rPr lang="en-GB"/>
              <a:t>Title of the slide </a:t>
            </a:r>
          </a:p>
        </p:txBody>
      </p:sp>
    </p:spTree>
    <p:extLst>
      <p:ext uri="{BB962C8B-B14F-4D97-AF65-F5344CB8AC3E}">
        <p14:creationId xmlns:p14="http://schemas.microsoft.com/office/powerpoint/2010/main" val="125323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with EDF logo ath the top right side. Below a blue rectangle with a white illustration of two speech bubbles&#10;&#10;">
            <a:extLst>
              <a:ext uri="{FF2B5EF4-FFF2-40B4-BE49-F238E27FC236}">
                <a16:creationId xmlns:a16="http://schemas.microsoft.com/office/drawing/2014/main" id="{5348077D-E3BD-2369-EFF7-4C430CD68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7A3F98-4D6D-5605-63A0-E13A96FFDC8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30489" y="546605"/>
            <a:ext cx="9099550" cy="60197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0B5F8E"/>
                </a:solidFill>
              </a:defRPr>
            </a:lvl1pPr>
          </a:lstStyle>
          <a:p>
            <a:pPr lvl="0"/>
            <a:r>
              <a:rPr lang="en-US"/>
              <a:t>Title of the slide (if needed)</a:t>
            </a:r>
            <a:endParaRPr lang="fr-BE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A302B73-0EDF-A58C-1966-D2D3DCCBCF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8508" y="2263698"/>
            <a:ext cx="7136780" cy="373565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Topic / Intro of the topic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201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ight blue background with EDF logo at the centre top of the slide and at the right side the is a cup of coffee icon. ">
            <a:extLst>
              <a:ext uri="{FF2B5EF4-FFF2-40B4-BE49-F238E27FC236}">
                <a16:creationId xmlns:a16="http://schemas.microsoft.com/office/drawing/2014/main" id="{F096493D-7087-43E1-D900-8100D61A7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041A5D8-F4C8-258E-080C-6BE09A4B7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1393" y="3607020"/>
            <a:ext cx="10269214" cy="749827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00:00 – 00:00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599A737-6518-9AA7-07AA-ECD927E8DDA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190856" y="2323133"/>
            <a:ext cx="7810288" cy="1105867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50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err="1"/>
              <a:t>Coffee</a:t>
            </a:r>
            <a:r>
              <a:rPr lang="es-ES"/>
              <a:t> Break</a:t>
            </a:r>
          </a:p>
        </p:txBody>
      </p:sp>
    </p:spTree>
    <p:extLst>
      <p:ext uri="{BB962C8B-B14F-4D97-AF65-F5344CB8AC3E}">
        <p14:creationId xmlns:p14="http://schemas.microsoft.com/office/powerpoint/2010/main" val="374293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ight blue background with EDF logo at the top center of the slide. There is a cutlery icon at the left side of the slide">
            <a:extLst>
              <a:ext uri="{FF2B5EF4-FFF2-40B4-BE49-F238E27FC236}">
                <a16:creationId xmlns:a16="http://schemas.microsoft.com/office/drawing/2014/main" id="{592C91CC-B15E-93ED-D9B9-4764997F5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EE421BC-E1F4-31AD-7532-08A583BACB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1393" y="3607020"/>
            <a:ext cx="10269214" cy="880660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00:00 – 00:00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849E4A21-34E4-10BF-FF2A-D5B834B97BE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7848" y="2323133"/>
            <a:ext cx="7176303" cy="1105867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50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Lunch Break</a:t>
            </a:r>
          </a:p>
        </p:txBody>
      </p:sp>
    </p:spTree>
    <p:extLst>
      <p:ext uri="{BB962C8B-B14F-4D97-AF65-F5344CB8AC3E}">
        <p14:creationId xmlns:p14="http://schemas.microsoft.com/office/powerpoint/2010/main" val="279311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500854-3449-D5F2-96F1-E74AEDC7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20F9C2-D191-E664-C35D-843347E86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99FBFB-6854-3A8F-3B65-923C69C83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B5977-CF2C-8343-AA69-F21F21FC6262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9FA895-26FD-832A-6EDB-1CFC03BCE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8B2EEE-3C96-1C55-AEC7-F9E148B69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70F5-4DD9-5B4C-80FA-114CAF212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81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51" r:id="rId4"/>
    <p:sldLayoutId id="2147483650" r:id="rId5"/>
    <p:sldLayoutId id="2147483655" r:id="rId6"/>
    <p:sldLayoutId id="2147483668" r:id="rId7"/>
    <p:sldLayoutId id="2147483660" r:id="rId8"/>
    <p:sldLayoutId id="2147483662" r:id="rId9"/>
    <p:sldLayoutId id="2147483661" r:id="rId10"/>
    <p:sldLayoutId id="2147483652" r:id="rId11"/>
    <p:sldLayoutId id="2147483653" r:id="rId12"/>
    <p:sldLayoutId id="2147483663" r:id="rId13"/>
    <p:sldLayoutId id="2147483665" r:id="rId14"/>
    <p:sldLayoutId id="2147483664" r:id="rId15"/>
    <p:sldLayoutId id="214748365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e/Uw4xPx6sLU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df-feph.us9.list-manage.com/track/click?u=865a5bbea1086c57a41cc876d&amp;id=6a834d68ff&amp;e=83241493b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df-feph.us9.list-manage.com/track/click?u=865a5bbea1086c57a41cc876d&amp;id=07320c7723&amp;e=83241493b9" TargetMode="External"/><Relationship Id="rId5" Type="http://schemas.openxmlformats.org/officeDocument/2006/relationships/hyperlink" Target="https://edf-feph.us9.list-manage.com/track/click?u=865a5bbea1086c57a41cc876d&amp;id=1a52ee3bf4&amp;e=83241493b9" TargetMode="External"/><Relationship Id="rId4" Type="http://schemas.openxmlformats.org/officeDocument/2006/relationships/hyperlink" Target="https://edf-feph.us9.list-manage.com/track/click?u=865a5bbea1086c57a41cc876d&amp;id=1c3d13b7ef&amp;e=83241493b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f-feph.us9.list-manage.com/track/click?u=865a5bbea1086c57a41cc876d&amp;id=f187291f09&amp;e=83241493b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df-feph.us9.list-manage.com/track/click?u=865a5bbea1086c57a41cc876d&amp;id=060abb6c3d&amp;e=83241493b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f-feph.us9.list-manage.com/track/click?u=865a5bbea1086c57a41cc876d&amp;id=a333566cb0&amp;e=83241493b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denninghaus@edf-feph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Gordon.rattrey@edf-feph.org" TargetMode="External"/><Relationship Id="rId4" Type="http://schemas.openxmlformats.org/officeDocument/2006/relationships/hyperlink" Target="mailto:marine.Uldry@edf-feph.or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us06web.zoom.us/meeting/register/pg8Am63VTxGvfM5EDCxZ6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3D9EA-D18D-77BE-D113-A996A9AB6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3022" y="2134411"/>
            <a:ext cx="6431666" cy="1050542"/>
          </a:xfrm>
        </p:spPr>
        <p:txBody>
          <a:bodyPr/>
          <a:lstStyle/>
          <a:p>
            <a:r>
              <a:rPr lang="en-GB" baseline="30000" dirty="0"/>
              <a:t>1st  </a:t>
            </a:r>
            <a:r>
              <a:rPr lang="en-GB" dirty="0"/>
              <a:t>ENGO Coordination Meeting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578897-5431-C1AA-45B8-6765B0BF6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3022" y="3330526"/>
            <a:ext cx="6991642" cy="1440836"/>
          </a:xfrm>
        </p:spPr>
        <p:txBody>
          <a:bodyPr/>
          <a:lstStyle/>
          <a:p>
            <a:r>
              <a:rPr lang="en-GB" b="1" dirty="0"/>
              <a:t>Date 6</a:t>
            </a:r>
            <a:r>
              <a:rPr lang="en-GB" dirty="0"/>
              <a:t> February 2025</a:t>
            </a:r>
          </a:p>
          <a:p>
            <a:r>
              <a:rPr lang="en-GB" b="1" dirty="0"/>
              <a:t>Time:</a:t>
            </a:r>
            <a:r>
              <a:rPr lang="en-GB" dirty="0"/>
              <a:t> 2:00 – 4:00</a:t>
            </a:r>
          </a:p>
        </p:txBody>
      </p:sp>
    </p:spTree>
    <p:extLst>
      <p:ext uri="{BB962C8B-B14F-4D97-AF65-F5344CB8AC3E}">
        <p14:creationId xmlns:p14="http://schemas.microsoft.com/office/powerpoint/2010/main" val="187903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433AB-CA95-C1D2-B30F-CA04FDD77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3D7775-56BA-4C6B-AB00-70766E148D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New project on women rights and gender mainstreaming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42460-B140-589B-29BD-00B7305467E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400" b="1" dirty="0">
                <a:latin typeface="Arial"/>
                <a:cs typeface="Arial" panose="020B0604020202020204"/>
              </a:rPr>
              <a:t>Objective:</a:t>
            </a:r>
            <a:r>
              <a:rPr lang="en-GB" sz="2400" dirty="0">
                <a:latin typeface="Arial"/>
                <a:cs typeface="Arial" panose="020B0604020202020204"/>
              </a:rPr>
              <a:t> support EDF member organisations, at European and national level, in strengthening their work on women’s rights and gender equality. </a:t>
            </a:r>
          </a:p>
          <a:p>
            <a:endParaRPr lang="en-GB" sz="2400" dirty="0">
              <a:latin typeface="Arial"/>
              <a:cs typeface="Arial" panose="020B0604020202020204"/>
            </a:endParaRPr>
          </a:p>
          <a:p>
            <a:r>
              <a:rPr lang="en-GB" sz="2400" b="1" dirty="0">
                <a:latin typeface="Arial"/>
                <a:cs typeface="Arial" panose="020B0604020202020204"/>
              </a:rPr>
              <a:t>Key activities</a:t>
            </a:r>
            <a:endParaRPr lang="en-GB" sz="2400" dirty="0">
              <a:latin typeface="Arial"/>
              <a:cs typeface="Arial" panose="020B0604020202020204"/>
            </a:endParaRPr>
          </a:p>
          <a:p>
            <a:pPr marL="285750" indent="-285750">
              <a:buFont typeface="Symbol"/>
              <a:buChar char="•"/>
            </a:pPr>
            <a:r>
              <a:rPr lang="en-GB" sz="2400" dirty="0">
                <a:latin typeface="Arial"/>
                <a:cs typeface="Arial" panose="020B0604020202020204"/>
              </a:rPr>
              <a:t>Supporting organisations in establishing women’s committees and integrating gender equality in their work</a:t>
            </a:r>
          </a:p>
          <a:p>
            <a:pPr marL="285750" indent="-285750">
              <a:buFont typeface="Symbol"/>
              <a:buChar char="•"/>
            </a:pPr>
            <a:r>
              <a:rPr lang="en-GB" sz="2400" dirty="0">
                <a:latin typeface="Arial"/>
                <a:cs typeface="Arial" panose="020B0604020202020204"/>
              </a:rPr>
              <a:t>Fostering connection between the disability and feminist movements</a:t>
            </a:r>
          </a:p>
          <a:p>
            <a:pPr marL="285750" indent="-285750">
              <a:buFont typeface="Symbol"/>
              <a:buChar char="•"/>
            </a:pPr>
            <a:r>
              <a:rPr lang="en-GB" sz="2400" dirty="0">
                <a:latin typeface="Arial"/>
                <a:cs typeface="Arial" panose="020B0604020202020204"/>
              </a:rPr>
              <a:t>Increasing networking, awareness and advocacy for the rights and challenges faced by women with disabilities at both national and European level</a:t>
            </a:r>
          </a:p>
          <a:p>
            <a:r>
              <a:rPr lang="en-GB" sz="2400" b="1">
                <a:solidFill>
                  <a:srgbClr val="FF0000"/>
                </a:solidFill>
                <a:latin typeface="Arial"/>
                <a:cs typeface="Arial" panose="020B0604020202020204"/>
              </a:rPr>
              <a:t>Fill out </a:t>
            </a:r>
            <a:r>
              <a:rPr lang="en-GB" sz="2400" b="1" dirty="0">
                <a:solidFill>
                  <a:srgbClr val="FF0000"/>
                </a:solidFill>
                <a:latin typeface="Arial"/>
                <a:cs typeface="Arial" panose="020B0604020202020204"/>
                <a:hlinkClick r:id="rId2"/>
              </a:rPr>
              <a:t>our survey</a:t>
            </a:r>
            <a:r>
              <a:rPr lang="en-GB" sz="2400" b="1">
                <a:solidFill>
                  <a:srgbClr val="FF0000"/>
                </a:solidFill>
                <a:latin typeface="Arial"/>
                <a:cs typeface="Arial" panose="020B0604020202020204"/>
              </a:rPr>
              <a:t> about the work of your organisation, and potential interest to participate (</a:t>
            </a:r>
            <a:r>
              <a:rPr lang="en-GB" sz="2400" b="1" err="1">
                <a:solidFill>
                  <a:srgbClr val="FF0000"/>
                </a:solidFill>
                <a:latin typeface="Arial"/>
                <a:cs typeface="Arial" panose="020B0604020202020204"/>
              </a:rPr>
              <a:t>subgranting</a:t>
            </a:r>
            <a:r>
              <a:rPr lang="en-GB" sz="2400" b="1">
                <a:solidFill>
                  <a:srgbClr val="FF0000"/>
                </a:solidFill>
                <a:latin typeface="Arial"/>
                <a:cs typeface="Arial" panose="020B0604020202020204"/>
              </a:rPr>
              <a:t>, mentorship programme, training, etc)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FE69-55AE-5093-132A-AE6D401F1F9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0571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0B486F-1D29-025F-10AD-2EDA9B14D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15:00 – 15:10</a:t>
            </a:r>
            <a:endParaRPr lang="en-B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1D83FB-13F5-496C-37AC-EA1E774A9C5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/>
              <a:t>Coffee Break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966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11A6E3-1F59-A5BD-3BB0-8CF283F5C6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European and Global Disability Summits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126DA-E61F-874F-CC8C-95C9A226347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Updates from the International Cooperation team</a:t>
            </a:r>
            <a:endParaRPr lang="en-BE" b="0" dirty="0"/>
          </a:p>
        </p:txBody>
      </p:sp>
    </p:spTree>
    <p:extLst>
      <p:ext uri="{BB962C8B-B14F-4D97-AF65-F5344CB8AC3E}">
        <p14:creationId xmlns:p14="http://schemas.microsoft.com/office/powerpoint/2010/main" val="241267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2DF507-A7EC-862F-2E49-432843D93BB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BE">
                <a:cs typeface="Arial"/>
              </a:rPr>
              <a:t>Ukraine </a:t>
            </a:r>
            <a:r>
              <a:rPr lang="en-BE" err="1">
                <a:cs typeface="Arial"/>
              </a:rPr>
              <a:t>Programme</a:t>
            </a:r>
            <a:r>
              <a:rPr lang="en-BE">
                <a:cs typeface="Arial"/>
              </a:rPr>
              <a:t>. </a:t>
            </a:r>
            <a:r>
              <a:rPr lang="en-CA">
                <a:cs typeface="Arial"/>
              </a:rPr>
              <a:t>War’s Impact in Numbers</a:t>
            </a:r>
            <a:endParaRPr lang="en-BE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65CD7-5A58-FF68-A527-009FD51CFF9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CA" dirty="0">
                <a:cs typeface="Arial"/>
              </a:rPr>
              <a:t>The war has increased the disability population in Ukraine by at least </a:t>
            </a:r>
            <a:r>
              <a:rPr lang="en-CA" b="1" dirty="0">
                <a:cs typeface="Arial"/>
              </a:rPr>
              <a:t>300,000</a:t>
            </a:r>
            <a:r>
              <a:rPr lang="en-CA" dirty="0">
                <a:cs typeface="Arial"/>
              </a:rPr>
              <a:t> people due to war-related injuries.</a:t>
            </a:r>
            <a:endParaRPr lang="en-US" dirty="0">
              <a:cs typeface="Arial"/>
            </a:endParaRPr>
          </a:p>
          <a:p>
            <a:pPr marL="457200" indent="-457200">
              <a:buChar char="•"/>
            </a:pPr>
            <a:r>
              <a:rPr lang="en-CA" dirty="0">
                <a:cs typeface="Arial"/>
              </a:rPr>
              <a:t>Officially, </a:t>
            </a:r>
            <a:r>
              <a:rPr lang="en-CA" b="1" dirty="0">
                <a:cs typeface="Arial"/>
              </a:rPr>
              <a:t>14%</a:t>
            </a:r>
            <a:r>
              <a:rPr lang="en-CA" dirty="0">
                <a:cs typeface="Arial"/>
              </a:rPr>
              <a:t> of the 12.7 million people in need of humanitarian assistance in Ukraine are persons with disabilities.</a:t>
            </a:r>
            <a:endParaRPr lang="en-US" dirty="0">
              <a:cs typeface="Arial"/>
            </a:endParaRPr>
          </a:p>
          <a:p>
            <a:pPr marL="457200" indent="-457200">
              <a:buChar char="•"/>
            </a:pPr>
            <a:r>
              <a:rPr lang="en-CA" b="1" dirty="0">
                <a:cs typeface="Arial"/>
              </a:rPr>
              <a:t>3.9 million</a:t>
            </a:r>
            <a:r>
              <a:rPr lang="en-CA" dirty="0">
                <a:cs typeface="Arial"/>
              </a:rPr>
              <a:t> people in Ukraine are estimated to have moderate to severe mental health conditions, with persons with disabilities among the most </a:t>
            </a:r>
            <a:r>
              <a:rPr lang="en-CA" dirty="0" err="1">
                <a:cs typeface="Arial"/>
              </a:rPr>
              <a:t>affectedat</a:t>
            </a:r>
            <a:r>
              <a:rPr lang="en-CA" dirty="0">
                <a:cs typeface="Arial"/>
              </a:rPr>
              <a:t> risk.</a:t>
            </a:r>
            <a:endParaRPr lang="en-US" dirty="0">
              <a:cs typeface="Arial"/>
            </a:endParaRPr>
          </a:p>
          <a:p>
            <a:pPr marL="457200" indent="-457200">
              <a:buChar char="•"/>
            </a:pPr>
            <a:r>
              <a:rPr lang="en-CA" b="1" dirty="0">
                <a:cs typeface="Arial"/>
              </a:rPr>
              <a:t>Half</a:t>
            </a:r>
            <a:r>
              <a:rPr lang="en-CA" dirty="0">
                <a:cs typeface="Arial"/>
              </a:rPr>
              <a:t> of displaced households living in collective shelters include older persons or people with disabilities.</a:t>
            </a:r>
            <a:endParaRPr lang="en-US" dirty="0">
              <a:cs typeface="Arial"/>
            </a:endParaRPr>
          </a:p>
          <a:p>
            <a:endParaRPr lang="fr-BE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86033-D19F-B494-6D0E-D7306C39B4C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3590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8CC92F-B9E0-11AD-11DA-54E9F12E43D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Ukraine </a:t>
            </a:r>
            <a:r>
              <a:rPr lang="en-US" dirty="0" err="1">
                <a:cs typeface="Arial"/>
              </a:rPr>
              <a:t>Programme</a:t>
            </a:r>
            <a:r>
              <a:rPr lang="en-US" dirty="0">
                <a:cs typeface="Arial"/>
              </a:rPr>
              <a:t>. EDF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1AF7A-1502-EA86-13A7-F6B993B847C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cs typeface="Arial"/>
              </a:rPr>
              <a:t>From the first days of the invasion, the European Disability Forum and our partners mobilized to provide life-saving aid, advocate for disability-inclusive policies, and support long-term recovery. Two major initiatives—Empower and </a:t>
            </a:r>
            <a:r>
              <a:rPr lang="en-GB" dirty="0">
                <a:cs typeface="Arial"/>
              </a:rPr>
              <a:t>Ukraine crisis: OPD led disability inclusive response and recovery (Phase 1 and Phase 2)</a:t>
            </a:r>
            <a:r>
              <a:rPr lang="en-CA" dirty="0">
                <a:cs typeface="Arial"/>
              </a:rPr>
              <a:t> —have been at the core of this response.</a:t>
            </a:r>
          </a:p>
          <a:p>
            <a:pPr marL="285750" indent="-285750">
              <a:buFont typeface="Symbol"/>
              <a:buChar char="•"/>
            </a:pPr>
            <a:r>
              <a:rPr lang="en-CA">
                <a:cs typeface="Arial"/>
              </a:rPr>
              <a:t>8 Countries (Ukraine, Poland, Moldova, Latvia, Lithuania, Slovakia, Romania, Hungary) </a:t>
            </a:r>
          </a:p>
          <a:p>
            <a:pPr marL="285750" indent="-285750">
              <a:buFont typeface="Symbol"/>
              <a:buChar char="•"/>
            </a:pPr>
            <a:r>
              <a:rPr lang="en-CA">
                <a:cs typeface="Arial"/>
              </a:rPr>
              <a:t>15 organisations</a:t>
            </a:r>
          </a:p>
          <a:p>
            <a:endParaRPr lang="en-CA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4A50C-27B4-378A-BD66-83687F86A46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2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D1B2C6-9F71-91B0-A3D9-CB8B0CF4F9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Ukraine </a:t>
            </a:r>
            <a:r>
              <a:rPr lang="en-US" dirty="0" err="1">
                <a:cs typeface="Arial"/>
              </a:rPr>
              <a:t>Programme</a:t>
            </a:r>
            <a:r>
              <a:rPr lang="en-US" dirty="0">
                <a:cs typeface="Arial"/>
              </a:rPr>
              <a:t>. EDF Actions</a:t>
            </a:r>
            <a:endParaRPr lang="en-US" b="0" dirty="0">
              <a:solidFill>
                <a:srgbClr val="000000"/>
              </a:solidFill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DB11-CB79-9DDF-D1B5-862772AE35B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CA" dirty="0">
                <a:cs typeface="Arial"/>
              </a:rPr>
              <a:t>More than </a:t>
            </a:r>
            <a:r>
              <a:rPr lang="en-CA" b="1" dirty="0">
                <a:cs typeface="Arial"/>
              </a:rPr>
              <a:t>50,000 beneficiaries</a:t>
            </a:r>
            <a:r>
              <a:rPr lang="en-CA" dirty="0">
                <a:cs typeface="Arial"/>
              </a:rPr>
              <a:t>, including </a:t>
            </a:r>
            <a:r>
              <a:rPr lang="en-CA" b="1" dirty="0">
                <a:cs typeface="Arial"/>
              </a:rPr>
              <a:t>36.000</a:t>
            </a:r>
            <a:r>
              <a:rPr lang="en-CA" dirty="0">
                <a:cs typeface="Arial"/>
              </a:rPr>
              <a:t> people with disabilities.</a:t>
            </a:r>
          </a:p>
          <a:p>
            <a:pPr marL="457200" indent="-457200">
              <a:buChar char="•"/>
            </a:pPr>
            <a:r>
              <a:rPr lang="en-CA" dirty="0">
                <a:cs typeface="Arial"/>
              </a:rPr>
              <a:t>Cash assistance for </a:t>
            </a:r>
            <a:r>
              <a:rPr lang="en-CA" b="1" dirty="0">
                <a:cs typeface="Arial"/>
              </a:rPr>
              <a:t>6,711</a:t>
            </a:r>
            <a:r>
              <a:rPr lang="en-CA" dirty="0">
                <a:cs typeface="Arial"/>
              </a:rPr>
              <a:t> people (€741,000 distributed).</a:t>
            </a:r>
            <a:endParaRPr lang="en-US" dirty="0">
              <a:cs typeface="Arial"/>
            </a:endParaRPr>
          </a:p>
          <a:p>
            <a:pPr marL="457200" indent="-457200">
              <a:buChar char="•"/>
            </a:pPr>
            <a:r>
              <a:rPr lang="en-CA" dirty="0">
                <a:cs typeface="Arial"/>
              </a:rPr>
              <a:t>Assistive devices for </a:t>
            </a:r>
            <a:r>
              <a:rPr lang="en-CA" b="1" dirty="0">
                <a:cs typeface="Arial"/>
              </a:rPr>
              <a:t>1,542</a:t>
            </a:r>
            <a:r>
              <a:rPr lang="en-CA" dirty="0">
                <a:cs typeface="Arial"/>
              </a:rPr>
              <a:t> people to improve mobility and independence.</a:t>
            </a:r>
            <a:endParaRPr lang="en-US" dirty="0">
              <a:cs typeface="Arial"/>
            </a:endParaRPr>
          </a:p>
          <a:p>
            <a:pPr marL="457200" indent="-457200">
              <a:buChar char="•"/>
            </a:pPr>
            <a:r>
              <a:rPr lang="en-CA" dirty="0">
                <a:cs typeface="Arial"/>
              </a:rPr>
              <a:t>Evacuation and transport services for </a:t>
            </a:r>
            <a:r>
              <a:rPr lang="en-CA" b="1" dirty="0">
                <a:cs typeface="Arial"/>
              </a:rPr>
              <a:t>7,178</a:t>
            </a:r>
            <a:r>
              <a:rPr lang="en-CA" dirty="0">
                <a:cs typeface="Arial"/>
              </a:rPr>
              <a:t> persons with disabilities and their families.</a:t>
            </a:r>
            <a:endParaRPr lang="en-US" dirty="0">
              <a:cs typeface="Arial"/>
            </a:endParaRPr>
          </a:p>
          <a:p>
            <a:pPr marL="457200" indent="-457200">
              <a:buChar char="•"/>
            </a:pPr>
            <a:r>
              <a:rPr lang="en-CA" dirty="0">
                <a:cs typeface="Arial"/>
              </a:rPr>
              <a:t>Mental health support for </a:t>
            </a:r>
            <a:r>
              <a:rPr lang="en-CA" b="1" dirty="0">
                <a:cs typeface="Arial"/>
              </a:rPr>
              <a:t>7,484</a:t>
            </a:r>
            <a:r>
              <a:rPr lang="en-CA" dirty="0">
                <a:cs typeface="Arial"/>
              </a:rPr>
              <a:t> people, including psychosocial first aid and trauma counseling.</a:t>
            </a:r>
            <a:endParaRPr lang="en-US" dirty="0">
              <a:cs typeface="Arial"/>
            </a:endParaRPr>
          </a:p>
          <a:p>
            <a:endParaRPr lang="en-CA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4FFA2-2EE4-C1E0-1C3F-79BFCD3C644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0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0E149B-51B7-2308-4F4B-4999F5AAFFA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rial"/>
              </a:rPr>
              <a:t>Ukraine </a:t>
            </a:r>
            <a:r>
              <a:rPr lang="en-US" err="1">
                <a:cs typeface="Arial"/>
              </a:rPr>
              <a:t>Programme</a:t>
            </a:r>
            <a:r>
              <a:rPr lang="en-US">
                <a:cs typeface="Arial"/>
              </a:rPr>
              <a:t>. </a:t>
            </a:r>
            <a:r>
              <a:rPr lang="en-CA">
                <a:cs typeface="Arial"/>
              </a:rPr>
              <a:t>The Path Forward</a:t>
            </a:r>
            <a:endParaRPr lang="en-US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67FE-D05C-C3A8-BB17-87899706AC4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cs typeface="Arial"/>
              </a:rPr>
              <a:t>As Ukraine moves towards reconstruction, </a:t>
            </a:r>
            <a:r>
              <a:rPr lang="en-CA" b="1" dirty="0">
                <a:cs typeface="Arial"/>
              </a:rPr>
              <a:t>accessibility and inclusion</a:t>
            </a:r>
            <a:r>
              <a:rPr lang="en-CA" dirty="0">
                <a:cs typeface="Arial"/>
              </a:rPr>
              <a:t> must be at the heart of recovery efforts. EDF and our partners continue to push for:</a:t>
            </a:r>
            <a:endParaRPr lang="en-US">
              <a:cs typeface="Arial"/>
            </a:endParaRPr>
          </a:p>
          <a:p>
            <a:r>
              <a:rPr lang="en-CA" dirty="0">
                <a:cs typeface="Arial"/>
              </a:rPr>
              <a:t>🔹 </a:t>
            </a:r>
            <a:r>
              <a:rPr lang="en-CA" b="1" dirty="0">
                <a:cs typeface="Arial"/>
              </a:rPr>
              <a:t>Accessible cities and infrastructure</a:t>
            </a:r>
            <a:r>
              <a:rPr lang="en-CA" dirty="0">
                <a:cs typeface="Arial"/>
              </a:rPr>
              <a:t> in post-war reconstruction.</a:t>
            </a:r>
            <a:endParaRPr lang="en-US">
              <a:cs typeface="Arial"/>
            </a:endParaRPr>
          </a:p>
          <a:p>
            <a:r>
              <a:rPr lang="en-CA" dirty="0">
                <a:cs typeface="Arial"/>
              </a:rPr>
              <a:t>🔹 Full deinstitutionalisation, transitioning from segregated communal settings to independent living with community-based support.</a:t>
            </a:r>
            <a:endParaRPr lang="en-US">
              <a:cs typeface="Arial"/>
            </a:endParaRPr>
          </a:p>
          <a:p>
            <a:r>
              <a:rPr lang="en-CA" dirty="0">
                <a:cs typeface="Arial"/>
              </a:rPr>
              <a:t>🔹 </a:t>
            </a:r>
            <a:r>
              <a:rPr lang="en-CA" b="1" dirty="0">
                <a:cs typeface="Arial"/>
              </a:rPr>
              <a:t>Better policies and funding</a:t>
            </a:r>
            <a:r>
              <a:rPr lang="en-CA" dirty="0">
                <a:cs typeface="Arial"/>
              </a:rPr>
              <a:t> for disability-inclusive humanitarian aid and social services.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75E36-AE6A-FAFC-F3B9-4A944A4933A5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19574D-3381-7B3F-431F-CA3152790FA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Updates from EDF &amp; Members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7CD5-924C-E7EC-DC0A-42E08C1D3DA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Is there something you wish to share from your upcoming events campaigns?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98134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A6731-F2B5-D95A-EC73-CB9D33A9A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fr-BE" b="1" dirty="0" err="1">
                <a:solidFill>
                  <a:srgbClr val="0A77B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February</a:t>
            </a:r>
            <a:endParaRPr lang="fr-BE" sz="2800" b="1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BE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</a:t>
            </a:r>
            <a:r>
              <a:rPr lang="en-BE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n-BE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 February (Thessaloniki, Greece):</a:t>
            </a:r>
            <a:r>
              <a:rPr lang="en-BE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BE" sz="24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 tooltip="https://www.edf-feph.org/events-slug/edf-womens-committee-meeting-in-thessaloniki-greece-21st-and-22nd-february-2025/"/>
              </a:rPr>
              <a:t>EDF Women’s Committee meeting</a:t>
            </a:r>
            <a:endParaRPr lang="en-BE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BE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26 February (Online):</a:t>
            </a:r>
            <a:r>
              <a:rPr lang="en-BE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BE" sz="24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 tooltip="https://www.deque.com/axe-con/"/>
              </a:rPr>
              <a:t>DEQUE event. Building Accessible Experiences. Keynote on the European Accessibility Act (EAA) Keynote</a:t>
            </a:r>
            <a:endParaRPr lang="en-BE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BE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27 February (Online):</a:t>
            </a:r>
            <a:r>
              <a:rPr lang="en-BE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BE" sz="2400" u="sng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Making the European Disability Card a reality</a:t>
            </a:r>
            <a:endParaRPr lang="fr-BE" sz="2400" u="sng" dirty="0">
              <a:solidFill>
                <a:srgbClr val="467886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BE" b="1" dirty="0">
                <a:solidFill>
                  <a:srgbClr val="0A77B3"/>
                </a:solidFill>
                <a:latin typeface="Tahoma" panose="020B0604030504040204" pitchFamily="34" charset="0"/>
              </a:rPr>
              <a:t>March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BE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18-20 March (Athens, Greece):</a:t>
            </a:r>
            <a:r>
              <a:rPr lang="en-BE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WHO event. Transforming the NCD and Mental Health agendas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BE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 March (Online): </a:t>
            </a:r>
            <a:r>
              <a:rPr lang="en-BE" sz="24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 tooltip="https://www.edf-feph.org/events-slug/edf-board-meeting-online-21-march-2025/"/>
              </a:rPr>
              <a:t>EDF Board meeting</a:t>
            </a:r>
            <a:endParaRPr lang="en-BE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u="sng" kern="100" dirty="0">
              <a:solidFill>
                <a:srgbClr val="467886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E0ECE-8CB6-8A77-2FAC-BC9103A181B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/>
              <a:t>Upcoming Events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89349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CE322F-94FA-2532-E5F3-D574C7042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fr-BE" sz="3200" b="1" dirty="0">
                <a:solidFill>
                  <a:srgbClr val="0A77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April</a:t>
            </a:r>
            <a:endParaRPr lang="en-BE" sz="2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BE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2-3 April (Berlin, Germany): </a:t>
            </a:r>
            <a:r>
              <a:rPr lang="en-BE" sz="24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Global Disability Summit</a:t>
            </a:r>
            <a:endParaRPr lang="en-BE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BE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23 - 24 April (Online and Brno, Czechia): </a:t>
            </a:r>
            <a:r>
              <a:rPr lang="en-BE" sz="24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IAAP EU Accessibility 2025 Hybrid Event</a:t>
            </a:r>
            <a:endParaRPr lang="en-BE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BE" b="1" dirty="0">
                <a:solidFill>
                  <a:srgbClr val="0A77B3"/>
                </a:solidFill>
                <a:latin typeface="Tahoma" panose="020B0604030504040204" pitchFamily="34" charset="0"/>
              </a:rPr>
              <a:t>June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BE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 June afternoon</a:t>
            </a:r>
            <a:r>
              <a:rPr lang="en-BE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BE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(Vilnius, Lithuania)</a:t>
            </a:r>
            <a:r>
              <a:rPr lang="en-BE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EDF Board Meeting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BE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21 - 22 June (Vilnius, Lithuania): </a:t>
            </a:r>
            <a:r>
              <a:rPr lang="en-BE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EDF Annual General Assembly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B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BE" sz="2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2C599-8356-C010-FA07-52CE5FE5FC6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fr-BE" err="1"/>
              <a:t>Upcoming</a:t>
            </a:r>
            <a:r>
              <a:rPr lang="fr-BE"/>
              <a:t> Events (3)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0016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41E119-746C-8126-EE3D-B84BCECF439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BE"/>
              <a:t>House </a:t>
            </a:r>
            <a:r>
              <a:rPr lang="fr-BE" err="1"/>
              <a:t>Keeping</a:t>
            </a:r>
            <a:r>
              <a:rPr lang="fr-BE"/>
              <a:t> Rules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89D95-C954-CA04-9B86-2CA462F5325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We provide Sign Interpretation &amp; Captioning, the link in the chat and activate it on your screen in Zoom</a:t>
            </a:r>
          </a:p>
          <a:p>
            <a:r>
              <a:rPr lang="en-US"/>
              <a:t>Raise your hand if you want to take the floor (</a:t>
            </a:r>
            <a:r>
              <a:rPr lang="en-US" err="1"/>
              <a:t>Alt+y</a:t>
            </a:r>
            <a:r>
              <a:rPr lang="en-US"/>
              <a:t>) or simply let us know</a:t>
            </a:r>
          </a:p>
          <a:p>
            <a:r>
              <a:rPr lang="en-US"/>
              <a:t>You are welcome to use the chat to put in your upcoming events we share them in the Members Mailing</a:t>
            </a:r>
          </a:p>
          <a:p>
            <a:r>
              <a:rPr lang="en-US"/>
              <a:t>We will take a photo before the break</a:t>
            </a:r>
          </a:p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39645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33311F-0531-639E-0997-3EE66F343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BE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 February (Online): </a:t>
            </a:r>
            <a:r>
              <a:rPr lang="en-BE" sz="28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 tooltip="https://us06web.zoom.us/meeting/register/fZFwpH1sRkuVEso5qzeA3A"/>
              </a:rPr>
              <a:t>New European Commission and Parliament: A rundown of all you need to know</a:t>
            </a:r>
            <a:endParaRPr lang="en-BE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376DA-563D-93CB-3506-60CC58EACC6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/>
              <a:t>Upcoming Trainings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8208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E6A91B-2171-DA04-031D-AE6EC762D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A77B3"/>
                </a:solidFill>
                <a:latin typeface="Tahoma" panose="020B0604030504040204" pitchFamily="34" charset="0"/>
              </a:rPr>
              <a:t>Reminder</a:t>
            </a:r>
          </a:p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In 2025 there will be two more meetings </a:t>
            </a:r>
            <a:r>
              <a:rPr lang="en-US" b="1" dirty="0" err="1">
                <a:latin typeface="Arial"/>
                <a:cs typeface="Arial"/>
              </a:rPr>
              <a:t>organised</a:t>
            </a:r>
            <a:r>
              <a:rPr lang="en-US" b="1" dirty="0">
                <a:latin typeface="Arial"/>
                <a:cs typeface="Arial"/>
              </a:rPr>
              <a:t>, block your calendar on those days already!</a:t>
            </a:r>
          </a:p>
          <a:p>
            <a:r>
              <a:rPr lang="en-US" dirty="0">
                <a:latin typeface="Arial"/>
                <a:cs typeface="Arial"/>
              </a:rPr>
              <a:t>Thursday, 5</a:t>
            </a:r>
            <a:r>
              <a:rPr lang="en-US" baseline="30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 June from 2 to 4 pm</a:t>
            </a:r>
          </a:p>
          <a:p>
            <a:r>
              <a:rPr lang="en-US" dirty="0"/>
              <a:t>Thursday, 2</a:t>
            </a:r>
            <a:r>
              <a:rPr lang="en-US" baseline="30000" dirty="0"/>
              <a:t>nd</a:t>
            </a:r>
            <a:r>
              <a:rPr lang="en-US" dirty="0"/>
              <a:t> October from 2 to 4 pm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7459B-3E64-3759-5F8F-A015C531D0F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2FFF5-52C2-B80E-E1DE-A4DEA277A7A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/>
              <a:t>ENGO Meetings in 2025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90532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DF6448-6C6F-ED29-9DF5-EE6DD13F96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Do you have any Questions? Any comments? 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D1F6F-2E19-B6EB-29B4-54BE397CA6A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Questions &amp; Answers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32931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9F4412-482E-F184-AA49-363D0FA96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/>
              <a:t>Do you have any input? Questions, or simply wish to discuss about the topic with our colleagues? Contact them!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Arial"/>
                <a:cs typeface="Arial"/>
              </a:rPr>
              <a:t>Marie Denninghaus Policy &amp; Membership Capacity Development Manager  </a:t>
            </a:r>
            <a:r>
              <a:rPr lang="en-US" dirty="0">
                <a:latin typeface="Arial"/>
                <a:cs typeface="Arial"/>
                <a:hlinkClick r:id="rId3"/>
              </a:rPr>
              <a:t>marie.denninghaus@edf-feph.org</a:t>
            </a:r>
            <a:r>
              <a:rPr lang="en-US" dirty="0">
                <a:latin typeface="Arial"/>
                <a:cs typeface="Arial"/>
              </a:rPr>
              <a:t> </a:t>
            </a:r>
          </a:p>
          <a:p>
            <a:r>
              <a:rPr lang="en-US" dirty="0">
                <a:latin typeface="Arial"/>
                <a:cs typeface="Arial"/>
              </a:rPr>
              <a:t>Marine Uldry, Human Rights Coordinator: </a:t>
            </a:r>
            <a:r>
              <a:rPr lang="en-US" dirty="0">
                <a:latin typeface="Arial"/>
                <a:cs typeface="Arial"/>
                <a:hlinkClick r:id="rId4"/>
              </a:rPr>
              <a:t>marine.Uldry@edf-feph.org</a:t>
            </a:r>
            <a:r>
              <a:rPr lang="en-US" dirty="0">
                <a:latin typeface="Arial"/>
                <a:cs typeface="Arial"/>
              </a:rPr>
              <a:t> </a:t>
            </a:r>
          </a:p>
          <a:p>
            <a:r>
              <a:rPr lang="en-US" dirty="0">
                <a:latin typeface="Arial"/>
                <a:cs typeface="Arial"/>
              </a:rPr>
              <a:t>Gordon </a:t>
            </a:r>
            <a:r>
              <a:rPr lang="en-US" dirty="0" err="1">
                <a:latin typeface="Arial"/>
                <a:cs typeface="Arial"/>
              </a:rPr>
              <a:t>Rattrey</a:t>
            </a:r>
            <a:r>
              <a:rPr lang="en-US" dirty="0">
                <a:latin typeface="Arial"/>
                <a:cs typeface="Arial"/>
              </a:rPr>
              <a:t>, International Cooperation &amp; Humanitarian Coordinator: </a:t>
            </a:r>
            <a:r>
              <a:rPr lang="en-US" dirty="0">
                <a:latin typeface="Arial"/>
                <a:cs typeface="Arial"/>
                <a:hlinkClick r:id="rId5"/>
              </a:rPr>
              <a:t>Gordon.rattrey@edf-feph.org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71855-610E-9EF0-B102-2E6B52331D3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/>
              <a:t>Contacts of colleagues who presented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77365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EB44945-862D-8ABD-6EAC-F96E33BA3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951742-B41D-7F00-180A-979E482929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14600" y="3254188"/>
            <a:ext cx="6858000" cy="1792472"/>
          </a:xfrm>
        </p:spPr>
        <p:txBody>
          <a:bodyPr/>
          <a:lstStyle/>
          <a:p>
            <a:r>
              <a:rPr lang="en-GB"/>
              <a:t>Special thanks to all of you </a:t>
            </a:r>
          </a:p>
        </p:txBody>
      </p:sp>
    </p:spTree>
    <p:extLst>
      <p:ext uri="{BB962C8B-B14F-4D97-AF65-F5344CB8AC3E}">
        <p14:creationId xmlns:p14="http://schemas.microsoft.com/office/powerpoint/2010/main" val="296702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312F3-3473-F2BB-EB4A-D9A178A7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Agenda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BA8F3-7FC7-F6AC-1FC3-72B0FE509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Round of Introduction</a:t>
            </a:r>
            <a:endParaRPr lang="en-B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C857AF-9F67-A156-270C-BA0E94EA90A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71538" y="2682409"/>
            <a:ext cx="10512102" cy="504806"/>
          </a:xfrm>
        </p:spPr>
        <p:txBody>
          <a:bodyPr/>
          <a:lstStyle/>
          <a:p>
            <a:r>
              <a:rPr lang="fr-BE" dirty="0"/>
              <a:t>Updates on the EU Disability </a:t>
            </a:r>
            <a:r>
              <a:rPr lang="fr-BE" dirty="0" err="1"/>
              <a:t>Card</a:t>
            </a:r>
            <a:endParaRPr lang="en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06F56-1141-B892-EA35-77917FDFB30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71537" y="3623773"/>
            <a:ext cx="10512101" cy="5048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BE" dirty="0">
                <a:latin typeface="Arial"/>
                <a:cs typeface="Arial"/>
              </a:rPr>
              <a:t>EU </a:t>
            </a:r>
            <a:r>
              <a:rPr lang="fr-BE" dirty="0" err="1">
                <a:latin typeface="Arial"/>
                <a:cs typeface="Arial"/>
              </a:rPr>
              <a:t>Review</a:t>
            </a:r>
            <a:r>
              <a:rPr lang="fr-BE" dirty="0">
                <a:latin typeface="Arial"/>
                <a:cs typeface="Arial"/>
              </a:rPr>
              <a:t> by the CRPD </a:t>
            </a:r>
            <a:r>
              <a:rPr lang="fr-BE" dirty="0" err="1">
                <a:latin typeface="Arial"/>
                <a:cs typeface="Arial"/>
              </a:rPr>
              <a:t>committee</a:t>
            </a:r>
            <a:r>
              <a:rPr lang="fr-BE" dirty="0">
                <a:latin typeface="Arial"/>
                <a:cs typeface="Arial"/>
              </a:rPr>
              <a:t> &amp; </a:t>
            </a:r>
            <a:r>
              <a:rPr lang="fr-BE" dirty="0" err="1">
                <a:latin typeface="Arial"/>
                <a:cs typeface="Arial"/>
              </a:rPr>
              <a:t>Women’s</a:t>
            </a:r>
            <a:r>
              <a:rPr lang="fr-BE" dirty="0">
                <a:latin typeface="Arial"/>
                <a:cs typeface="Arial"/>
              </a:rPr>
              <a:t> Rights</a:t>
            </a:r>
            <a:endParaRPr lang="fr-BE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r-BE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4073CC7-7723-5A57-4A8C-96CFEA0CD987}"/>
              </a:ext>
            </a:extLst>
          </p:cNvPr>
          <p:cNvSpPr txBox="1">
            <a:spLocks/>
          </p:cNvSpPr>
          <p:nvPr/>
        </p:nvSpPr>
        <p:spPr>
          <a:xfrm>
            <a:off x="870681" y="4565137"/>
            <a:ext cx="10359354" cy="504806"/>
          </a:xfrm>
          <a:prstGeom prst="rect">
            <a:avLst/>
          </a:prstGeom>
          <a:solidFill>
            <a:srgbClr val="0B5F8E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>
                <a:latin typeface="Arial"/>
                <a:cs typeface="Arial"/>
              </a:rPr>
              <a:t>Updates </a:t>
            </a:r>
            <a:r>
              <a:rPr lang="fr-BE" dirty="0" err="1">
                <a:latin typeface="Arial"/>
                <a:cs typeface="Arial"/>
              </a:rPr>
              <a:t>from</a:t>
            </a:r>
            <a:r>
              <a:rPr lang="fr-BE" dirty="0">
                <a:latin typeface="Arial"/>
                <a:cs typeface="Arial"/>
              </a:rPr>
              <a:t> the International </a:t>
            </a:r>
            <a:r>
              <a:rPr lang="fr-BE" dirty="0" err="1">
                <a:latin typeface="Arial"/>
                <a:cs typeface="Arial"/>
              </a:rPr>
              <a:t>Cooperation</a:t>
            </a:r>
            <a:r>
              <a:rPr lang="fr-BE" dirty="0">
                <a:latin typeface="Arial"/>
                <a:cs typeface="Arial"/>
              </a:rPr>
              <a:t> Team</a:t>
            </a:r>
            <a:endParaRPr lang="fr-BE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2A05761-044C-A54D-613E-C8A75C66945E}"/>
              </a:ext>
            </a:extLst>
          </p:cNvPr>
          <p:cNvSpPr txBox="1">
            <a:spLocks/>
          </p:cNvSpPr>
          <p:nvPr/>
        </p:nvSpPr>
        <p:spPr>
          <a:xfrm>
            <a:off x="731837" y="5506501"/>
            <a:ext cx="10512101" cy="504806"/>
          </a:xfrm>
          <a:prstGeom prst="rect">
            <a:avLst/>
          </a:prstGeom>
          <a:solidFill>
            <a:srgbClr val="0B5F8E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Updates on </a:t>
            </a:r>
            <a:r>
              <a:rPr lang="fr-BE" dirty="0" err="1"/>
              <a:t>events</a:t>
            </a:r>
            <a:r>
              <a:rPr lang="fr-BE" dirty="0"/>
              <a:t> &amp; trainings  </a:t>
            </a:r>
            <a:r>
              <a:rPr lang="fr-BE" dirty="0" err="1"/>
              <a:t>from</a:t>
            </a:r>
            <a:r>
              <a:rPr lang="fr-BE" dirty="0"/>
              <a:t> EDF &amp; </a:t>
            </a:r>
            <a:r>
              <a:rPr lang="fr-BE" dirty="0" err="1"/>
              <a:t>Members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9738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5C87-008A-F65A-1345-4B7BAD67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Round of Introduction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E5C9A-CC99-3238-8982-2A8E5E476B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srgbClr val="0B5F8E"/>
                </a:solidFill>
                <a:ea typeface="+mj-ea"/>
              </a:rPr>
              <a:t>Please say: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Your 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Which </a:t>
            </a:r>
            <a:r>
              <a:rPr lang="en-US" dirty="0" err="1"/>
              <a:t>organisation</a:t>
            </a:r>
            <a:r>
              <a:rPr lang="en-US" dirty="0"/>
              <a:t> do you represent?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Your pronouns if you wish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an update point about your </a:t>
            </a:r>
            <a:r>
              <a:rPr lang="en-US" dirty="0" err="1"/>
              <a:t>organisation</a:t>
            </a:r>
            <a:r>
              <a:rPr lang="en-US" dirty="0"/>
              <a:t> if you have one</a:t>
            </a:r>
          </a:p>
          <a:p>
            <a:endParaRPr lang="en-US" dirty="0"/>
          </a:p>
          <a:p>
            <a:r>
              <a:rPr lang="en-US" dirty="0"/>
              <a:t>Pass then the floor to someone else</a:t>
            </a:r>
            <a:endParaRPr lang="en-BE" dirty="0"/>
          </a:p>
        </p:txBody>
      </p:sp>
      <p:pic>
        <p:nvPicPr>
          <p:cNvPr id="8" name="Picture Placeholder 7" descr="A cartoon of a person&#10;&#10;Description automatically generated">
            <a:extLst>
              <a:ext uri="{FF2B5EF4-FFF2-40B4-BE49-F238E27FC236}">
                <a16:creationId xmlns:a16="http://schemas.microsoft.com/office/drawing/2014/main" id="{BDC452D9-1487-0DEB-97F4-7FEF8339A1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722" b="37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23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6200F3-C596-4518-C0E8-8DF2F5A41B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Work on Climate &amp; Disaster Risk Reduction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BBC37-59E6-E00D-4DC1-8164E0E424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Updates on the EU Disability Card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3647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625E36-5546-CF02-110E-401FE1579F2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Update on the Disability Card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1EAD-80B3-6052-85EF-1D1DDC1FE7A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Text was officially published in November 2024, starting the countdown to make it a reality.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EU countries need to adapt the new law to their national laws. They have a maximum of </a:t>
            </a:r>
            <a:r>
              <a:rPr lang="en-GB" b="1" dirty="0"/>
              <a:t>30 months </a:t>
            </a:r>
            <a:r>
              <a:rPr lang="en-GB" dirty="0"/>
              <a:t>to do this.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    Implementation: EU countries have to apply the law and start issuing the Card. They have a maximum of </a:t>
            </a:r>
            <a:r>
              <a:rPr lang="en-GB" b="1" dirty="0"/>
              <a:t>42 months </a:t>
            </a:r>
            <a:r>
              <a:rPr lang="en-GB" dirty="0"/>
              <a:t>from the publication in the official EU journal to do this.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It is important to note that EU countries can implement the laws in a shorter amount of time, the indicated durations are maximum amounts. We expected the final deadline for implementation to be in </a:t>
            </a:r>
            <a:r>
              <a:rPr lang="en-GB" b="1" dirty="0"/>
              <a:t>2028</a:t>
            </a:r>
            <a:r>
              <a:rPr lang="en-GB" dirty="0"/>
              <a:t>.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6786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005BA-80A4-C7BB-856A-1A3783CCB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35E54-A0F4-FBC4-71FD-8B20C18BA1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Update on the Disability Card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99925-4DD0-9312-3018-31EA2A5979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8625" y="1794077"/>
            <a:ext cx="6251121" cy="456703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Now is the time to influence your national governments!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EDF will publish a toolkit to support you (expected end of February)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>
                <a:hlinkClick r:id="rId2"/>
              </a:rPr>
              <a:t>Online workshop on 27 February </a:t>
            </a:r>
            <a:r>
              <a:rPr lang="de-DE" dirty="0"/>
              <a:t>to explain the content of the final text and the actions you can take to influence national governments.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5" name="Picture 4" descr="Banner for the Disability Card event with the image of a wheelchair user presenting their Disabilty Card at a reception desk.">
            <a:extLst>
              <a:ext uri="{FF2B5EF4-FFF2-40B4-BE49-F238E27FC236}">
                <a16:creationId xmlns:a16="http://schemas.microsoft.com/office/drawing/2014/main" id="{69C76DE2-B014-7B96-4BC9-690D85A90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397" y="1999229"/>
            <a:ext cx="5083629" cy="28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2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7B6CA0-9457-B08E-1E09-4AD6068C96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EU Review by the Committee on the Rights of Persons with Disabilities – short updates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2CDAC-D3BB-08FF-B2AD-4CA199EE5AB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EU Review by the UN Committee on the Rights of Persons with Disabilities &amp; work on Women Rights</a:t>
            </a:r>
          </a:p>
        </p:txBody>
      </p:sp>
    </p:spTree>
    <p:extLst>
      <p:ext uri="{BB962C8B-B14F-4D97-AF65-F5344CB8AC3E}">
        <p14:creationId xmlns:p14="http://schemas.microsoft.com/office/powerpoint/2010/main" val="379032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881EC6-B604-3DA3-6717-1581612C3B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Evaluation of the EU by the CRPD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71F1-28E8-E58F-E5E3-EB99B6CB4BE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Char char="•"/>
            </a:pPr>
            <a:r>
              <a:rPr lang="fr-BE" dirty="0" err="1">
                <a:cs typeface="Arial" panose="020B0604020202020204"/>
              </a:rPr>
              <a:t>We</a:t>
            </a:r>
            <a:r>
              <a:rPr lang="fr-BE" dirty="0">
                <a:cs typeface="Arial" panose="020B0604020202020204"/>
              </a:rPr>
              <a:t> </a:t>
            </a:r>
            <a:r>
              <a:rPr lang="fr-BE" dirty="0" err="1">
                <a:cs typeface="Arial" panose="020B0604020202020204"/>
              </a:rPr>
              <a:t>submitted</a:t>
            </a:r>
            <a:r>
              <a:rPr lang="fr-BE" dirty="0">
                <a:cs typeface="Arial" panose="020B0604020202020204"/>
              </a:rPr>
              <a:t> EDF alternative report. </a:t>
            </a:r>
          </a:p>
          <a:p>
            <a:pPr marL="457200" indent="-457200">
              <a:buChar char="•"/>
            </a:pPr>
            <a:r>
              <a:rPr lang="fr-BE" dirty="0" err="1">
                <a:cs typeface="Arial" panose="020B0604020202020204"/>
              </a:rPr>
              <a:t>We</a:t>
            </a:r>
            <a:r>
              <a:rPr lang="fr-BE" dirty="0">
                <a:cs typeface="Arial" panose="020B0604020202020204"/>
              </a:rPr>
              <a:t> are meeting </a:t>
            </a:r>
            <a:r>
              <a:rPr lang="fr-BE" dirty="0" err="1">
                <a:cs typeface="Arial" panose="020B0604020202020204"/>
              </a:rPr>
              <a:t>today</a:t>
            </a:r>
            <a:r>
              <a:rPr lang="fr-BE" dirty="0">
                <a:cs typeface="Arial" panose="020B0604020202020204"/>
              </a:rPr>
              <a:t> </a:t>
            </a:r>
            <a:r>
              <a:rPr lang="fr-BE" dirty="0" err="1">
                <a:cs typeface="Arial" panose="020B0604020202020204"/>
              </a:rPr>
              <a:t>with</a:t>
            </a:r>
            <a:r>
              <a:rPr lang="fr-BE" dirty="0">
                <a:cs typeface="Arial" panose="020B0604020202020204"/>
              </a:rPr>
              <a:t> the '</a:t>
            </a:r>
            <a:r>
              <a:rPr lang="fr-BE" dirty="0" err="1">
                <a:cs typeface="Arial" panose="020B0604020202020204"/>
              </a:rPr>
              <a:t>task</a:t>
            </a:r>
            <a:r>
              <a:rPr lang="fr-BE" dirty="0">
                <a:cs typeface="Arial" panose="020B0604020202020204"/>
              </a:rPr>
              <a:t> force' of the </a:t>
            </a:r>
            <a:r>
              <a:rPr lang="fr-BE" dirty="0" err="1">
                <a:cs typeface="Arial" panose="020B0604020202020204"/>
              </a:rPr>
              <a:t>Committee</a:t>
            </a:r>
            <a:r>
              <a:rPr lang="fr-BE" dirty="0">
                <a:cs typeface="Arial" panose="020B0604020202020204"/>
              </a:rPr>
              <a:t>. </a:t>
            </a:r>
          </a:p>
          <a:p>
            <a:pPr marL="457200" indent="-457200">
              <a:buChar char="•"/>
            </a:pPr>
            <a:r>
              <a:rPr lang="fr-BE" dirty="0" err="1">
                <a:cs typeface="Arial" panose="020B0604020202020204"/>
              </a:rPr>
              <a:t>We</a:t>
            </a:r>
            <a:r>
              <a:rPr lang="fr-BE" dirty="0">
                <a:cs typeface="Arial" panose="020B0604020202020204"/>
              </a:rPr>
              <a:t> </a:t>
            </a:r>
            <a:r>
              <a:rPr lang="fr-BE" dirty="0" err="1">
                <a:cs typeface="Arial" panose="020B0604020202020204"/>
              </a:rPr>
              <a:t>will</a:t>
            </a:r>
            <a:r>
              <a:rPr lang="fr-BE" dirty="0">
                <a:cs typeface="Arial" panose="020B0604020202020204"/>
              </a:rPr>
              <a:t> </a:t>
            </a:r>
            <a:r>
              <a:rPr lang="fr-BE" dirty="0" err="1">
                <a:cs typeface="Arial" panose="020B0604020202020204"/>
              </a:rPr>
              <a:t>participate</a:t>
            </a:r>
            <a:r>
              <a:rPr lang="fr-BE" dirty="0">
                <a:cs typeface="Arial" panose="020B0604020202020204"/>
              </a:rPr>
              <a:t> in meetings in Geneva, </a:t>
            </a:r>
            <a:r>
              <a:rPr lang="fr-BE" dirty="0" err="1">
                <a:cs typeface="Arial" panose="020B0604020202020204"/>
              </a:rPr>
              <a:t>with</a:t>
            </a:r>
            <a:r>
              <a:rPr lang="fr-BE" dirty="0">
                <a:cs typeface="Arial" panose="020B0604020202020204"/>
              </a:rPr>
              <a:t> </a:t>
            </a:r>
            <a:r>
              <a:rPr lang="fr-BE" dirty="0" err="1">
                <a:cs typeface="Arial" panose="020B0604020202020204"/>
              </a:rPr>
              <a:t>several</a:t>
            </a:r>
            <a:r>
              <a:rPr lang="fr-BE" dirty="0">
                <a:cs typeface="Arial" panose="020B0604020202020204"/>
              </a:rPr>
              <a:t> of </a:t>
            </a:r>
            <a:r>
              <a:rPr lang="fr-BE" dirty="0" err="1">
                <a:cs typeface="Arial" panose="020B0604020202020204"/>
              </a:rPr>
              <a:t>you</a:t>
            </a:r>
            <a:r>
              <a:rPr lang="fr-BE" dirty="0">
                <a:cs typeface="Arial" panose="020B0604020202020204"/>
              </a:rPr>
              <a:t>. </a:t>
            </a:r>
          </a:p>
          <a:p>
            <a:pPr marL="457200" indent="-457200">
              <a:buChar char="•"/>
            </a:pPr>
            <a:endParaRPr lang="fr-BE" dirty="0">
              <a:cs typeface="Arial" panose="020B0604020202020204"/>
            </a:endParaRPr>
          </a:p>
          <a:p>
            <a:r>
              <a:rPr lang="fr-BE" b="1" dirty="0">
                <a:cs typeface="Arial" panose="020B0604020202020204"/>
              </a:rPr>
              <a:t>Key dates:</a:t>
            </a:r>
          </a:p>
          <a:p>
            <a:pPr marL="285750" indent="-285750">
              <a:buFont typeface="Arial"/>
              <a:buChar char="•"/>
            </a:pPr>
            <a:r>
              <a:rPr lang="fr-BE" dirty="0">
                <a:ea typeface="+mn-lt"/>
                <a:cs typeface="+mn-lt"/>
              </a:rPr>
              <a:t>10 March (</a:t>
            </a:r>
            <a:r>
              <a:rPr lang="fr-BE" err="1">
                <a:ea typeface="+mn-lt"/>
                <a:cs typeface="+mn-lt"/>
              </a:rPr>
              <a:t>Monday</a:t>
            </a:r>
            <a:r>
              <a:rPr lang="fr-BE" dirty="0">
                <a:ea typeface="+mn-lt"/>
                <a:cs typeface="+mn-lt"/>
              </a:rPr>
              <a:t>), </a:t>
            </a:r>
            <a:r>
              <a:rPr lang="fr-BE" err="1">
                <a:ea typeface="+mn-lt"/>
                <a:cs typeface="+mn-lt"/>
              </a:rPr>
              <a:t>morning</a:t>
            </a:r>
            <a:r>
              <a:rPr lang="fr-BE" dirty="0">
                <a:ea typeface="+mn-lt"/>
                <a:cs typeface="+mn-lt"/>
              </a:rPr>
              <a:t>: </a:t>
            </a:r>
            <a:r>
              <a:rPr lang="fr-BE" err="1">
                <a:ea typeface="+mn-lt"/>
                <a:cs typeface="+mn-lt"/>
              </a:rPr>
              <a:t>private</a:t>
            </a:r>
            <a:r>
              <a:rPr lang="fr-BE" dirty="0">
                <a:ea typeface="+mn-lt"/>
                <a:cs typeface="+mn-lt"/>
              </a:rPr>
              <a:t> meeting </a:t>
            </a:r>
            <a:r>
              <a:rPr lang="fr-BE" err="1">
                <a:ea typeface="+mn-lt"/>
                <a:cs typeface="+mn-lt"/>
              </a:rPr>
              <a:t>with</a:t>
            </a:r>
            <a:r>
              <a:rPr lang="fr-BE" dirty="0">
                <a:ea typeface="+mn-lt"/>
                <a:cs typeface="+mn-lt"/>
              </a:rPr>
              <a:t> the CRPD </a:t>
            </a:r>
            <a:r>
              <a:rPr lang="fr-BE" err="1">
                <a:ea typeface="+mn-lt"/>
                <a:cs typeface="+mn-lt"/>
              </a:rPr>
              <a:t>Committee</a:t>
            </a:r>
            <a:r>
              <a:rPr lang="fr-BE" dirty="0">
                <a:ea typeface="+mn-lt"/>
                <a:cs typeface="+mn-lt"/>
              </a:rPr>
              <a:t> </a:t>
            </a:r>
            <a:endParaRPr lang="fr-BE" dirty="0"/>
          </a:p>
          <a:p>
            <a:pPr marL="285750" indent="-285750">
              <a:buFont typeface="Arial"/>
              <a:buChar char="•"/>
            </a:pPr>
            <a:r>
              <a:rPr lang="fr-BE" dirty="0">
                <a:ea typeface="+mn-lt"/>
                <a:cs typeface="+mn-lt"/>
              </a:rPr>
              <a:t>11-12 March, </a:t>
            </a:r>
            <a:r>
              <a:rPr lang="fr-BE" err="1">
                <a:ea typeface="+mn-lt"/>
                <a:cs typeface="+mn-lt"/>
              </a:rPr>
              <a:t>afternoon</a:t>
            </a:r>
            <a:r>
              <a:rPr lang="fr-BE" dirty="0">
                <a:ea typeface="+mn-lt"/>
                <a:cs typeface="+mn-lt"/>
              </a:rPr>
              <a:t>: dialogue </a:t>
            </a:r>
            <a:r>
              <a:rPr lang="fr-BE" err="1">
                <a:ea typeface="+mn-lt"/>
                <a:cs typeface="+mn-lt"/>
              </a:rPr>
              <a:t>between</a:t>
            </a:r>
            <a:r>
              <a:rPr lang="fr-BE" dirty="0">
                <a:ea typeface="+mn-lt"/>
                <a:cs typeface="+mn-lt"/>
              </a:rPr>
              <a:t> the CRPD </a:t>
            </a:r>
            <a:r>
              <a:rPr lang="fr-BE" err="1">
                <a:ea typeface="+mn-lt"/>
                <a:cs typeface="+mn-lt"/>
              </a:rPr>
              <a:t>Committee</a:t>
            </a:r>
            <a:r>
              <a:rPr lang="fr-BE" dirty="0">
                <a:ea typeface="+mn-lt"/>
                <a:cs typeface="+mn-lt"/>
              </a:rPr>
              <a:t> and the EU – </a:t>
            </a:r>
            <a:r>
              <a:rPr lang="fr-BE" err="1">
                <a:solidFill>
                  <a:srgbClr val="FF0000"/>
                </a:solidFill>
                <a:ea typeface="+mn-lt"/>
                <a:cs typeface="+mn-lt"/>
              </a:rPr>
              <a:t>live-streamed</a:t>
            </a:r>
            <a:r>
              <a:rPr lang="fr-BE" dirty="0">
                <a:solidFill>
                  <a:srgbClr val="FF0000"/>
                </a:solidFill>
                <a:ea typeface="+mn-lt"/>
                <a:cs typeface="+mn-lt"/>
              </a:rPr>
              <a:t>!</a:t>
            </a:r>
            <a:endParaRPr lang="fr-BE" dirty="0">
              <a:solidFill>
                <a:srgbClr val="000000"/>
              </a:solidFill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fr-BE" dirty="0">
                <a:cs typeface="Arial" panose="020B0604020202020204"/>
              </a:rPr>
              <a:t>April (no exact date): publication of the </a:t>
            </a:r>
            <a:r>
              <a:rPr lang="fr-BE" dirty="0" err="1">
                <a:cs typeface="Arial" panose="020B0604020202020204"/>
              </a:rPr>
              <a:t>concluding</a:t>
            </a:r>
            <a:r>
              <a:rPr lang="fr-BE" dirty="0">
                <a:cs typeface="Arial" panose="020B0604020202020204"/>
              </a:rPr>
              <a:t> observations, </a:t>
            </a:r>
            <a:r>
              <a:rPr lang="fr-BE" dirty="0" err="1">
                <a:cs typeface="Arial" panose="020B0604020202020204"/>
              </a:rPr>
              <a:t>including</a:t>
            </a:r>
            <a:r>
              <a:rPr lang="fr-BE" dirty="0">
                <a:cs typeface="Arial" panose="020B0604020202020204"/>
              </a:rPr>
              <a:t> </a:t>
            </a:r>
            <a:r>
              <a:rPr lang="fr-BE" dirty="0" err="1">
                <a:cs typeface="Arial" panose="020B0604020202020204"/>
              </a:rPr>
              <a:t>recommendations</a:t>
            </a:r>
            <a:r>
              <a:rPr lang="fr-BE" dirty="0">
                <a:cs typeface="Arial" panose="020B0604020202020204"/>
              </a:rPr>
              <a:t>, by the </a:t>
            </a:r>
            <a:r>
              <a:rPr lang="fr-BE" dirty="0" err="1">
                <a:cs typeface="Arial" panose="020B0604020202020204"/>
              </a:rPr>
              <a:t>Committee</a:t>
            </a:r>
            <a:endParaRPr lang="fr-BE" dirty="0">
              <a:cs typeface="Arial" panose="020B0604020202020204"/>
            </a:endParaRPr>
          </a:p>
          <a:p>
            <a:endParaRPr lang="fr-BE" dirty="0">
              <a:cs typeface="Arial" panose="020B060402020202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566DE-B805-2E34-A51A-33CEE1887F8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8746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2f4827-23ce-43c5-a232-6be14f1d3f55" xsi:nil="true"/>
    <lcf76f155ced4ddcb4097134ff3c332f xmlns="7df77a02-4ea4-4ce7-b817-9d6bcbef67a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8743A69CF084C9BAC90C045821C04" ma:contentTypeVersion="12" ma:contentTypeDescription="Create a new document." ma:contentTypeScope="" ma:versionID="e4df2afcd99f9753740180aee3e58b2a">
  <xsd:schema xmlns:xsd="http://www.w3.org/2001/XMLSchema" xmlns:xs="http://www.w3.org/2001/XMLSchema" xmlns:p="http://schemas.microsoft.com/office/2006/metadata/properties" xmlns:ns2="7df77a02-4ea4-4ce7-b817-9d6bcbef67a6" xmlns:ns3="252f4827-23ce-43c5-a232-6be14f1d3f55" targetNamespace="http://schemas.microsoft.com/office/2006/metadata/properties" ma:root="true" ma:fieldsID="429fa9450483d102cadf0d3787d1edb0" ns2:_="" ns3:_="">
    <xsd:import namespace="7df77a02-4ea4-4ce7-b817-9d6bcbef67a6"/>
    <xsd:import namespace="252f4827-23ce-43c5-a232-6be14f1d3f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77a02-4ea4-4ce7-b817-9d6bcbef6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c269641-27d2-45e3-b2ce-fef808aaf9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f4827-23ce-43c5-a232-6be14f1d3f5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fd7dd28-1cc8-4282-a9fa-85e7441438cc}" ma:internalName="TaxCatchAll" ma:showField="CatchAllData" ma:web="252f4827-23ce-43c5-a232-6be14f1d3f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DCEFEC-394F-4FBD-9A19-BF63D36C62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93C446-7265-473F-959A-69791C7F826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a8d13200-c4b2-4bbc-a296-f3925f91a43e"/>
    <ds:schemaRef ds:uri="http://purl.org/dc/terms/"/>
    <ds:schemaRef ds:uri="http://www.w3.org/XML/1998/namespace"/>
    <ds:schemaRef ds:uri="dae902cf-44a6-4ccf-a860-4ffe28c272aa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08FB08F-7706-4874-A4D8-F0549BDBEEFB}"/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766</Words>
  <Application>Microsoft Office PowerPoint</Application>
  <PresentationFormat>Widescreen</PresentationFormat>
  <Paragraphs>108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Tema de Office</vt:lpstr>
      <vt:lpstr>1st  ENGO Coordination Meeting</vt:lpstr>
      <vt:lpstr>PowerPoint Presentation</vt:lpstr>
      <vt:lpstr>Agenda</vt:lpstr>
      <vt:lpstr>Round of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Suarez</dc:creator>
  <cp:lastModifiedBy>Marie Denninghaus</cp:lastModifiedBy>
  <cp:revision>124</cp:revision>
  <dcterms:created xsi:type="dcterms:W3CDTF">2024-01-17T10:45:21Z</dcterms:created>
  <dcterms:modified xsi:type="dcterms:W3CDTF">2025-02-05T16:11:35Z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0x0101005FF8743A69CF084C9BAC90C045821C04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{"FileActivityType":"9","FileActivityTimeStamp":"2025-02-05T09:43:36.453Z","FileActivityUsersOnPage":[{"DisplayName":"Loredana Dicsi","Id":"loredana.dicsi@edf-feph.org"},{"DisplayName":"Mariya Yasenovska","Id":"mariya.yasenovska@edf-feph.org"}],"FileActivityNavigationId":null}</vt:lpwstr>
  </property>
  <property fmtid="{D5CDD505-2E9C-101B-9397-08002B2CF9AE}" pid="9" name="TriggerFlowInfo">
    <vt:lpwstr/>
  </property>
</Properties>
</file>