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sldIdLst>
    <p:sldId id="331" r:id="rId5"/>
    <p:sldId id="301" r:id="rId6"/>
    <p:sldId id="300" r:id="rId7"/>
    <p:sldId id="284" r:id="rId8"/>
    <p:sldId id="289" r:id="rId9"/>
    <p:sldId id="332" r:id="rId10"/>
    <p:sldId id="342" r:id="rId11"/>
    <p:sldId id="334" r:id="rId12"/>
    <p:sldId id="344" r:id="rId13"/>
    <p:sldId id="345" r:id="rId14"/>
    <p:sldId id="346" r:id="rId15"/>
    <p:sldId id="347" r:id="rId16"/>
    <p:sldId id="285" r:id="rId17"/>
    <p:sldId id="335" r:id="rId18"/>
    <p:sldId id="338" r:id="rId19"/>
    <p:sldId id="339" r:id="rId20"/>
    <p:sldId id="340" r:id="rId21"/>
    <p:sldId id="341" r:id="rId22"/>
    <p:sldId id="343" r:id="rId23"/>
    <p:sldId id="288" r:id="rId24"/>
    <p:sldId id="286" r:id="rId25"/>
    <p:sldId id="333" r:id="rId26"/>
    <p:sldId id="354" r:id="rId27"/>
    <p:sldId id="353" r:id="rId28"/>
    <p:sldId id="336" r:id="rId29"/>
    <p:sldId id="337" r:id="rId30"/>
    <p:sldId id="349" r:id="rId31"/>
    <p:sldId id="351" r:id="rId32"/>
    <p:sldId id="348" r:id="rId33"/>
    <p:sldId id="350" r:id="rId34"/>
    <p:sldId id="352" r:id="rId35"/>
    <p:sldId id="292" r:id="rId36"/>
    <p:sldId id="294" r:id="rId37"/>
    <p:sldId id="299" r:id="rId38"/>
    <p:sldId id="298" r:id="rId39"/>
    <p:sldId id="295" r:id="rId40"/>
    <p:sldId id="314" r:id="rId41"/>
    <p:sldId id="296" r:id="rId42"/>
    <p:sldId id="297" r:id="rId43"/>
    <p:sldId id="265" r:id="rId4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F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AAB52E-48A3-A257-6B02-34DDF24C161C}" v="92" dt="2025-06-05T13:48:56.468"/>
    <p1510:client id="{57A9AC48-2893-F05B-6D07-3861D97E639E}" v="9" dt="2025-06-04T05:59:05.815"/>
    <p1510:client id="{C55ED1BF-D71A-4094-8469-77D6422B273A}" v="6" dt="2025-06-04T07:02:38.068"/>
    <p1510:client id="{F1A04041-798F-C902-9D5A-0B86CDA0270E}" v="1143" dt="2025-06-03T14:01:45.5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rdon Rattray" userId="effa19a1-c7e5-4d33-9c69-fb713401de00" providerId="ADAL" clId="{C55ED1BF-D71A-4094-8469-77D6422B273A}"/>
    <pc:docChg chg="undo custSel addSld modSld">
      <pc:chgData name="Gordon Rattray" userId="effa19a1-c7e5-4d33-9c69-fb713401de00" providerId="ADAL" clId="{C55ED1BF-D71A-4094-8469-77D6422B273A}" dt="2025-06-04T07:05:39.160" v="183"/>
      <pc:docMkLst>
        <pc:docMk/>
      </pc:docMkLst>
      <pc:sldChg chg="modSp mod modAnim modNotesTx">
        <pc:chgData name="Gordon Rattray" userId="effa19a1-c7e5-4d33-9c69-fb713401de00" providerId="ADAL" clId="{C55ED1BF-D71A-4094-8469-77D6422B273A}" dt="2025-06-04T07:04:57.870" v="177"/>
        <pc:sldMkLst>
          <pc:docMk/>
          <pc:sldMk cId="2600098419" sldId="333"/>
        </pc:sldMkLst>
        <pc:spChg chg="mod">
          <ac:chgData name="Gordon Rattray" userId="effa19a1-c7e5-4d33-9c69-fb713401de00" providerId="ADAL" clId="{C55ED1BF-D71A-4094-8469-77D6422B273A}" dt="2025-06-04T06:48:00.701" v="27"/>
          <ac:spMkLst>
            <pc:docMk/>
            <pc:sldMk cId="2600098419" sldId="333"/>
            <ac:spMk id="2" creationId="{959A1423-476E-2972-397F-669ECE03AC8F}"/>
          </ac:spMkLst>
        </pc:spChg>
        <pc:spChg chg="mod">
          <ac:chgData name="Gordon Rattray" userId="effa19a1-c7e5-4d33-9c69-fb713401de00" providerId="ADAL" clId="{C55ED1BF-D71A-4094-8469-77D6422B273A}" dt="2025-06-04T06:47:30.876" v="21" actId="14100"/>
          <ac:spMkLst>
            <pc:docMk/>
            <pc:sldMk cId="2600098419" sldId="333"/>
            <ac:spMk id="4" creationId="{1809F4E6-17E4-101D-C3CF-7439B1870A83}"/>
          </ac:spMkLst>
        </pc:spChg>
      </pc:sldChg>
      <pc:sldChg chg="modSp new mod modNotesTx">
        <pc:chgData name="Gordon Rattray" userId="effa19a1-c7e5-4d33-9c69-fb713401de00" providerId="ADAL" clId="{C55ED1BF-D71A-4094-8469-77D6422B273A}" dt="2025-06-04T07:05:39.160" v="183"/>
        <pc:sldMkLst>
          <pc:docMk/>
          <pc:sldMk cId="1579306824" sldId="353"/>
        </pc:sldMkLst>
        <pc:spChg chg="mod">
          <ac:chgData name="Gordon Rattray" userId="effa19a1-c7e5-4d33-9c69-fb713401de00" providerId="ADAL" clId="{C55ED1BF-D71A-4094-8469-77D6422B273A}" dt="2025-06-04T07:04:29.734" v="173" actId="20577"/>
          <ac:spMkLst>
            <pc:docMk/>
            <pc:sldMk cId="1579306824" sldId="353"/>
            <ac:spMk id="2" creationId="{7E5714F6-BD0A-1BCB-BCD6-B23EAA73F564}"/>
          </ac:spMkLst>
        </pc:spChg>
        <pc:spChg chg="mod">
          <ac:chgData name="Gordon Rattray" userId="effa19a1-c7e5-4d33-9c69-fb713401de00" providerId="ADAL" clId="{C55ED1BF-D71A-4094-8469-77D6422B273A}" dt="2025-06-04T07:03:23.424" v="170" actId="20577"/>
          <ac:spMkLst>
            <pc:docMk/>
            <pc:sldMk cId="1579306824" sldId="353"/>
            <ac:spMk id="4" creationId="{568D9FCE-BF6F-1A19-DEE1-03505EA5E0E7}"/>
          </ac:spMkLst>
        </pc:spChg>
      </pc:sldChg>
      <pc:sldChg chg="modSp add mod modNotesTx">
        <pc:chgData name="Gordon Rattray" userId="effa19a1-c7e5-4d33-9c69-fb713401de00" providerId="ADAL" clId="{C55ED1BF-D71A-4094-8469-77D6422B273A}" dt="2025-06-04T07:05:17.086" v="180"/>
        <pc:sldMkLst>
          <pc:docMk/>
          <pc:sldMk cId="1041485030" sldId="354"/>
        </pc:sldMkLst>
        <pc:spChg chg="mod">
          <ac:chgData name="Gordon Rattray" userId="effa19a1-c7e5-4d33-9c69-fb713401de00" providerId="ADAL" clId="{C55ED1BF-D71A-4094-8469-77D6422B273A}" dt="2025-06-04T07:02:26.213" v="158" actId="20577"/>
          <ac:spMkLst>
            <pc:docMk/>
            <pc:sldMk cId="1041485030" sldId="354"/>
            <ac:spMk id="2" creationId="{21D16B5E-A4A0-3129-FA0F-C0219C960434}"/>
          </ac:spMkLst>
        </pc:spChg>
        <pc:spChg chg="mod">
          <ac:chgData name="Gordon Rattray" userId="effa19a1-c7e5-4d33-9c69-fb713401de00" providerId="ADAL" clId="{C55ED1BF-D71A-4094-8469-77D6422B273A}" dt="2025-06-04T07:02:52.494" v="161" actId="20577"/>
          <ac:spMkLst>
            <pc:docMk/>
            <pc:sldMk cId="1041485030" sldId="354"/>
            <ac:spMk id="4" creationId="{010F1E90-3685-CDF6-BA1B-AB5CF59E61F8}"/>
          </ac:spMkLst>
        </pc:spChg>
      </pc:sldChg>
    </pc:docChg>
  </pc:docChgLst>
  <pc:docChgLst>
    <pc:chgData name="Gordon Rattray" userId="S::gordon.rattray@edf-feph.org::effa19a1-c7e5-4d33-9c69-fb713401de00" providerId="AD" clId="Web-{2068752C-5BC9-4E19-C69D-C29E89BC6AC6}"/>
    <pc:docChg chg="modSld">
      <pc:chgData name="Gordon Rattray" userId="S::gordon.rattray@edf-feph.org::effa19a1-c7e5-4d33-9c69-fb713401de00" providerId="AD" clId="Web-{2068752C-5BC9-4E19-C69D-C29E89BC6AC6}" dt="2024-09-30T07:55:39.476" v="76" actId="20577"/>
      <pc:docMkLst>
        <pc:docMk/>
      </pc:docMkLst>
      <pc:sldChg chg="modSp">
        <pc:chgData name="Gordon Rattray" userId="S::gordon.rattray@edf-feph.org::effa19a1-c7e5-4d33-9c69-fb713401de00" providerId="AD" clId="Web-{2068752C-5BC9-4E19-C69D-C29E89BC6AC6}" dt="2024-09-30T07:55:39.476" v="76" actId="20577"/>
        <pc:sldMkLst>
          <pc:docMk/>
          <pc:sldMk cId="3853146293" sldId="329"/>
        </pc:sldMkLst>
      </pc:sldChg>
    </pc:docChg>
  </pc:docChgLst>
  <pc:docChgLst>
    <pc:chgData name="Gordon Rattray" userId="S::gordon.rattray@edf-feph.org::effa19a1-c7e5-4d33-9c69-fb713401de00" providerId="AD" clId="Web-{C66FED32-A910-63E4-A571-76DA1DB77EFD}"/>
    <pc:docChg chg="modSld">
      <pc:chgData name="Gordon Rattray" userId="S::gordon.rattray@edf-feph.org::effa19a1-c7e5-4d33-9c69-fb713401de00" providerId="AD" clId="Web-{C66FED32-A910-63E4-A571-76DA1DB77EFD}" dt="2024-09-30T13:25:54.019" v="5" actId="1076"/>
      <pc:docMkLst>
        <pc:docMk/>
      </pc:docMkLst>
      <pc:sldChg chg="modSp">
        <pc:chgData name="Gordon Rattray" userId="S::gordon.rattray@edf-feph.org::effa19a1-c7e5-4d33-9c69-fb713401de00" providerId="AD" clId="Web-{C66FED32-A910-63E4-A571-76DA1DB77EFD}" dt="2024-09-30T13:25:54.019" v="5" actId="1076"/>
        <pc:sldMkLst>
          <pc:docMk/>
          <pc:sldMk cId="298577807" sldId="287"/>
        </pc:sldMkLst>
      </pc:sldChg>
    </pc:docChg>
  </pc:docChgLst>
  <pc:docChgLst>
    <pc:chgData name="Haydn hammersley" userId="S::haydn.hammersley@edf-feph.org::993a7aec-3174-4b4b-97bd-945fb524de0a" providerId="AD" clId="Web-{919F4646-3C3A-E886-0B15-7B34AE698F02}"/>
    <pc:docChg chg="addSld modSld">
      <pc:chgData name="Haydn hammersley" userId="S::haydn.hammersley@edf-feph.org::993a7aec-3174-4b4b-97bd-945fb524de0a" providerId="AD" clId="Web-{919F4646-3C3A-E886-0B15-7B34AE698F02}" dt="2025-05-26T09:47:16.693" v="536" actId="14100"/>
      <pc:docMkLst>
        <pc:docMk/>
      </pc:docMkLst>
      <pc:sldChg chg="delSp modSp">
        <pc:chgData name="Haydn hammersley" userId="S::haydn.hammersley@edf-feph.org::993a7aec-3174-4b4b-97bd-945fb524de0a" providerId="AD" clId="Web-{919F4646-3C3A-E886-0B15-7B34AE698F02}" dt="2025-05-26T09:47:12.381" v="535" actId="14100"/>
        <pc:sldMkLst>
          <pc:docMk/>
          <pc:sldMk cId="37525822" sldId="332"/>
        </pc:sldMkLst>
        <pc:spChg chg="mod">
          <ac:chgData name="Haydn hammersley" userId="S::haydn.hammersley@edf-feph.org::993a7aec-3174-4b4b-97bd-945fb524de0a" providerId="AD" clId="Web-{919F4646-3C3A-E886-0B15-7B34AE698F02}" dt="2025-05-26T09:47:12.381" v="535" actId="14100"/>
          <ac:spMkLst>
            <pc:docMk/>
            <pc:sldMk cId="37525822" sldId="332"/>
            <ac:spMk id="2" creationId="{1C8728CC-0141-8CA6-143E-AE5CF6BEA390}"/>
          </ac:spMkLst>
        </pc:spChg>
        <pc:spChg chg="mod">
          <ac:chgData name="Haydn hammersley" userId="S::haydn.hammersley@edf-feph.org::993a7aec-3174-4b4b-97bd-945fb524de0a" providerId="AD" clId="Web-{919F4646-3C3A-E886-0B15-7B34AE698F02}" dt="2025-05-26T09:41:59.057" v="72" actId="20577"/>
          <ac:spMkLst>
            <pc:docMk/>
            <pc:sldMk cId="37525822" sldId="332"/>
            <ac:spMk id="4" creationId="{64152509-E121-A3C5-FC16-FA97624742C4}"/>
          </ac:spMkLst>
        </pc:spChg>
      </pc:sldChg>
      <pc:sldChg chg="delSp modSp">
        <pc:chgData name="Haydn hammersley" userId="S::haydn.hammersley@edf-feph.org::993a7aec-3174-4b4b-97bd-945fb524de0a" providerId="AD" clId="Web-{919F4646-3C3A-E886-0B15-7B34AE698F02}" dt="2025-05-26T09:47:06.631" v="534" actId="20577"/>
        <pc:sldMkLst>
          <pc:docMk/>
          <pc:sldMk cId="2139179551" sldId="334"/>
        </pc:sldMkLst>
        <pc:spChg chg="mod">
          <ac:chgData name="Haydn hammersley" userId="S::haydn.hammersley@edf-feph.org::993a7aec-3174-4b4b-97bd-945fb524de0a" providerId="AD" clId="Web-{919F4646-3C3A-E886-0B15-7B34AE698F02}" dt="2025-05-26T09:47:06.631" v="534" actId="20577"/>
          <ac:spMkLst>
            <pc:docMk/>
            <pc:sldMk cId="2139179551" sldId="334"/>
            <ac:spMk id="2" creationId="{C9F1646E-A981-A4E5-6D60-C1275ED05179}"/>
          </ac:spMkLst>
        </pc:spChg>
      </pc:sldChg>
      <pc:sldChg chg="modSp add replId">
        <pc:chgData name="Haydn hammersley" userId="S::haydn.hammersley@edf-feph.org::993a7aec-3174-4b4b-97bd-945fb524de0a" providerId="AD" clId="Web-{919F4646-3C3A-E886-0B15-7B34AE698F02}" dt="2025-05-26T09:47:16.693" v="536" actId="14100"/>
        <pc:sldMkLst>
          <pc:docMk/>
          <pc:sldMk cId="2909762303" sldId="342"/>
        </pc:sldMkLst>
        <pc:spChg chg="mod">
          <ac:chgData name="Haydn hammersley" userId="S::haydn.hammersley@edf-feph.org::993a7aec-3174-4b4b-97bd-945fb524de0a" providerId="AD" clId="Web-{919F4646-3C3A-E886-0B15-7B34AE698F02}" dt="2025-05-26T09:47:16.693" v="536" actId="14100"/>
          <ac:spMkLst>
            <pc:docMk/>
            <pc:sldMk cId="2909762303" sldId="342"/>
            <ac:spMk id="2" creationId="{78E048E4-692C-BAB2-3AE0-DC86EB33F2DD}"/>
          </ac:spMkLst>
        </pc:spChg>
      </pc:sldChg>
    </pc:docChg>
  </pc:docChgLst>
  <pc:docChgLst>
    <pc:chgData name="Loredana Dicsi" userId="9b0ae682-4e7d-4f36-ab30-80cc8930ab02" providerId="ADAL" clId="{ED0C79BA-72EB-4432-9F15-740E6B643870}"/>
    <pc:docChg chg="undo custSel addSld modSld sldOrd">
      <pc:chgData name="Loredana Dicsi" userId="9b0ae682-4e7d-4f36-ab30-80cc8930ab02" providerId="ADAL" clId="{ED0C79BA-72EB-4432-9F15-740E6B643870}" dt="2024-06-13T16:32:13.642" v="286" actId="27636"/>
      <pc:docMkLst>
        <pc:docMk/>
      </pc:docMkLst>
      <pc:sldChg chg="modNotesTx">
        <pc:chgData name="Loredana Dicsi" userId="9b0ae682-4e7d-4f36-ab30-80cc8930ab02" providerId="ADAL" clId="{ED0C79BA-72EB-4432-9F15-740E6B643870}" dt="2024-06-06T11:32:21.398" v="43" actId="20577"/>
        <pc:sldMkLst>
          <pc:docMk/>
          <pc:sldMk cId="2967021949" sldId="265"/>
        </pc:sldMkLst>
      </pc:sldChg>
      <pc:sldChg chg="modNotesTx">
        <pc:chgData name="Loredana Dicsi" userId="9b0ae682-4e7d-4f36-ab30-80cc8930ab02" providerId="ADAL" clId="{ED0C79BA-72EB-4432-9F15-740E6B643870}" dt="2024-06-06T11:31:10.202" v="1" actId="20577"/>
        <pc:sldMkLst>
          <pc:docMk/>
          <pc:sldMk cId="1879031456" sldId="269"/>
        </pc:sldMkLst>
      </pc:sldChg>
      <pc:sldChg chg="modSp mod">
        <pc:chgData name="Loredana Dicsi" userId="9b0ae682-4e7d-4f36-ab30-80cc8930ab02" providerId="ADAL" clId="{ED0C79BA-72EB-4432-9F15-740E6B643870}" dt="2024-06-13T16:28:57.314" v="277" actId="113"/>
        <pc:sldMkLst>
          <pc:docMk/>
          <pc:sldMk cId="2089349648" sldId="294"/>
        </pc:sldMkLst>
      </pc:sldChg>
      <pc:sldChg chg="modSp mod">
        <pc:chgData name="Loredana Dicsi" userId="9b0ae682-4e7d-4f36-ab30-80cc8930ab02" providerId="ADAL" clId="{ED0C79BA-72EB-4432-9F15-740E6B643870}" dt="2024-06-13T16:26:02.847" v="226" actId="20577"/>
        <pc:sldMkLst>
          <pc:docMk/>
          <pc:sldMk cId="1154938866" sldId="298"/>
        </pc:sldMkLst>
      </pc:sldChg>
      <pc:sldChg chg="ord">
        <pc:chgData name="Loredana Dicsi" userId="9b0ae682-4e7d-4f36-ab30-80cc8930ab02" providerId="ADAL" clId="{ED0C79BA-72EB-4432-9F15-740E6B643870}" dt="2024-06-06T11:49:20.623" v="45"/>
        <pc:sldMkLst>
          <pc:docMk/>
          <pc:sldMk cId="2739645190" sldId="301"/>
        </pc:sldMkLst>
      </pc:sldChg>
      <pc:sldChg chg="modSp new mod">
        <pc:chgData name="Loredana Dicsi" userId="9b0ae682-4e7d-4f36-ab30-80cc8930ab02" providerId="ADAL" clId="{ED0C79BA-72EB-4432-9F15-740E6B643870}" dt="2024-06-13T16:32:13.642" v="286" actId="27636"/>
        <pc:sldMkLst>
          <pc:docMk/>
          <pc:sldMk cId="1066023242" sldId="313"/>
        </pc:sldMkLst>
      </pc:sldChg>
    </pc:docChg>
  </pc:docChgLst>
  <pc:docChgLst>
    <pc:chgData name="Phillipa Tucker" userId="S::phillipa.tucker@edf-feph.org::5be7030b-0f40-442b-8b87-3d7176163e86" providerId="AD" clId="Web-{47AAB52E-48A3-A257-6B02-34DDF24C161C}"/>
    <pc:docChg chg="modSld">
      <pc:chgData name="Phillipa Tucker" userId="S::phillipa.tucker@edf-feph.org::5be7030b-0f40-442b-8b87-3d7176163e86" providerId="AD" clId="Web-{47AAB52E-48A3-A257-6B02-34DDF24C161C}" dt="2025-06-05T13:48:56.468" v="90" actId="20577"/>
      <pc:docMkLst>
        <pc:docMk/>
      </pc:docMkLst>
      <pc:sldChg chg="modSp">
        <pc:chgData name="Phillipa Tucker" userId="S::phillipa.tucker@edf-feph.org::5be7030b-0f40-442b-8b87-3d7176163e86" providerId="AD" clId="Web-{47AAB52E-48A3-A257-6B02-34DDF24C161C}" dt="2025-06-05T13:48:56.468" v="90" actId="20577"/>
        <pc:sldMkLst>
          <pc:docMk/>
          <pc:sldMk cId="3447786376" sldId="336"/>
        </pc:sldMkLst>
        <pc:spChg chg="mod">
          <ac:chgData name="Phillipa Tucker" userId="S::phillipa.tucker@edf-feph.org::5be7030b-0f40-442b-8b87-3d7176163e86" providerId="AD" clId="Web-{47AAB52E-48A3-A257-6B02-34DDF24C161C}" dt="2025-06-05T13:47:57.310" v="27" actId="1076"/>
          <ac:spMkLst>
            <pc:docMk/>
            <pc:sldMk cId="3447786376" sldId="336"/>
            <ac:spMk id="2" creationId="{E6E8AADA-36EA-8D32-4E32-A7A7055A534D}"/>
          </ac:spMkLst>
        </pc:spChg>
        <pc:spChg chg="mod">
          <ac:chgData name="Phillipa Tucker" userId="S::phillipa.tucker@edf-feph.org::5be7030b-0f40-442b-8b87-3d7176163e86" providerId="AD" clId="Web-{47AAB52E-48A3-A257-6B02-34DDF24C161C}" dt="2025-06-05T13:48:56.468" v="90" actId="20577"/>
          <ac:spMkLst>
            <pc:docMk/>
            <pc:sldMk cId="3447786376" sldId="336"/>
            <ac:spMk id="3" creationId="{7EA8F768-C01A-B1E4-47B3-D97ED4D6F4F2}"/>
          </ac:spMkLst>
        </pc:spChg>
      </pc:sldChg>
    </pc:docChg>
  </pc:docChgLst>
  <pc:docChgLst>
    <pc:chgData name="Marie Denninghaus" userId="S::marie.denninghaus@edf-feph.org::ca8ac070-9762-4597-a671-2e809837c7b2" providerId="AD" clId="Web-{9C67E964-2F45-8F35-97AA-FE319F025ECE}"/>
    <pc:docChg chg="addSld modSld">
      <pc:chgData name="Marie Denninghaus" userId="S::marie.denninghaus@edf-feph.org::ca8ac070-9762-4597-a671-2e809837c7b2" providerId="AD" clId="Web-{9C67E964-2F45-8F35-97AA-FE319F025ECE}" dt="2025-06-02T10:53:07.114" v="782" actId="20577"/>
      <pc:docMkLst>
        <pc:docMk/>
      </pc:docMkLst>
      <pc:sldChg chg="delSp modSp">
        <pc:chgData name="Marie Denninghaus" userId="S::marie.denninghaus@edf-feph.org::ca8ac070-9762-4597-a671-2e809837c7b2" providerId="AD" clId="Web-{9C67E964-2F45-8F35-97AA-FE319F025ECE}" dt="2025-06-02T10:40:58.654" v="12"/>
        <pc:sldMkLst>
          <pc:docMk/>
          <pc:sldMk cId="461235026" sldId="284"/>
        </pc:sldMkLst>
      </pc:sldChg>
      <pc:sldChg chg="delSp modSp">
        <pc:chgData name="Marie Denninghaus" userId="S::marie.denninghaus@edf-feph.org::ca8ac070-9762-4597-a671-2e809837c7b2" providerId="AD" clId="Web-{9C67E964-2F45-8F35-97AA-FE319F025ECE}" dt="2025-06-02T10:42:03.562" v="49" actId="20577"/>
        <pc:sldMkLst>
          <pc:docMk/>
          <pc:sldMk cId="977365792" sldId="297"/>
        </pc:sldMkLst>
        <pc:spChg chg="mod">
          <ac:chgData name="Marie Denninghaus" userId="S::marie.denninghaus@edf-feph.org::ca8ac070-9762-4597-a671-2e809837c7b2" providerId="AD" clId="Web-{9C67E964-2F45-8F35-97AA-FE319F025ECE}" dt="2025-06-02T10:42:03.562" v="49" actId="20577"/>
          <ac:spMkLst>
            <pc:docMk/>
            <pc:sldMk cId="977365792" sldId="297"/>
            <ac:spMk id="2" creationId="{D39F4412-482E-F184-AA49-363D0FA9664C}"/>
          </ac:spMkLst>
        </pc:spChg>
      </pc:sldChg>
      <pc:sldChg chg="delSp modSp">
        <pc:chgData name="Marie Denninghaus" userId="S::marie.denninghaus@edf-feph.org::ca8ac070-9762-4597-a671-2e809837c7b2" providerId="AD" clId="Web-{9C67E964-2F45-8F35-97AA-FE319F025ECE}" dt="2025-06-02T10:40:26.184" v="9" actId="20577"/>
        <pc:sldMkLst>
          <pc:docMk/>
          <pc:sldMk cId="2739645190" sldId="301"/>
        </pc:sldMkLst>
        <pc:spChg chg="mod">
          <ac:chgData name="Marie Denninghaus" userId="S::marie.denninghaus@edf-feph.org::ca8ac070-9762-4597-a671-2e809837c7b2" providerId="AD" clId="Web-{9C67E964-2F45-8F35-97AA-FE319F025ECE}" dt="2025-06-02T10:40:26.184" v="9" actId="20577"/>
          <ac:spMkLst>
            <pc:docMk/>
            <pc:sldMk cId="2739645190" sldId="301"/>
            <ac:spMk id="3" creationId="{A5989D95-C954-CA04-9B86-2CA462F53257}"/>
          </ac:spMkLst>
        </pc:spChg>
      </pc:sldChg>
      <pc:sldChg chg="modSp add replId">
        <pc:chgData name="Marie Denninghaus" userId="S::marie.denninghaus@edf-feph.org::ca8ac070-9762-4597-a671-2e809837c7b2" providerId="AD" clId="Web-{9C67E964-2F45-8F35-97AA-FE319F025ECE}" dt="2025-06-02T10:43:00.752" v="100" actId="20577"/>
        <pc:sldMkLst>
          <pc:docMk/>
          <pc:sldMk cId="788352134" sldId="344"/>
        </pc:sldMkLst>
        <pc:spChg chg="mod">
          <ac:chgData name="Marie Denninghaus" userId="S::marie.denninghaus@edf-feph.org::ca8ac070-9762-4597-a671-2e809837c7b2" providerId="AD" clId="Web-{9C67E964-2F45-8F35-97AA-FE319F025ECE}" dt="2025-06-02T10:42:44.595" v="75" actId="20577"/>
          <ac:spMkLst>
            <pc:docMk/>
            <pc:sldMk cId="788352134" sldId="344"/>
            <ac:spMk id="2" creationId="{F1CB1283-AB28-DDE4-2948-AAD6B2B87F6B}"/>
          </ac:spMkLst>
        </pc:spChg>
        <pc:spChg chg="mod">
          <ac:chgData name="Marie Denninghaus" userId="S::marie.denninghaus@edf-feph.org::ca8ac070-9762-4597-a671-2e809837c7b2" providerId="AD" clId="Web-{9C67E964-2F45-8F35-97AA-FE319F025ECE}" dt="2025-06-02T10:43:00.752" v="100" actId="20577"/>
          <ac:spMkLst>
            <pc:docMk/>
            <pc:sldMk cId="788352134" sldId="344"/>
            <ac:spMk id="3" creationId="{606EA969-4134-6801-5219-001CE4879BC1}"/>
          </ac:spMkLst>
        </pc:spChg>
      </pc:sldChg>
      <pc:sldChg chg="modSp add replId">
        <pc:chgData name="Marie Denninghaus" userId="S::marie.denninghaus@edf-feph.org::ca8ac070-9762-4597-a671-2e809837c7b2" providerId="AD" clId="Web-{9C67E964-2F45-8F35-97AA-FE319F025ECE}" dt="2025-06-02T10:51:58.627" v="726" actId="20577"/>
        <pc:sldMkLst>
          <pc:docMk/>
          <pc:sldMk cId="1234339976" sldId="345"/>
        </pc:sldMkLst>
        <pc:spChg chg="mod">
          <ac:chgData name="Marie Denninghaus" userId="S::marie.denninghaus@edf-feph.org::ca8ac070-9762-4597-a671-2e809837c7b2" providerId="AD" clId="Web-{9C67E964-2F45-8F35-97AA-FE319F025ECE}" dt="2025-06-02T10:51:58.627" v="726" actId="20577"/>
          <ac:spMkLst>
            <pc:docMk/>
            <pc:sldMk cId="1234339976" sldId="345"/>
            <ac:spMk id="2" creationId="{BA542AF6-FCE9-6F82-1E73-A7546291AA47}"/>
          </ac:spMkLst>
        </pc:spChg>
      </pc:sldChg>
      <pc:sldChg chg="modSp add replId">
        <pc:chgData name="Marie Denninghaus" userId="S::marie.denninghaus@edf-feph.org::ca8ac070-9762-4597-a671-2e809837c7b2" providerId="AD" clId="Web-{9C67E964-2F45-8F35-97AA-FE319F025ECE}" dt="2025-06-02T10:53:07.114" v="782" actId="20577"/>
        <pc:sldMkLst>
          <pc:docMk/>
          <pc:sldMk cId="1584603118" sldId="346"/>
        </pc:sldMkLst>
        <pc:spChg chg="mod">
          <ac:chgData name="Marie Denninghaus" userId="S::marie.denninghaus@edf-feph.org::ca8ac070-9762-4597-a671-2e809837c7b2" providerId="AD" clId="Web-{9C67E964-2F45-8F35-97AA-FE319F025ECE}" dt="2025-06-02T10:53:07.114" v="782" actId="20577"/>
          <ac:spMkLst>
            <pc:docMk/>
            <pc:sldMk cId="1584603118" sldId="346"/>
            <ac:spMk id="2" creationId="{212A46CA-7B30-9A2C-D1E7-FCB2C6BCEF9B}"/>
          </ac:spMkLst>
        </pc:spChg>
      </pc:sldChg>
      <pc:sldChg chg="modSp add replId">
        <pc:chgData name="Marie Denninghaus" userId="S::marie.denninghaus@edf-feph.org::ca8ac070-9762-4597-a671-2e809837c7b2" providerId="AD" clId="Web-{9C67E964-2F45-8F35-97AA-FE319F025ECE}" dt="2025-06-02T10:52:38.894" v="775" actId="20577"/>
        <pc:sldMkLst>
          <pc:docMk/>
          <pc:sldMk cId="2643224828" sldId="347"/>
        </pc:sldMkLst>
        <pc:spChg chg="mod">
          <ac:chgData name="Marie Denninghaus" userId="S::marie.denninghaus@edf-feph.org::ca8ac070-9762-4597-a671-2e809837c7b2" providerId="AD" clId="Web-{9C67E964-2F45-8F35-97AA-FE319F025ECE}" dt="2025-06-02T10:52:38.894" v="775" actId="20577"/>
          <ac:spMkLst>
            <pc:docMk/>
            <pc:sldMk cId="2643224828" sldId="347"/>
            <ac:spMk id="2" creationId="{DCA19458-E7E1-DD8B-28F0-D901487836B3}"/>
          </ac:spMkLst>
        </pc:spChg>
      </pc:sldChg>
    </pc:docChg>
  </pc:docChgLst>
  <pc:docChgLst>
    <pc:chgData name="Loredana Dicsi" userId="9b0ae682-4e7d-4f36-ab30-80cc8930ab02" providerId="ADAL" clId="{5DB51347-9A5E-4ADC-B7A9-429909C3F6B4}"/>
    <pc:docChg chg="custSel addSld delSld modSld sldOrd">
      <pc:chgData name="Loredana Dicsi" userId="9b0ae682-4e7d-4f36-ab30-80cc8930ab02" providerId="ADAL" clId="{5DB51347-9A5E-4ADC-B7A9-429909C3F6B4}" dt="2025-06-03T12:41:09.743" v="1128"/>
      <pc:docMkLst>
        <pc:docMk/>
      </pc:docMkLst>
      <pc:sldChg chg="del">
        <pc:chgData name="Loredana Dicsi" userId="9b0ae682-4e7d-4f36-ab30-80cc8930ab02" providerId="ADAL" clId="{5DB51347-9A5E-4ADC-B7A9-429909C3F6B4}" dt="2025-05-25T13:23:14.834" v="48" actId="2696"/>
        <pc:sldMkLst>
          <pc:docMk/>
          <pc:sldMk cId="1879031456" sldId="269"/>
        </pc:sldMkLst>
      </pc:sldChg>
      <pc:sldChg chg="del">
        <pc:chgData name="Loredana Dicsi" userId="9b0ae682-4e7d-4f36-ab30-80cc8930ab02" providerId="ADAL" clId="{5DB51347-9A5E-4ADC-B7A9-429909C3F6B4}" dt="2025-05-25T13:28:22.781" v="66" actId="2696"/>
        <pc:sldMkLst>
          <pc:docMk/>
          <pc:sldMk cId="508098771" sldId="283"/>
        </pc:sldMkLst>
      </pc:sldChg>
      <pc:sldChg chg="addSp modSp mod">
        <pc:chgData name="Loredana Dicsi" userId="9b0ae682-4e7d-4f36-ab30-80cc8930ab02" providerId="ADAL" clId="{5DB51347-9A5E-4ADC-B7A9-429909C3F6B4}" dt="2025-05-25T13:24:25.607" v="54" actId="1076"/>
        <pc:sldMkLst>
          <pc:docMk/>
          <pc:sldMk cId="461235026" sldId="284"/>
        </pc:sldMkLst>
        <pc:picChg chg="add mod">
          <ac:chgData name="Loredana Dicsi" userId="9b0ae682-4e7d-4f36-ab30-80cc8930ab02" providerId="ADAL" clId="{5DB51347-9A5E-4ADC-B7A9-429909C3F6B4}" dt="2025-05-25T13:24:25.607" v="54" actId="1076"/>
          <ac:picMkLst>
            <pc:docMk/>
            <pc:sldMk cId="461235026" sldId="284"/>
            <ac:picMk id="5" creationId="{27632B02-E9D3-4721-3864-6E8F790AF736}"/>
          </ac:picMkLst>
        </pc:picChg>
      </pc:sldChg>
      <pc:sldChg chg="addSp modSp mod ord">
        <pc:chgData name="Loredana Dicsi" userId="9b0ae682-4e7d-4f36-ab30-80cc8930ab02" providerId="ADAL" clId="{5DB51347-9A5E-4ADC-B7A9-429909C3F6B4}" dt="2025-05-25T13:46:49.049" v="415"/>
        <pc:sldMkLst>
          <pc:docMk/>
          <pc:sldMk cId="3790321438" sldId="285"/>
        </pc:sldMkLst>
        <pc:spChg chg="mod">
          <ac:chgData name="Loredana Dicsi" userId="9b0ae682-4e7d-4f36-ab30-80cc8930ab02" providerId="ADAL" clId="{5DB51347-9A5E-4ADC-B7A9-429909C3F6B4}" dt="2025-05-25T13:46:03.295" v="370" actId="20577"/>
          <ac:spMkLst>
            <pc:docMk/>
            <pc:sldMk cId="3790321438" sldId="285"/>
            <ac:spMk id="2" creationId="{747B6CA0-9457-B08E-1E09-4AD6068C96C8}"/>
          </ac:spMkLst>
        </pc:spChg>
        <pc:spChg chg="mod">
          <ac:chgData name="Loredana Dicsi" userId="9b0ae682-4e7d-4f36-ab30-80cc8930ab02" providerId="ADAL" clId="{5DB51347-9A5E-4ADC-B7A9-429909C3F6B4}" dt="2025-05-25T13:46:25.919" v="413" actId="20577"/>
          <ac:spMkLst>
            <pc:docMk/>
            <pc:sldMk cId="3790321438" sldId="285"/>
            <ac:spMk id="3" creationId="{48B2CDAC-D3BB-08FF-B2AD-4CA199EE5ABC}"/>
          </ac:spMkLst>
        </pc:spChg>
        <pc:picChg chg="add mod">
          <ac:chgData name="Loredana Dicsi" userId="9b0ae682-4e7d-4f36-ab30-80cc8930ab02" providerId="ADAL" clId="{5DB51347-9A5E-4ADC-B7A9-429909C3F6B4}" dt="2025-05-25T13:26:54.593" v="65" actId="1076"/>
          <ac:picMkLst>
            <pc:docMk/>
            <pc:sldMk cId="3790321438" sldId="285"/>
            <ac:picMk id="4" creationId="{7A264AEA-ECEA-3892-A16C-BDCEBDDF3E30}"/>
          </ac:picMkLst>
        </pc:picChg>
      </pc:sldChg>
      <pc:sldChg chg="addSp modSp mod">
        <pc:chgData name="Loredana Dicsi" userId="9b0ae682-4e7d-4f36-ab30-80cc8930ab02" providerId="ADAL" clId="{5DB51347-9A5E-4ADC-B7A9-429909C3F6B4}" dt="2025-05-25T19:15:08.908" v="744" actId="20577"/>
        <pc:sldMkLst>
          <pc:docMk/>
          <pc:sldMk cId="4136474240" sldId="286"/>
        </pc:sldMkLst>
        <pc:spChg chg="mod">
          <ac:chgData name="Loredana Dicsi" userId="9b0ae682-4e7d-4f36-ab30-80cc8930ab02" providerId="ADAL" clId="{5DB51347-9A5E-4ADC-B7A9-429909C3F6B4}" dt="2025-05-25T19:15:08.908" v="744" actId="20577"/>
          <ac:spMkLst>
            <pc:docMk/>
            <pc:sldMk cId="4136474240" sldId="286"/>
            <ac:spMk id="2" creationId="{036200F3-C596-4518-C0E8-8DF2F5A41BE1}"/>
          </ac:spMkLst>
        </pc:spChg>
        <pc:spChg chg="mod">
          <ac:chgData name="Loredana Dicsi" userId="9b0ae682-4e7d-4f36-ab30-80cc8930ab02" providerId="ADAL" clId="{5DB51347-9A5E-4ADC-B7A9-429909C3F6B4}" dt="2025-05-25T13:34:02.526" v="78" actId="20577"/>
          <ac:spMkLst>
            <pc:docMk/>
            <pc:sldMk cId="4136474240" sldId="286"/>
            <ac:spMk id="3" creationId="{250BBC37-59E6-E00D-4DC1-8164E0E42428}"/>
          </ac:spMkLst>
        </pc:spChg>
        <pc:picChg chg="add mod">
          <ac:chgData name="Loredana Dicsi" userId="9b0ae682-4e7d-4f36-ab30-80cc8930ab02" providerId="ADAL" clId="{5DB51347-9A5E-4ADC-B7A9-429909C3F6B4}" dt="2025-05-25T13:24:43.406" v="56" actId="1076"/>
          <ac:picMkLst>
            <pc:docMk/>
            <pc:sldMk cId="4136474240" sldId="286"/>
            <ac:picMk id="4" creationId="{8BB17E0C-F019-0131-23F7-9EBE332BB452}"/>
          </ac:picMkLst>
        </pc:picChg>
      </pc:sldChg>
      <pc:sldChg chg="del">
        <pc:chgData name="Loredana Dicsi" userId="9b0ae682-4e7d-4f36-ab30-80cc8930ab02" providerId="ADAL" clId="{5DB51347-9A5E-4ADC-B7A9-429909C3F6B4}" dt="2025-05-25T13:26:06.941" v="59" actId="2696"/>
        <pc:sldMkLst>
          <pc:docMk/>
          <pc:sldMk cId="298577807" sldId="287"/>
        </pc:sldMkLst>
      </pc:sldChg>
      <pc:sldChg chg="ord">
        <pc:chgData name="Loredana Dicsi" userId="9b0ae682-4e7d-4f36-ab30-80cc8930ab02" providerId="ADAL" clId="{5DB51347-9A5E-4ADC-B7A9-429909C3F6B4}" dt="2025-05-25T13:47:49.839" v="436"/>
        <pc:sldMkLst>
          <pc:docMk/>
          <pc:sldMk cId="959663393" sldId="288"/>
        </pc:sldMkLst>
      </pc:sldChg>
      <pc:sldChg chg="addSp modSp mod ord">
        <pc:chgData name="Loredana Dicsi" userId="9b0ae682-4e7d-4f36-ab30-80cc8930ab02" providerId="ADAL" clId="{5DB51347-9A5E-4ADC-B7A9-429909C3F6B4}" dt="2025-05-25T19:16:30.235" v="774" actId="20577"/>
        <pc:sldMkLst>
          <pc:docMk/>
          <pc:sldMk cId="2412677792" sldId="289"/>
        </pc:sldMkLst>
        <pc:spChg chg="mod">
          <ac:chgData name="Loredana Dicsi" userId="9b0ae682-4e7d-4f36-ab30-80cc8930ab02" providerId="ADAL" clId="{5DB51347-9A5E-4ADC-B7A9-429909C3F6B4}" dt="2025-05-25T19:16:30.235" v="774" actId="20577"/>
          <ac:spMkLst>
            <pc:docMk/>
            <pc:sldMk cId="2412677792" sldId="289"/>
            <ac:spMk id="2" creationId="{8D11A6E3-1F59-A5BD-3BB0-8CF283F5C6E6}"/>
          </ac:spMkLst>
        </pc:spChg>
        <pc:spChg chg="mod">
          <ac:chgData name="Loredana Dicsi" userId="9b0ae682-4e7d-4f36-ab30-80cc8930ab02" providerId="ADAL" clId="{5DB51347-9A5E-4ADC-B7A9-429909C3F6B4}" dt="2025-05-25T13:36:23.152" v="194" actId="20577"/>
          <ac:spMkLst>
            <pc:docMk/>
            <pc:sldMk cId="2412677792" sldId="289"/>
            <ac:spMk id="3" creationId="{073126DA-E61F-874F-CC8C-95C9A2263473}"/>
          </ac:spMkLst>
        </pc:spChg>
        <pc:picChg chg="add mod">
          <ac:chgData name="Loredana Dicsi" userId="9b0ae682-4e7d-4f36-ab30-80cc8930ab02" providerId="ADAL" clId="{5DB51347-9A5E-4ADC-B7A9-429909C3F6B4}" dt="2025-05-25T13:28:51.521" v="69" actId="1076"/>
          <ac:picMkLst>
            <pc:docMk/>
            <pc:sldMk cId="2412677792" sldId="289"/>
            <ac:picMk id="4" creationId="{DE37FCFD-27DD-4A46-71C5-25BC275548E5}"/>
          </ac:picMkLst>
        </pc:picChg>
      </pc:sldChg>
      <pc:sldChg chg="del">
        <pc:chgData name="Loredana Dicsi" userId="9b0ae682-4e7d-4f36-ab30-80cc8930ab02" providerId="ADAL" clId="{5DB51347-9A5E-4ADC-B7A9-429909C3F6B4}" dt="2025-05-25T13:29:02.421" v="70" actId="2696"/>
        <pc:sldMkLst>
          <pc:docMk/>
          <pc:sldMk cId="1320855556" sldId="290"/>
        </pc:sldMkLst>
      </pc:sldChg>
      <pc:sldChg chg="addSp modSp mod">
        <pc:chgData name="Loredana Dicsi" userId="9b0ae682-4e7d-4f36-ab30-80cc8930ab02" providerId="ADAL" clId="{5DB51347-9A5E-4ADC-B7A9-429909C3F6B4}" dt="2025-05-25T19:14:26.267" v="734" actId="1076"/>
        <pc:sldMkLst>
          <pc:docMk/>
          <pc:sldMk cId="1698134366" sldId="292"/>
        </pc:sldMkLst>
        <pc:picChg chg="add mod">
          <ac:chgData name="Loredana Dicsi" userId="9b0ae682-4e7d-4f36-ab30-80cc8930ab02" providerId="ADAL" clId="{5DB51347-9A5E-4ADC-B7A9-429909C3F6B4}" dt="2025-05-25T19:14:26.267" v="734" actId="1076"/>
          <ac:picMkLst>
            <pc:docMk/>
            <pc:sldMk cId="1698134366" sldId="292"/>
            <ac:picMk id="4" creationId="{1B43B06F-3F9B-354A-13E0-0F4B14B2068B}"/>
          </ac:picMkLst>
        </pc:picChg>
      </pc:sldChg>
      <pc:sldChg chg="addSp modSp mod">
        <pc:chgData name="Loredana Dicsi" userId="9b0ae682-4e7d-4f36-ab30-80cc8930ab02" providerId="ADAL" clId="{5DB51347-9A5E-4ADC-B7A9-429909C3F6B4}" dt="2025-05-25T19:46:48" v="1118"/>
        <pc:sldMkLst>
          <pc:docMk/>
          <pc:sldMk cId="2089349648" sldId="294"/>
        </pc:sldMkLst>
        <pc:spChg chg="mod">
          <ac:chgData name="Loredana Dicsi" userId="9b0ae682-4e7d-4f36-ab30-80cc8930ab02" providerId="ADAL" clId="{5DB51347-9A5E-4ADC-B7A9-429909C3F6B4}" dt="2025-05-25T19:45:49.210" v="1111" actId="21"/>
          <ac:spMkLst>
            <pc:docMk/>
            <pc:sldMk cId="2089349648" sldId="294"/>
            <ac:spMk id="2" creationId="{8A8A6731-F2B5-D95A-EC73-CB9D33A9A868}"/>
          </ac:spMkLst>
        </pc:spChg>
        <pc:spChg chg="mod">
          <ac:chgData name="Loredana Dicsi" userId="9b0ae682-4e7d-4f36-ab30-80cc8930ab02" providerId="ADAL" clId="{5DB51347-9A5E-4ADC-B7A9-429909C3F6B4}" dt="2025-05-25T19:46:47.080" v="1117" actId="20577"/>
          <ac:spMkLst>
            <pc:docMk/>
            <pc:sldMk cId="2089349648" sldId="294"/>
            <ac:spMk id="4" creationId="{67FE0ECE-8CB6-8A77-2FAC-BC9103A181BA}"/>
          </ac:spMkLst>
        </pc:spChg>
        <pc:picChg chg="add mod">
          <ac:chgData name="Loredana Dicsi" userId="9b0ae682-4e7d-4f36-ab30-80cc8930ab02" providerId="ADAL" clId="{5DB51347-9A5E-4ADC-B7A9-429909C3F6B4}" dt="2025-05-25T19:46:48" v="1118"/>
          <ac:picMkLst>
            <pc:docMk/>
            <pc:sldMk cId="2089349648" sldId="294"/>
            <ac:picMk id="5" creationId="{7CBAD6E9-7785-97F6-6BEC-6253D7667F7B}"/>
          </ac:picMkLst>
        </pc:picChg>
      </pc:sldChg>
      <pc:sldChg chg="addSp modSp mod">
        <pc:chgData name="Loredana Dicsi" userId="9b0ae682-4e7d-4f36-ab30-80cc8930ab02" providerId="ADAL" clId="{5DB51347-9A5E-4ADC-B7A9-429909C3F6B4}" dt="2025-05-25T19:47:16.774" v="1121"/>
        <pc:sldMkLst>
          <pc:docMk/>
          <pc:sldMk cId="1178208617" sldId="295"/>
        </pc:sldMkLst>
        <pc:spChg chg="mod">
          <ac:chgData name="Loredana Dicsi" userId="9b0ae682-4e7d-4f36-ab30-80cc8930ab02" providerId="ADAL" clId="{5DB51347-9A5E-4ADC-B7A9-429909C3F6B4}" dt="2025-05-25T19:44:38.298" v="1107"/>
          <ac:spMkLst>
            <pc:docMk/>
            <pc:sldMk cId="1178208617" sldId="295"/>
            <ac:spMk id="2" creationId="{7533311F-0531-639E-0997-3EE66F343401}"/>
          </ac:spMkLst>
        </pc:spChg>
        <pc:picChg chg="add mod">
          <ac:chgData name="Loredana Dicsi" userId="9b0ae682-4e7d-4f36-ab30-80cc8930ab02" providerId="ADAL" clId="{5DB51347-9A5E-4ADC-B7A9-429909C3F6B4}" dt="2025-05-25T19:47:16.774" v="1121"/>
          <ac:picMkLst>
            <pc:docMk/>
            <pc:sldMk cId="1178208617" sldId="295"/>
            <ac:picMk id="5" creationId="{6177872D-D809-CFB9-2D0A-37677CD9F10C}"/>
          </ac:picMkLst>
        </pc:picChg>
      </pc:sldChg>
      <pc:sldChg chg="addSp modSp">
        <pc:chgData name="Loredana Dicsi" userId="9b0ae682-4e7d-4f36-ab30-80cc8930ab02" providerId="ADAL" clId="{5DB51347-9A5E-4ADC-B7A9-429909C3F6B4}" dt="2025-05-25T19:47:31.292" v="1123"/>
        <pc:sldMkLst>
          <pc:docMk/>
          <pc:sldMk cId="3732931046" sldId="296"/>
        </pc:sldMkLst>
        <pc:picChg chg="add mod">
          <ac:chgData name="Loredana Dicsi" userId="9b0ae682-4e7d-4f36-ab30-80cc8930ab02" providerId="ADAL" clId="{5DB51347-9A5E-4ADC-B7A9-429909C3F6B4}" dt="2025-05-25T19:47:31.292" v="1123"/>
          <ac:picMkLst>
            <pc:docMk/>
            <pc:sldMk cId="3732931046" sldId="296"/>
            <ac:picMk id="4" creationId="{60EB683E-173D-8112-1AD6-F0A96915255A}"/>
          </ac:picMkLst>
        </pc:picChg>
      </pc:sldChg>
      <pc:sldChg chg="addSp modSp mod">
        <pc:chgData name="Loredana Dicsi" userId="9b0ae682-4e7d-4f36-ab30-80cc8930ab02" providerId="ADAL" clId="{5DB51347-9A5E-4ADC-B7A9-429909C3F6B4}" dt="2025-05-25T19:47:48.731" v="1124"/>
        <pc:sldMkLst>
          <pc:docMk/>
          <pc:sldMk cId="977365792" sldId="297"/>
        </pc:sldMkLst>
        <pc:spChg chg="mod">
          <ac:chgData name="Loredana Dicsi" userId="9b0ae682-4e7d-4f36-ab30-80cc8930ab02" providerId="ADAL" clId="{5DB51347-9A5E-4ADC-B7A9-429909C3F6B4}" dt="2025-05-25T19:20:14.859" v="1003" actId="255"/>
          <ac:spMkLst>
            <pc:docMk/>
            <pc:sldMk cId="977365792" sldId="297"/>
            <ac:spMk id="2" creationId="{D39F4412-482E-F184-AA49-363D0FA9664C}"/>
          </ac:spMkLst>
        </pc:spChg>
        <pc:picChg chg="add mod">
          <ac:chgData name="Loredana Dicsi" userId="9b0ae682-4e7d-4f36-ab30-80cc8930ab02" providerId="ADAL" clId="{5DB51347-9A5E-4ADC-B7A9-429909C3F6B4}" dt="2025-05-25T19:47:48.731" v="1124"/>
          <ac:picMkLst>
            <pc:docMk/>
            <pc:sldMk cId="977365792" sldId="297"/>
            <ac:picMk id="5" creationId="{B0592992-95A8-8746-1512-001E0F277A61}"/>
          </ac:picMkLst>
        </pc:picChg>
      </pc:sldChg>
      <pc:sldChg chg="addSp modSp mod">
        <pc:chgData name="Loredana Dicsi" userId="9b0ae682-4e7d-4f36-ab30-80cc8930ab02" providerId="ADAL" clId="{5DB51347-9A5E-4ADC-B7A9-429909C3F6B4}" dt="2025-05-25T19:47:09.987" v="1120"/>
        <pc:sldMkLst>
          <pc:docMk/>
          <pc:sldMk cId="1154938866" sldId="298"/>
        </pc:sldMkLst>
        <pc:spChg chg="mod">
          <ac:chgData name="Loredana Dicsi" userId="9b0ae682-4e7d-4f36-ab30-80cc8930ab02" providerId="ADAL" clId="{5DB51347-9A5E-4ADC-B7A9-429909C3F6B4}" dt="2025-05-25T19:41:13.581" v="1106" actId="255"/>
          <ac:spMkLst>
            <pc:docMk/>
            <pc:sldMk cId="1154938866" sldId="298"/>
            <ac:spMk id="2" creationId="{3B9137E0-AC0E-CB03-0D98-198AD714673B}"/>
          </ac:spMkLst>
        </pc:spChg>
        <pc:picChg chg="add mod">
          <ac:chgData name="Loredana Dicsi" userId="9b0ae682-4e7d-4f36-ab30-80cc8930ab02" providerId="ADAL" clId="{5DB51347-9A5E-4ADC-B7A9-429909C3F6B4}" dt="2025-05-25T19:47:09.987" v="1120"/>
          <ac:picMkLst>
            <pc:docMk/>
            <pc:sldMk cId="1154938866" sldId="298"/>
            <ac:picMk id="5" creationId="{BA344F2F-D8AF-E5D0-F407-359162672550}"/>
          </ac:picMkLst>
        </pc:picChg>
      </pc:sldChg>
      <pc:sldChg chg="addSp modSp mod">
        <pc:chgData name="Loredana Dicsi" userId="9b0ae682-4e7d-4f36-ab30-80cc8930ab02" providerId="ADAL" clId="{5DB51347-9A5E-4ADC-B7A9-429909C3F6B4}" dt="2025-05-25T19:46:59.279" v="1119"/>
        <pc:sldMkLst>
          <pc:docMk/>
          <pc:sldMk cId="600167767" sldId="299"/>
        </pc:sldMkLst>
        <pc:spChg chg="mod">
          <ac:chgData name="Loredana Dicsi" userId="9b0ae682-4e7d-4f36-ab30-80cc8930ab02" providerId="ADAL" clId="{5DB51347-9A5E-4ADC-B7A9-429909C3F6B4}" dt="2025-05-25T19:46:06.703" v="1115" actId="20577"/>
          <ac:spMkLst>
            <pc:docMk/>
            <pc:sldMk cId="600167767" sldId="299"/>
            <ac:spMk id="2" creationId="{E5CE322F-94FA-2532-E5F3-D574C704249A}"/>
          </ac:spMkLst>
        </pc:spChg>
        <pc:picChg chg="add mod">
          <ac:chgData name="Loredana Dicsi" userId="9b0ae682-4e7d-4f36-ab30-80cc8930ab02" providerId="ADAL" clId="{5DB51347-9A5E-4ADC-B7A9-429909C3F6B4}" dt="2025-05-25T19:46:59.279" v="1119"/>
          <ac:picMkLst>
            <pc:docMk/>
            <pc:sldMk cId="600167767" sldId="299"/>
            <ac:picMk id="3" creationId="{120F195A-4CE3-6F0B-45B7-63490AEE94BC}"/>
          </ac:picMkLst>
        </pc:picChg>
      </pc:sldChg>
      <pc:sldChg chg="addSp modSp mod">
        <pc:chgData name="Loredana Dicsi" userId="9b0ae682-4e7d-4f36-ab30-80cc8930ab02" providerId="ADAL" clId="{5DB51347-9A5E-4ADC-B7A9-429909C3F6B4}" dt="2025-05-25T19:13:24.121" v="732" actId="20577"/>
        <pc:sldMkLst>
          <pc:docMk/>
          <pc:sldMk cId="3597388787" sldId="300"/>
        </pc:sldMkLst>
        <pc:spChg chg="mod">
          <ac:chgData name="Loredana Dicsi" userId="9b0ae682-4e7d-4f36-ab30-80cc8930ab02" providerId="ADAL" clId="{5DB51347-9A5E-4ADC-B7A9-429909C3F6B4}" dt="2025-05-25T19:13:24.121" v="732" actId="20577"/>
          <ac:spMkLst>
            <pc:docMk/>
            <pc:sldMk cId="3597388787" sldId="300"/>
            <ac:spMk id="5" creationId="{C2C857AF-9F67-A156-270C-BA0E94EA90AA}"/>
          </ac:spMkLst>
        </pc:spChg>
        <pc:spChg chg="mod">
          <ac:chgData name="Loredana Dicsi" userId="9b0ae682-4e7d-4f36-ab30-80cc8930ab02" providerId="ADAL" clId="{5DB51347-9A5E-4ADC-B7A9-429909C3F6B4}" dt="2025-05-25T19:11:10.262" v="638" actId="20577"/>
          <ac:spMkLst>
            <pc:docMk/>
            <pc:sldMk cId="3597388787" sldId="300"/>
            <ac:spMk id="6" creationId="{AAB06F56-1141-B892-EA35-77917FDFB302}"/>
          </ac:spMkLst>
        </pc:spChg>
        <pc:spChg chg="mod">
          <ac:chgData name="Loredana Dicsi" userId="9b0ae682-4e7d-4f36-ab30-80cc8930ab02" providerId="ADAL" clId="{5DB51347-9A5E-4ADC-B7A9-429909C3F6B4}" dt="2025-05-25T19:12:50.648" v="703" actId="20577"/>
          <ac:spMkLst>
            <pc:docMk/>
            <pc:sldMk cId="3597388787" sldId="300"/>
            <ac:spMk id="11" creationId="{64073CC7-7723-5A57-4A8C-96CFEA0CD987}"/>
          </ac:spMkLst>
        </pc:spChg>
        <pc:picChg chg="add mod">
          <ac:chgData name="Loredana Dicsi" userId="9b0ae682-4e7d-4f36-ab30-80cc8930ab02" providerId="ADAL" clId="{5DB51347-9A5E-4ADC-B7A9-429909C3F6B4}" dt="2025-05-25T13:24:08.081" v="52" actId="1076"/>
          <ac:picMkLst>
            <pc:docMk/>
            <pc:sldMk cId="3597388787" sldId="300"/>
            <ac:picMk id="4" creationId="{9D82CE35-8355-89EB-C109-B3C90E2FFA65}"/>
          </ac:picMkLst>
        </pc:picChg>
      </pc:sldChg>
      <pc:sldChg chg="addSp modSp mod">
        <pc:chgData name="Loredana Dicsi" userId="9b0ae682-4e7d-4f36-ab30-80cc8930ab02" providerId="ADAL" clId="{5DB51347-9A5E-4ADC-B7A9-429909C3F6B4}" dt="2025-05-25T13:23:49.451" v="50" actId="1076"/>
        <pc:sldMkLst>
          <pc:docMk/>
          <pc:sldMk cId="2739645190" sldId="301"/>
        </pc:sldMkLst>
        <pc:picChg chg="add mod">
          <ac:chgData name="Loredana Dicsi" userId="9b0ae682-4e7d-4f36-ab30-80cc8930ab02" providerId="ADAL" clId="{5DB51347-9A5E-4ADC-B7A9-429909C3F6B4}" dt="2025-05-25T13:23:49.451" v="50" actId="1076"/>
          <ac:picMkLst>
            <pc:docMk/>
            <pc:sldMk cId="2739645190" sldId="301"/>
            <ac:picMk id="5" creationId="{C0CAAFF1-FF74-1B0E-0BF8-D0E33FF146E6}"/>
          </ac:picMkLst>
        </pc:picChg>
      </pc:sldChg>
      <pc:sldChg chg="addSp modSp mod">
        <pc:chgData name="Loredana Dicsi" userId="9b0ae682-4e7d-4f36-ab30-80cc8930ab02" providerId="ADAL" clId="{5DB51347-9A5E-4ADC-B7A9-429909C3F6B4}" dt="2025-05-25T19:47:24.530" v="1122"/>
        <pc:sldMkLst>
          <pc:docMk/>
          <pc:sldMk cId="3190532645" sldId="314"/>
        </pc:sldMkLst>
        <pc:spChg chg="mod">
          <ac:chgData name="Loredana Dicsi" userId="9b0ae682-4e7d-4f36-ab30-80cc8930ab02" providerId="ADAL" clId="{5DB51347-9A5E-4ADC-B7A9-429909C3F6B4}" dt="2025-05-25T19:22:34.266" v="1049" actId="20577"/>
          <ac:spMkLst>
            <pc:docMk/>
            <pc:sldMk cId="3190532645" sldId="314"/>
            <ac:spMk id="2" creationId="{46E6A91B-2171-DA04-031D-AE6EC762D0F6}"/>
          </ac:spMkLst>
        </pc:spChg>
        <pc:picChg chg="add mod">
          <ac:chgData name="Loredana Dicsi" userId="9b0ae682-4e7d-4f36-ab30-80cc8930ab02" providerId="ADAL" clId="{5DB51347-9A5E-4ADC-B7A9-429909C3F6B4}" dt="2025-05-25T19:47:24.530" v="1122"/>
          <ac:picMkLst>
            <pc:docMk/>
            <pc:sldMk cId="3190532645" sldId="314"/>
            <ac:picMk id="5" creationId="{BFB0F387-093A-6FD4-FA1C-3184A6AEFA62}"/>
          </ac:picMkLst>
        </pc:picChg>
      </pc:sldChg>
      <pc:sldChg chg="del">
        <pc:chgData name="Loredana Dicsi" userId="9b0ae682-4e7d-4f36-ab30-80cc8930ab02" providerId="ADAL" clId="{5DB51347-9A5E-4ADC-B7A9-429909C3F6B4}" dt="2025-05-25T13:29:07.741" v="71" actId="2696"/>
        <pc:sldMkLst>
          <pc:docMk/>
          <pc:sldMk cId="3347012531" sldId="315"/>
        </pc:sldMkLst>
      </pc:sldChg>
      <pc:sldChg chg="del">
        <pc:chgData name="Loredana Dicsi" userId="9b0ae682-4e7d-4f36-ab30-80cc8930ab02" providerId="ADAL" clId="{5DB51347-9A5E-4ADC-B7A9-429909C3F6B4}" dt="2025-05-25T13:49:23.241" v="446" actId="2696"/>
        <pc:sldMkLst>
          <pc:docMk/>
          <pc:sldMk cId="1440061420" sldId="316"/>
        </pc:sldMkLst>
      </pc:sldChg>
      <pc:sldChg chg="del">
        <pc:chgData name="Loredana Dicsi" userId="9b0ae682-4e7d-4f36-ab30-80cc8930ab02" providerId="ADAL" clId="{5DB51347-9A5E-4ADC-B7A9-429909C3F6B4}" dt="2025-05-25T13:49:29.781" v="447" actId="2696"/>
        <pc:sldMkLst>
          <pc:docMk/>
          <pc:sldMk cId="4201799502" sldId="317"/>
        </pc:sldMkLst>
      </pc:sldChg>
      <pc:sldChg chg="del">
        <pc:chgData name="Loredana Dicsi" userId="9b0ae682-4e7d-4f36-ab30-80cc8930ab02" providerId="ADAL" clId="{5DB51347-9A5E-4ADC-B7A9-429909C3F6B4}" dt="2025-05-25T13:29:14.245" v="72" actId="2696"/>
        <pc:sldMkLst>
          <pc:docMk/>
          <pc:sldMk cId="669437779" sldId="318"/>
        </pc:sldMkLst>
      </pc:sldChg>
      <pc:sldChg chg="del">
        <pc:chgData name="Loredana Dicsi" userId="9b0ae682-4e7d-4f36-ab30-80cc8930ab02" providerId="ADAL" clId="{5DB51347-9A5E-4ADC-B7A9-429909C3F6B4}" dt="2025-05-25T13:48:12.969" v="438" actId="2696"/>
        <pc:sldMkLst>
          <pc:docMk/>
          <pc:sldMk cId="2672568105" sldId="319"/>
        </pc:sldMkLst>
      </pc:sldChg>
      <pc:sldChg chg="del">
        <pc:chgData name="Loredana Dicsi" userId="9b0ae682-4e7d-4f36-ab30-80cc8930ab02" providerId="ADAL" clId="{5DB51347-9A5E-4ADC-B7A9-429909C3F6B4}" dt="2025-05-25T13:48:17.241" v="439" actId="2696"/>
        <pc:sldMkLst>
          <pc:docMk/>
          <pc:sldMk cId="935389799" sldId="320"/>
        </pc:sldMkLst>
      </pc:sldChg>
      <pc:sldChg chg="del">
        <pc:chgData name="Loredana Dicsi" userId="9b0ae682-4e7d-4f36-ab30-80cc8930ab02" providerId="ADAL" clId="{5DB51347-9A5E-4ADC-B7A9-429909C3F6B4}" dt="2025-05-25T13:48:40.866" v="440" actId="2696"/>
        <pc:sldMkLst>
          <pc:docMk/>
          <pc:sldMk cId="3868896539" sldId="321"/>
        </pc:sldMkLst>
      </pc:sldChg>
      <pc:sldChg chg="del">
        <pc:chgData name="Loredana Dicsi" userId="9b0ae682-4e7d-4f36-ab30-80cc8930ab02" providerId="ADAL" clId="{5DB51347-9A5E-4ADC-B7A9-429909C3F6B4}" dt="2025-05-25T13:48:48.331" v="441" actId="2696"/>
        <pc:sldMkLst>
          <pc:docMk/>
          <pc:sldMk cId="971271283" sldId="322"/>
        </pc:sldMkLst>
      </pc:sldChg>
      <pc:sldChg chg="del">
        <pc:chgData name="Loredana Dicsi" userId="9b0ae682-4e7d-4f36-ab30-80cc8930ab02" providerId="ADAL" clId="{5DB51347-9A5E-4ADC-B7A9-429909C3F6B4}" dt="2025-05-25T13:48:55.335" v="442" actId="2696"/>
        <pc:sldMkLst>
          <pc:docMk/>
          <pc:sldMk cId="3340226794" sldId="323"/>
        </pc:sldMkLst>
      </pc:sldChg>
      <pc:sldChg chg="del">
        <pc:chgData name="Loredana Dicsi" userId="9b0ae682-4e7d-4f36-ab30-80cc8930ab02" providerId="ADAL" clId="{5DB51347-9A5E-4ADC-B7A9-429909C3F6B4}" dt="2025-05-25T13:48:08.515" v="437" actId="2696"/>
        <pc:sldMkLst>
          <pc:docMk/>
          <pc:sldMk cId="1444910700" sldId="324"/>
        </pc:sldMkLst>
      </pc:sldChg>
      <pc:sldChg chg="del">
        <pc:chgData name="Loredana Dicsi" userId="9b0ae682-4e7d-4f36-ab30-80cc8930ab02" providerId="ADAL" clId="{5DB51347-9A5E-4ADC-B7A9-429909C3F6B4}" dt="2025-05-25T13:48:59.923" v="443" actId="2696"/>
        <pc:sldMkLst>
          <pc:docMk/>
          <pc:sldMk cId="349107546" sldId="325"/>
        </pc:sldMkLst>
      </pc:sldChg>
      <pc:sldChg chg="del">
        <pc:chgData name="Loredana Dicsi" userId="9b0ae682-4e7d-4f36-ab30-80cc8930ab02" providerId="ADAL" clId="{5DB51347-9A5E-4ADC-B7A9-429909C3F6B4}" dt="2025-05-25T13:49:04.815" v="444" actId="2696"/>
        <pc:sldMkLst>
          <pc:docMk/>
          <pc:sldMk cId="2516661003" sldId="326"/>
        </pc:sldMkLst>
      </pc:sldChg>
      <pc:sldChg chg="del">
        <pc:chgData name="Loredana Dicsi" userId="9b0ae682-4e7d-4f36-ab30-80cc8930ab02" providerId="ADAL" clId="{5DB51347-9A5E-4ADC-B7A9-429909C3F6B4}" dt="2025-05-25T13:49:17.402" v="445" actId="2696"/>
        <pc:sldMkLst>
          <pc:docMk/>
          <pc:sldMk cId="2430910117" sldId="327"/>
        </pc:sldMkLst>
      </pc:sldChg>
      <pc:sldChg chg="del">
        <pc:chgData name="Loredana Dicsi" userId="9b0ae682-4e7d-4f36-ab30-80cc8930ab02" providerId="ADAL" clId="{5DB51347-9A5E-4ADC-B7A9-429909C3F6B4}" dt="2025-05-25T13:44:17.123" v="314" actId="2696"/>
        <pc:sldMkLst>
          <pc:docMk/>
          <pc:sldMk cId="28573065" sldId="328"/>
        </pc:sldMkLst>
      </pc:sldChg>
      <pc:sldChg chg="del">
        <pc:chgData name="Loredana Dicsi" userId="9b0ae682-4e7d-4f36-ab30-80cc8930ab02" providerId="ADAL" clId="{5DB51347-9A5E-4ADC-B7A9-429909C3F6B4}" dt="2025-05-25T13:25:55.436" v="57" actId="2696"/>
        <pc:sldMkLst>
          <pc:docMk/>
          <pc:sldMk cId="3853146293" sldId="329"/>
        </pc:sldMkLst>
      </pc:sldChg>
      <pc:sldChg chg="del">
        <pc:chgData name="Loredana Dicsi" userId="9b0ae682-4e7d-4f36-ab30-80cc8930ab02" providerId="ADAL" clId="{5DB51347-9A5E-4ADC-B7A9-429909C3F6B4}" dt="2025-05-25T13:28:28.758" v="67" actId="2696"/>
        <pc:sldMkLst>
          <pc:docMk/>
          <pc:sldMk cId="2389409238" sldId="330"/>
        </pc:sldMkLst>
      </pc:sldChg>
      <pc:sldChg chg="modSp add mod">
        <pc:chgData name="Loredana Dicsi" userId="9b0ae682-4e7d-4f36-ab30-80cc8930ab02" providerId="ADAL" clId="{5DB51347-9A5E-4ADC-B7A9-429909C3F6B4}" dt="2025-05-25T13:22:58.563" v="47" actId="20577"/>
        <pc:sldMkLst>
          <pc:docMk/>
          <pc:sldMk cId="412886655" sldId="331"/>
        </pc:sldMkLst>
        <pc:spChg chg="mod">
          <ac:chgData name="Loredana Dicsi" userId="9b0ae682-4e7d-4f36-ab30-80cc8930ab02" providerId="ADAL" clId="{5DB51347-9A5E-4ADC-B7A9-429909C3F6B4}" dt="2025-05-25T13:21:25.354" v="6" actId="5793"/>
          <ac:spMkLst>
            <pc:docMk/>
            <pc:sldMk cId="412886655" sldId="331"/>
            <ac:spMk id="2" creationId="{9CF3D9EA-D18D-77BE-D113-A996A9AB641C}"/>
          </ac:spMkLst>
        </pc:spChg>
        <pc:spChg chg="mod">
          <ac:chgData name="Loredana Dicsi" userId="9b0ae682-4e7d-4f36-ab30-80cc8930ab02" providerId="ADAL" clId="{5DB51347-9A5E-4ADC-B7A9-429909C3F6B4}" dt="2025-05-25T13:22:58.563" v="47" actId="20577"/>
          <ac:spMkLst>
            <pc:docMk/>
            <pc:sldMk cId="412886655" sldId="331"/>
            <ac:spMk id="3" creationId="{DE578897-5431-C1AA-45B8-6765B0BF67C6}"/>
          </ac:spMkLst>
        </pc:spChg>
      </pc:sldChg>
      <pc:sldChg chg="addSp modSp new mod ord">
        <pc:chgData name="Loredana Dicsi" userId="9b0ae682-4e7d-4f36-ab30-80cc8930ab02" providerId="ADAL" clId="{5DB51347-9A5E-4ADC-B7A9-429909C3F6B4}" dt="2025-05-25T13:37:54.142" v="250" actId="20577"/>
        <pc:sldMkLst>
          <pc:docMk/>
          <pc:sldMk cId="37525822" sldId="332"/>
        </pc:sldMkLst>
        <pc:spChg chg="mod">
          <ac:chgData name="Loredana Dicsi" userId="9b0ae682-4e7d-4f36-ab30-80cc8930ab02" providerId="ADAL" clId="{5DB51347-9A5E-4ADC-B7A9-429909C3F6B4}" dt="2025-05-25T13:37:54.142" v="250" actId="20577"/>
          <ac:spMkLst>
            <pc:docMk/>
            <pc:sldMk cId="37525822" sldId="332"/>
            <ac:spMk id="2" creationId="{1C8728CC-0141-8CA6-143E-AE5CF6BEA390}"/>
          </ac:spMkLst>
        </pc:spChg>
        <pc:picChg chg="add mod">
          <ac:chgData name="Loredana Dicsi" userId="9b0ae682-4e7d-4f36-ab30-80cc8930ab02" providerId="ADAL" clId="{5DB51347-9A5E-4ADC-B7A9-429909C3F6B4}" dt="2025-05-25T13:26:32.628" v="63" actId="1076"/>
          <ac:picMkLst>
            <pc:docMk/>
            <pc:sldMk cId="37525822" sldId="332"/>
            <ac:picMk id="5" creationId="{F2740246-EA43-4225-3CFA-8B982A1F1B30}"/>
          </ac:picMkLst>
        </pc:picChg>
      </pc:sldChg>
      <pc:sldChg chg="add del">
        <pc:chgData name="Loredana Dicsi" userId="9b0ae682-4e7d-4f36-ab30-80cc8930ab02" providerId="ADAL" clId="{5DB51347-9A5E-4ADC-B7A9-429909C3F6B4}" dt="2025-05-25T13:26:11.671" v="60" actId="2696"/>
        <pc:sldMkLst>
          <pc:docMk/>
          <pc:sldMk cId="311817627" sldId="332"/>
        </pc:sldMkLst>
      </pc:sldChg>
      <pc:sldChg chg="modSp add mod ord">
        <pc:chgData name="Loredana Dicsi" userId="9b0ae682-4e7d-4f36-ab30-80cc8930ab02" providerId="ADAL" clId="{5DB51347-9A5E-4ADC-B7A9-429909C3F6B4}" dt="2025-05-25T13:47:29.335" v="432" actId="20577"/>
        <pc:sldMkLst>
          <pc:docMk/>
          <pc:sldMk cId="2600098419" sldId="333"/>
        </pc:sldMkLst>
        <pc:spChg chg="mod">
          <ac:chgData name="Loredana Dicsi" userId="9b0ae682-4e7d-4f36-ab30-80cc8930ab02" providerId="ADAL" clId="{5DB51347-9A5E-4ADC-B7A9-429909C3F6B4}" dt="2025-05-25T13:47:29.335" v="432" actId="20577"/>
          <ac:spMkLst>
            <pc:docMk/>
            <pc:sldMk cId="2600098419" sldId="333"/>
            <ac:spMk id="2" creationId="{959A1423-476E-2972-397F-669ECE03AC8F}"/>
          </ac:spMkLst>
        </pc:spChg>
      </pc:sldChg>
      <pc:sldChg chg="modSp add mod">
        <pc:chgData name="Loredana Dicsi" userId="9b0ae682-4e7d-4f36-ab30-80cc8930ab02" providerId="ADAL" clId="{5DB51347-9A5E-4ADC-B7A9-429909C3F6B4}" dt="2025-05-25T13:42:45.546" v="313" actId="20577"/>
        <pc:sldMkLst>
          <pc:docMk/>
          <pc:sldMk cId="2139179551" sldId="334"/>
        </pc:sldMkLst>
        <pc:spChg chg="mod">
          <ac:chgData name="Loredana Dicsi" userId="9b0ae682-4e7d-4f36-ab30-80cc8930ab02" providerId="ADAL" clId="{5DB51347-9A5E-4ADC-B7A9-429909C3F6B4}" dt="2025-05-25T13:42:45.546" v="313" actId="20577"/>
          <ac:spMkLst>
            <pc:docMk/>
            <pc:sldMk cId="2139179551" sldId="334"/>
            <ac:spMk id="2" creationId="{C9F1646E-A981-A4E5-6D60-C1275ED05179}"/>
          </ac:spMkLst>
        </pc:spChg>
        <pc:spChg chg="mod">
          <ac:chgData name="Loredana Dicsi" userId="9b0ae682-4e7d-4f36-ab30-80cc8930ab02" providerId="ADAL" clId="{5DB51347-9A5E-4ADC-B7A9-429909C3F6B4}" dt="2025-05-25T13:42:16.524" v="306" actId="20577"/>
          <ac:spMkLst>
            <pc:docMk/>
            <pc:sldMk cId="2139179551" sldId="334"/>
            <ac:spMk id="4" creationId="{8F3B2DF3-7426-13A0-1CF6-B091DE27F8D4}"/>
          </ac:spMkLst>
        </pc:spChg>
        <pc:picChg chg="mod">
          <ac:chgData name="Loredana Dicsi" userId="9b0ae682-4e7d-4f36-ab30-80cc8930ab02" providerId="ADAL" clId="{5DB51347-9A5E-4ADC-B7A9-429909C3F6B4}" dt="2025-05-25T13:42:28.655" v="307" actId="1076"/>
          <ac:picMkLst>
            <pc:docMk/>
            <pc:sldMk cId="2139179551" sldId="334"/>
            <ac:picMk id="5" creationId="{85061447-E0CB-37A9-EC14-BEA610B83C3D}"/>
          </ac:picMkLst>
        </pc:picChg>
      </pc:sldChg>
      <pc:sldChg chg="modSp add mod ord">
        <pc:chgData name="Loredana Dicsi" userId="9b0ae682-4e7d-4f36-ab30-80cc8930ab02" providerId="ADAL" clId="{5DB51347-9A5E-4ADC-B7A9-429909C3F6B4}" dt="2025-05-25T13:47:12.964" v="425" actId="20577"/>
        <pc:sldMkLst>
          <pc:docMk/>
          <pc:sldMk cId="685298926" sldId="335"/>
        </pc:sldMkLst>
      </pc:sldChg>
      <pc:sldChg chg="modSp add mod ord">
        <pc:chgData name="Loredana Dicsi" userId="9b0ae682-4e7d-4f36-ab30-80cc8930ab02" providerId="ADAL" clId="{5DB51347-9A5E-4ADC-B7A9-429909C3F6B4}" dt="2025-05-25T13:55:27.582" v="569" actId="20577"/>
        <pc:sldMkLst>
          <pc:docMk/>
          <pc:sldMk cId="3447786376" sldId="336"/>
        </pc:sldMkLst>
        <pc:spChg chg="mod">
          <ac:chgData name="Loredana Dicsi" userId="9b0ae682-4e7d-4f36-ab30-80cc8930ab02" providerId="ADAL" clId="{5DB51347-9A5E-4ADC-B7A9-429909C3F6B4}" dt="2025-05-25T13:55:27.582" v="569" actId="20577"/>
          <ac:spMkLst>
            <pc:docMk/>
            <pc:sldMk cId="3447786376" sldId="336"/>
            <ac:spMk id="3" creationId="{7EA8F768-C01A-B1E4-47B3-D97ED4D6F4F2}"/>
          </ac:spMkLst>
        </pc:spChg>
      </pc:sldChg>
      <pc:sldChg chg="modSp add mod ord">
        <pc:chgData name="Loredana Dicsi" userId="9b0ae682-4e7d-4f36-ab30-80cc8930ab02" providerId="ADAL" clId="{5DB51347-9A5E-4ADC-B7A9-429909C3F6B4}" dt="2025-05-25T13:50:58.185" v="477" actId="20577"/>
        <pc:sldMkLst>
          <pc:docMk/>
          <pc:sldMk cId="3904941699" sldId="337"/>
        </pc:sldMkLst>
        <pc:spChg chg="mod">
          <ac:chgData name="Loredana Dicsi" userId="9b0ae682-4e7d-4f36-ab30-80cc8930ab02" providerId="ADAL" clId="{5DB51347-9A5E-4ADC-B7A9-429909C3F6B4}" dt="2025-05-25T13:50:58.185" v="477" actId="20577"/>
          <ac:spMkLst>
            <pc:docMk/>
            <pc:sldMk cId="3904941699" sldId="337"/>
            <ac:spMk id="2" creationId="{639F19A0-BC5E-0C76-A783-2B352650D42C}"/>
          </ac:spMkLst>
        </pc:spChg>
      </pc:sldChg>
      <pc:sldChg chg="addSp modSp">
        <pc:chgData name="Loredana Dicsi" userId="9b0ae682-4e7d-4f36-ab30-80cc8930ab02" providerId="ADAL" clId="{5DB51347-9A5E-4ADC-B7A9-429909C3F6B4}" dt="2025-06-03T12:40:21.577" v="1125"/>
        <pc:sldMkLst>
          <pc:docMk/>
          <pc:sldMk cId="2498422228" sldId="339"/>
        </pc:sldMkLst>
        <pc:picChg chg="add mod">
          <ac:chgData name="Loredana Dicsi" userId="9b0ae682-4e7d-4f36-ab30-80cc8930ab02" providerId="ADAL" clId="{5DB51347-9A5E-4ADC-B7A9-429909C3F6B4}" dt="2025-06-03T12:40:21.577" v="1125"/>
          <ac:picMkLst>
            <pc:docMk/>
            <pc:sldMk cId="2498422228" sldId="339"/>
            <ac:picMk id="3" creationId="{72599329-6ECC-9C38-EA6A-B5FCE104F533}"/>
          </ac:picMkLst>
        </pc:picChg>
      </pc:sldChg>
      <pc:sldChg chg="addSp modSp">
        <pc:chgData name="Loredana Dicsi" userId="9b0ae682-4e7d-4f36-ab30-80cc8930ab02" providerId="ADAL" clId="{5DB51347-9A5E-4ADC-B7A9-429909C3F6B4}" dt="2025-06-03T12:40:39.788" v="1126"/>
        <pc:sldMkLst>
          <pc:docMk/>
          <pc:sldMk cId="3192534725" sldId="340"/>
        </pc:sldMkLst>
        <pc:picChg chg="add mod">
          <ac:chgData name="Loredana Dicsi" userId="9b0ae682-4e7d-4f36-ab30-80cc8930ab02" providerId="ADAL" clId="{5DB51347-9A5E-4ADC-B7A9-429909C3F6B4}" dt="2025-06-03T12:40:39.788" v="1126"/>
          <ac:picMkLst>
            <pc:docMk/>
            <pc:sldMk cId="3192534725" sldId="340"/>
            <ac:picMk id="3" creationId="{8BD54C26-88AA-7657-480C-CD3EBCFB200F}"/>
          </ac:picMkLst>
        </pc:picChg>
      </pc:sldChg>
      <pc:sldChg chg="addSp modSp">
        <pc:chgData name="Loredana Dicsi" userId="9b0ae682-4e7d-4f36-ab30-80cc8930ab02" providerId="ADAL" clId="{5DB51347-9A5E-4ADC-B7A9-429909C3F6B4}" dt="2025-06-03T12:41:00.260" v="1127"/>
        <pc:sldMkLst>
          <pc:docMk/>
          <pc:sldMk cId="882465733" sldId="341"/>
        </pc:sldMkLst>
        <pc:picChg chg="add mod">
          <ac:chgData name="Loredana Dicsi" userId="9b0ae682-4e7d-4f36-ab30-80cc8930ab02" providerId="ADAL" clId="{5DB51347-9A5E-4ADC-B7A9-429909C3F6B4}" dt="2025-06-03T12:41:00.260" v="1127"/>
          <ac:picMkLst>
            <pc:docMk/>
            <pc:sldMk cId="882465733" sldId="341"/>
            <ac:picMk id="3" creationId="{6949BC47-E511-B41D-0819-007D79AABD6B}"/>
          </ac:picMkLst>
        </pc:picChg>
      </pc:sldChg>
      <pc:sldChg chg="addSp modSp">
        <pc:chgData name="Loredana Dicsi" userId="9b0ae682-4e7d-4f36-ab30-80cc8930ab02" providerId="ADAL" clId="{5DB51347-9A5E-4ADC-B7A9-429909C3F6B4}" dt="2025-06-03T12:41:09.743" v="1128"/>
        <pc:sldMkLst>
          <pc:docMk/>
          <pc:sldMk cId="736747528" sldId="343"/>
        </pc:sldMkLst>
        <pc:picChg chg="add mod">
          <ac:chgData name="Loredana Dicsi" userId="9b0ae682-4e7d-4f36-ab30-80cc8930ab02" providerId="ADAL" clId="{5DB51347-9A5E-4ADC-B7A9-429909C3F6B4}" dt="2025-06-03T12:41:09.743" v="1128"/>
          <ac:picMkLst>
            <pc:docMk/>
            <pc:sldMk cId="736747528" sldId="343"/>
            <ac:picMk id="3" creationId="{1B705B87-778D-1284-1C5C-E8E1048CA833}"/>
          </ac:picMkLst>
        </pc:picChg>
      </pc:sldChg>
    </pc:docChg>
  </pc:docChgLst>
  <pc:docChgLst>
    <pc:chgData name="Gordon Rattray" userId="S::gordon.rattray@edf-feph.org::effa19a1-c7e5-4d33-9c69-fb713401de00" providerId="AD" clId="Web-{4E9A175A-AF09-9BFB-AE64-69EAB6C7D6C2}"/>
    <pc:docChg chg="addSld modSld sldOrd">
      <pc:chgData name="Gordon Rattray" userId="S::gordon.rattray@edf-feph.org::effa19a1-c7e5-4d33-9c69-fb713401de00" providerId="AD" clId="Web-{4E9A175A-AF09-9BFB-AE64-69EAB6C7D6C2}" dt="2024-09-30T07:04:00.373" v="305" actId="1076"/>
      <pc:docMkLst>
        <pc:docMk/>
      </pc:docMkLst>
      <pc:sldChg chg="modSp">
        <pc:chgData name="Gordon Rattray" userId="S::gordon.rattray@edf-feph.org::effa19a1-c7e5-4d33-9c69-fb713401de00" providerId="AD" clId="Web-{4E9A175A-AF09-9BFB-AE64-69EAB6C7D6C2}" dt="2024-09-30T06:46:12.783" v="69" actId="20577"/>
        <pc:sldMkLst>
          <pc:docMk/>
          <pc:sldMk cId="4136474240" sldId="286"/>
        </pc:sldMkLst>
      </pc:sldChg>
      <pc:sldChg chg="addSp delSp modSp">
        <pc:chgData name="Gordon Rattray" userId="S::gordon.rattray@edf-feph.org::effa19a1-c7e5-4d33-9c69-fb713401de00" providerId="AD" clId="Web-{4E9A175A-AF09-9BFB-AE64-69EAB6C7D6C2}" dt="2024-09-30T07:04:00.373" v="305" actId="1076"/>
        <pc:sldMkLst>
          <pc:docMk/>
          <pc:sldMk cId="298577807" sldId="287"/>
        </pc:sldMkLst>
      </pc:sldChg>
      <pc:sldChg chg="modSp add ord replId">
        <pc:chgData name="Gordon Rattray" userId="S::gordon.rattray@edf-feph.org::effa19a1-c7e5-4d33-9c69-fb713401de00" providerId="AD" clId="Web-{4E9A175A-AF09-9BFB-AE64-69EAB6C7D6C2}" dt="2024-09-30T06:58:22.334" v="270" actId="20577"/>
        <pc:sldMkLst>
          <pc:docMk/>
          <pc:sldMk cId="3853146293" sldId="329"/>
        </pc:sldMkLst>
      </pc:sldChg>
    </pc:docChg>
  </pc:docChgLst>
  <pc:docChgLst>
    <pc:chgData name="Erika Hudson" userId="S::erika.hudson@edf-feph.org::ccc7c12d-6891-4d68-a47d-80fd6701d03c" providerId="AD" clId="Web-{099AB57B-36D3-FEFB-8ADB-BBB084A9E322}"/>
    <pc:docChg chg="addSld delSld modSld sldOrd">
      <pc:chgData name="Erika Hudson" userId="S::erika.hudson@edf-feph.org::ccc7c12d-6891-4d68-a47d-80fd6701d03c" providerId="AD" clId="Web-{099AB57B-36D3-FEFB-8ADB-BBB084A9E322}" dt="2024-09-26T17:47:58.420" v="921"/>
      <pc:docMkLst>
        <pc:docMk/>
      </pc:docMkLst>
      <pc:sldChg chg="modSp">
        <pc:chgData name="Erika Hudson" userId="S::erika.hudson@edf-feph.org::ccc7c12d-6891-4d68-a47d-80fd6701d03c" providerId="AD" clId="Web-{099AB57B-36D3-FEFB-8ADB-BBB084A9E322}" dt="2024-09-26T16:41:12.917" v="4" actId="20577"/>
        <pc:sldMkLst>
          <pc:docMk/>
          <pc:sldMk cId="4136474240" sldId="286"/>
        </pc:sldMkLst>
      </pc:sldChg>
      <pc:sldChg chg="modSp">
        <pc:chgData name="Erika Hudson" userId="S::erika.hudson@edf-feph.org::ccc7c12d-6891-4d68-a47d-80fd6701d03c" providerId="AD" clId="Web-{099AB57B-36D3-FEFB-8ADB-BBB084A9E322}" dt="2024-09-26T16:45:25.005" v="91" actId="20577"/>
        <pc:sldMkLst>
          <pc:docMk/>
          <pc:sldMk cId="2412677792" sldId="289"/>
        </pc:sldMkLst>
      </pc:sldChg>
      <pc:sldChg chg="addSp delSp modSp mod modClrScheme chgLayout">
        <pc:chgData name="Erika Hudson" userId="S::erika.hudson@edf-feph.org::ccc7c12d-6891-4d68-a47d-80fd6701d03c" providerId="AD" clId="Web-{099AB57B-36D3-FEFB-8ADB-BBB084A9E322}" dt="2024-09-26T17:05:12.617" v="352" actId="20577"/>
        <pc:sldMkLst>
          <pc:docMk/>
          <pc:sldMk cId="1320855556" sldId="290"/>
        </pc:sldMkLst>
      </pc:sldChg>
      <pc:sldChg chg="modSp">
        <pc:chgData name="Erika Hudson" userId="S::erika.hudson@edf-feph.org::ccc7c12d-6891-4d68-a47d-80fd6701d03c" providerId="AD" clId="Web-{099AB57B-36D3-FEFB-8ADB-BBB084A9E322}" dt="2024-09-26T16:44:49.754" v="80" actId="20577"/>
        <pc:sldMkLst>
          <pc:docMk/>
          <pc:sldMk cId="977365792" sldId="297"/>
        </pc:sldMkLst>
      </pc:sldChg>
      <pc:sldChg chg="modSp">
        <pc:chgData name="Erika Hudson" userId="S::erika.hudson@edf-feph.org::ccc7c12d-6891-4d68-a47d-80fd6701d03c" providerId="AD" clId="Web-{099AB57B-36D3-FEFB-8ADB-BBB084A9E322}" dt="2024-09-26T16:43:59.143" v="65" actId="20577"/>
        <pc:sldMkLst>
          <pc:docMk/>
          <pc:sldMk cId="1154938866" sldId="298"/>
        </pc:sldMkLst>
      </pc:sldChg>
      <pc:sldChg chg="delSp">
        <pc:chgData name="Erika Hudson" userId="S::erika.hudson@edf-feph.org::ccc7c12d-6891-4d68-a47d-80fd6701d03c" providerId="AD" clId="Web-{099AB57B-36D3-FEFB-8ADB-BBB084A9E322}" dt="2024-09-26T16:42:46.811" v="37"/>
        <pc:sldMkLst>
          <pc:docMk/>
          <pc:sldMk cId="600167767" sldId="299"/>
        </pc:sldMkLst>
      </pc:sldChg>
      <pc:sldChg chg="modSp">
        <pc:chgData name="Erika Hudson" userId="S::erika.hudson@edf-feph.org::ccc7c12d-6891-4d68-a47d-80fd6701d03c" providerId="AD" clId="Web-{099AB57B-36D3-FEFB-8ADB-BBB084A9E322}" dt="2024-09-26T16:45:42.271" v="96" actId="20577"/>
        <pc:sldMkLst>
          <pc:docMk/>
          <pc:sldMk cId="3597388787" sldId="300"/>
        </pc:sldMkLst>
      </pc:sldChg>
      <pc:sldChg chg="delSp">
        <pc:chgData name="Erika Hudson" userId="S::erika.hudson@edf-feph.org::ccc7c12d-6891-4d68-a47d-80fd6701d03c" providerId="AD" clId="Web-{099AB57B-36D3-FEFB-8ADB-BBB084A9E322}" dt="2024-09-26T16:42:34.295" v="36"/>
        <pc:sldMkLst>
          <pc:docMk/>
          <pc:sldMk cId="1066023242" sldId="313"/>
        </pc:sldMkLst>
      </pc:sldChg>
      <pc:sldChg chg="addSp delSp modSp new mod modClrScheme chgLayout">
        <pc:chgData name="Erika Hudson" userId="S::erika.hudson@edf-feph.org::ccc7c12d-6891-4d68-a47d-80fd6701d03c" providerId="AD" clId="Web-{099AB57B-36D3-FEFB-8ADB-BBB084A9E322}" dt="2024-09-26T17:04:47.677" v="350"/>
        <pc:sldMkLst>
          <pc:docMk/>
          <pc:sldMk cId="3347012531" sldId="315"/>
        </pc:sldMkLst>
      </pc:sldChg>
      <pc:sldChg chg="addSp delSp modSp new ord">
        <pc:chgData name="Erika Hudson" userId="S::erika.hudson@edf-feph.org::ccc7c12d-6891-4d68-a47d-80fd6701d03c" providerId="AD" clId="Web-{099AB57B-36D3-FEFB-8ADB-BBB084A9E322}" dt="2024-09-26T17:45:09.103" v="870"/>
        <pc:sldMkLst>
          <pc:docMk/>
          <pc:sldMk cId="1440061420" sldId="316"/>
        </pc:sldMkLst>
      </pc:sldChg>
      <pc:sldChg chg="addSp delSp modSp new ord">
        <pc:chgData name="Erika Hudson" userId="S::erika.hudson@edf-feph.org::ccc7c12d-6891-4d68-a47d-80fd6701d03c" providerId="AD" clId="Web-{099AB57B-36D3-FEFB-8ADB-BBB084A9E322}" dt="2024-09-26T17:47:32.981" v="918"/>
        <pc:sldMkLst>
          <pc:docMk/>
          <pc:sldMk cId="4201799502" sldId="317"/>
        </pc:sldMkLst>
      </pc:sldChg>
      <pc:sldChg chg="delSp modSp new">
        <pc:chgData name="Erika Hudson" userId="S::erika.hudson@edf-feph.org::ccc7c12d-6891-4d68-a47d-80fd6701d03c" providerId="AD" clId="Web-{099AB57B-36D3-FEFB-8ADB-BBB084A9E322}" dt="2024-09-26T17:19:10.360" v="439" actId="20577"/>
        <pc:sldMkLst>
          <pc:docMk/>
          <pc:sldMk cId="669437779" sldId="318"/>
        </pc:sldMkLst>
      </pc:sldChg>
      <pc:sldChg chg="delSp modSp new">
        <pc:chgData name="Erika Hudson" userId="S::erika.hudson@edf-feph.org::ccc7c12d-6891-4d68-a47d-80fd6701d03c" providerId="AD" clId="Web-{099AB57B-36D3-FEFB-8ADB-BBB084A9E322}" dt="2024-09-26T17:21:42.520" v="501" actId="20577"/>
        <pc:sldMkLst>
          <pc:docMk/>
          <pc:sldMk cId="2672568105" sldId="319"/>
        </pc:sldMkLst>
      </pc:sldChg>
      <pc:sldChg chg="delSp modSp new">
        <pc:chgData name="Erika Hudson" userId="S::erika.hudson@edf-feph.org::ccc7c12d-6891-4d68-a47d-80fd6701d03c" providerId="AD" clId="Web-{099AB57B-36D3-FEFB-8ADB-BBB084A9E322}" dt="2024-09-26T17:24:45.025" v="556" actId="20577"/>
        <pc:sldMkLst>
          <pc:docMk/>
          <pc:sldMk cId="935389799" sldId="320"/>
        </pc:sldMkLst>
      </pc:sldChg>
      <pc:sldChg chg="delSp modSp new mod modClrScheme chgLayout">
        <pc:chgData name="Erika Hudson" userId="S::erika.hudson@edf-feph.org::ccc7c12d-6891-4d68-a47d-80fd6701d03c" providerId="AD" clId="Web-{099AB57B-36D3-FEFB-8ADB-BBB084A9E322}" dt="2024-09-26T17:23:40.054" v="549"/>
        <pc:sldMkLst>
          <pc:docMk/>
          <pc:sldMk cId="3868896539" sldId="321"/>
        </pc:sldMkLst>
      </pc:sldChg>
      <pc:sldChg chg="modSp add replId">
        <pc:chgData name="Erika Hudson" userId="S::erika.hudson@edf-feph.org::ccc7c12d-6891-4d68-a47d-80fd6701d03c" providerId="AD" clId="Web-{099AB57B-36D3-FEFB-8ADB-BBB084A9E322}" dt="2024-09-26T17:25:10.478" v="560" actId="20577"/>
        <pc:sldMkLst>
          <pc:docMk/>
          <pc:sldMk cId="971271283" sldId="322"/>
        </pc:sldMkLst>
      </pc:sldChg>
      <pc:sldChg chg="addSp delSp modSp new mod modClrScheme chgLayout">
        <pc:chgData name="Erika Hudson" userId="S::erika.hudson@edf-feph.org::ccc7c12d-6891-4d68-a47d-80fd6701d03c" providerId="AD" clId="Web-{099AB57B-36D3-FEFB-8ADB-BBB084A9E322}" dt="2024-09-26T17:47:58.420" v="921"/>
        <pc:sldMkLst>
          <pc:docMk/>
          <pc:sldMk cId="3340226794" sldId="323"/>
        </pc:sldMkLst>
      </pc:sldChg>
      <pc:sldChg chg="delSp modSp new ord">
        <pc:chgData name="Erika Hudson" userId="S::erika.hudson@edf-feph.org::ccc7c12d-6891-4d68-a47d-80fd6701d03c" providerId="AD" clId="Web-{099AB57B-36D3-FEFB-8ADB-BBB084A9E322}" dt="2024-09-26T17:34:11.149" v="706" actId="20577"/>
        <pc:sldMkLst>
          <pc:docMk/>
          <pc:sldMk cId="1444910700" sldId="324"/>
        </pc:sldMkLst>
      </pc:sldChg>
      <pc:sldChg chg="delSp modSp new">
        <pc:chgData name="Erika Hudson" userId="S::erika.hudson@edf-feph.org::ccc7c12d-6891-4d68-a47d-80fd6701d03c" providerId="AD" clId="Web-{099AB57B-36D3-FEFB-8ADB-BBB084A9E322}" dt="2024-09-26T17:36:36.168" v="757" actId="20577"/>
        <pc:sldMkLst>
          <pc:docMk/>
          <pc:sldMk cId="349107546" sldId="325"/>
        </pc:sldMkLst>
      </pc:sldChg>
      <pc:sldChg chg="addSp delSp modSp new">
        <pc:chgData name="Erika Hudson" userId="S::erika.hudson@edf-feph.org::ccc7c12d-6891-4d68-a47d-80fd6701d03c" providerId="AD" clId="Web-{099AB57B-36D3-FEFB-8ADB-BBB084A9E322}" dt="2024-09-26T17:39:36.579" v="779" actId="1076"/>
        <pc:sldMkLst>
          <pc:docMk/>
          <pc:sldMk cId="2516661003" sldId="326"/>
        </pc:sldMkLst>
      </pc:sldChg>
      <pc:sldChg chg="modSp new del">
        <pc:chgData name="Erika Hudson" userId="S::erika.hudson@edf-feph.org::ccc7c12d-6891-4d68-a47d-80fd6701d03c" providerId="AD" clId="Web-{099AB57B-36D3-FEFB-8ADB-BBB084A9E322}" dt="2024-09-26T17:37:01.512" v="758"/>
        <pc:sldMkLst>
          <pc:docMk/>
          <pc:sldMk cId="3258414456" sldId="326"/>
        </pc:sldMkLst>
      </pc:sldChg>
      <pc:sldChg chg="delSp modSp new">
        <pc:chgData name="Erika Hudson" userId="S::erika.hudson@edf-feph.org::ccc7c12d-6891-4d68-a47d-80fd6701d03c" providerId="AD" clId="Web-{099AB57B-36D3-FEFB-8ADB-BBB084A9E322}" dt="2024-09-26T17:44:57.618" v="869" actId="20577"/>
        <pc:sldMkLst>
          <pc:docMk/>
          <pc:sldMk cId="2430910117" sldId="327"/>
        </pc:sldMkLst>
      </pc:sldChg>
      <pc:sldChg chg="delSp modSp new mod modClrScheme chgLayout">
        <pc:chgData name="Erika Hudson" userId="S::erika.hudson@edf-feph.org::ccc7c12d-6891-4d68-a47d-80fd6701d03c" providerId="AD" clId="Web-{099AB57B-36D3-FEFB-8ADB-BBB084A9E322}" dt="2024-09-26T17:47:09.512" v="916" actId="1076"/>
        <pc:sldMkLst>
          <pc:docMk/>
          <pc:sldMk cId="28573065" sldId="328"/>
        </pc:sldMkLst>
      </pc:sldChg>
    </pc:docChg>
  </pc:docChgLst>
  <pc:docChgLst>
    <pc:chgData name="Phillipa Tucker" userId="S::phillipa.tucker@edf-feph.org::5be7030b-0f40-442b-8b87-3d7176163e86" providerId="AD" clId="Web-{F1A04041-798F-C902-9D5A-0B86CDA0270E}"/>
    <pc:docChg chg="addSld modSld sldOrd">
      <pc:chgData name="Phillipa Tucker" userId="S::phillipa.tucker@edf-feph.org::5be7030b-0f40-442b-8b87-3d7176163e86" providerId="AD" clId="Web-{F1A04041-798F-C902-9D5A-0B86CDA0270E}" dt="2025-06-03T14:01:45.514" v="1129" actId="20577"/>
      <pc:docMkLst>
        <pc:docMk/>
      </pc:docMkLst>
      <pc:sldChg chg="modSp">
        <pc:chgData name="Phillipa Tucker" userId="S::phillipa.tucker@edf-feph.org::5be7030b-0f40-442b-8b87-3d7176163e86" providerId="AD" clId="Web-{F1A04041-798F-C902-9D5A-0B86CDA0270E}" dt="2025-06-03T14:01:45.514" v="1129" actId="20577"/>
        <pc:sldMkLst>
          <pc:docMk/>
          <pc:sldMk cId="977365792" sldId="297"/>
        </pc:sldMkLst>
        <pc:spChg chg="mod">
          <ac:chgData name="Phillipa Tucker" userId="S::phillipa.tucker@edf-feph.org::5be7030b-0f40-442b-8b87-3d7176163e86" providerId="AD" clId="Web-{F1A04041-798F-C902-9D5A-0B86CDA0270E}" dt="2025-06-03T14:01:45.514" v="1129" actId="20577"/>
          <ac:spMkLst>
            <pc:docMk/>
            <pc:sldMk cId="977365792" sldId="297"/>
            <ac:spMk id="2" creationId="{D39F4412-482E-F184-AA49-363D0FA9664C}"/>
          </ac:spMkLst>
        </pc:spChg>
      </pc:sldChg>
      <pc:sldChg chg="modSp">
        <pc:chgData name="Phillipa Tucker" userId="S::phillipa.tucker@edf-feph.org::5be7030b-0f40-442b-8b87-3d7176163e86" providerId="AD" clId="Web-{F1A04041-798F-C902-9D5A-0B86CDA0270E}" dt="2025-06-03T13:09:21.929" v="1" actId="20577"/>
        <pc:sldMkLst>
          <pc:docMk/>
          <pc:sldMk cId="3597388787" sldId="300"/>
        </pc:sldMkLst>
        <pc:spChg chg="mod">
          <ac:chgData name="Phillipa Tucker" userId="S::phillipa.tucker@edf-feph.org::5be7030b-0f40-442b-8b87-3d7176163e86" providerId="AD" clId="Web-{F1A04041-798F-C902-9D5A-0B86CDA0270E}" dt="2025-06-03T13:09:21.929" v="1" actId="20577"/>
          <ac:spMkLst>
            <pc:docMk/>
            <pc:sldMk cId="3597388787" sldId="300"/>
            <ac:spMk id="12" creationId="{72A05761-044C-A54D-613E-C8A75C66945E}"/>
          </ac:spMkLst>
        </pc:spChg>
      </pc:sldChg>
      <pc:sldChg chg="modSp">
        <pc:chgData name="Phillipa Tucker" userId="S::phillipa.tucker@edf-feph.org::5be7030b-0f40-442b-8b87-3d7176163e86" providerId="AD" clId="Web-{F1A04041-798F-C902-9D5A-0B86CDA0270E}" dt="2025-06-03T13:12:13.607" v="17" actId="20577"/>
        <pc:sldMkLst>
          <pc:docMk/>
          <pc:sldMk cId="3447786376" sldId="336"/>
        </pc:sldMkLst>
        <pc:spChg chg="mod">
          <ac:chgData name="Phillipa Tucker" userId="S::phillipa.tucker@edf-feph.org::5be7030b-0f40-442b-8b87-3d7176163e86" providerId="AD" clId="Web-{F1A04041-798F-C902-9D5A-0B86CDA0270E}" dt="2025-06-03T13:12:13.607" v="17" actId="20577"/>
          <ac:spMkLst>
            <pc:docMk/>
            <pc:sldMk cId="3447786376" sldId="336"/>
            <ac:spMk id="3" creationId="{7EA8F768-C01A-B1E4-47B3-D97ED4D6F4F2}"/>
          </ac:spMkLst>
        </pc:spChg>
      </pc:sldChg>
      <pc:sldChg chg="addSp delSp modSp">
        <pc:chgData name="Phillipa Tucker" userId="S::phillipa.tucker@edf-feph.org::5be7030b-0f40-442b-8b87-3d7176163e86" providerId="AD" clId="Web-{F1A04041-798F-C902-9D5A-0B86CDA0270E}" dt="2025-06-03T13:59:59.917" v="1062" actId="20577"/>
        <pc:sldMkLst>
          <pc:docMk/>
          <pc:sldMk cId="3904941699" sldId="337"/>
        </pc:sldMkLst>
        <pc:spChg chg="mod">
          <ac:chgData name="Phillipa Tucker" userId="S::phillipa.tucker@edf-feph.org::5be7030b-0f40-442b-8b87-3d7176163e86" providerId="AD" clId="Web-{F1A04041-798F-C902-9D5A-0B86CDA0270E}" dt="2025-06-03T13:59:59.917" v="1062" actId="20577"/>
          <ac:spMkLst>
            <pc:docMk/>
            <pc:sldMk cId="3904941699" sldId="337"/>
            <ac:spMk id="2" creationId="{639F19A0-BC5E-0C76-A783-2B352650D42C}"/>
          </ac:spMkLst>
        </pc:spChg>
        <pc:spChg chg="del">
          <ac:chgData name="Phillipa Tucker" userId="S::phillipa.tucker@edf-feph.org::5be7030b-0f40-442b-8b87-3d7176163e86" providerId="AD" clId="Web-{F1A04041-798F-C902-9D5A-0B86CDA0270E}" dt="2025-06-03T13:20:16.485" v="129"/>
          <ac:spMkLst>
            <pc:docMk/>
            <pc:sldMk cId="3904941699" sldId="337"/>
            <ac:spMk id="3" creationId="{5E54F20D-C204-47EE-9E90-D805F2E6E4E4}"/>
          </ac:spMkLst>
        </pc:spChg>
        <pc:spChg chg="mod">
          <ac:chgData name="Phillipa Tucker" userId="S::phillipa.tucker@edf-feph.org::5be7030b-0f40-442b-8b87-3d7176163e86" providerId="AD" clId="Web-{F1A04041-798F-C902-9D5A-0B86CDA0270E}" dt="2025-06-03T13:14:19.096" v="24" actId="20577"/>
          <ac:spMkLst>
            <pc:docMk/>
            <pc:sldMk cId="3904941699" sldId="337"/>
            <ac:spMk id="4" creationId="{87B26BE9-C6D3-FA1B-0030-6F8B53E96AD6}"/>
          </ac:spMkLst>
        </pc:spChg>
        <pc:picChg chg="add mod">
          <ac:chgData name="Phillipa Tucker" userId="S::phillipa.tucker@edf-feph.org::5be7030b-0f40-442b-8b87-3d7176163e86" providerId="AD" clId="Web-{F1A04041-798F-C902-9D5A-0B86CDA0270E}" dt="2025-06-03T13:59:17.415" v="997" actId="14100"/>
          <ac:picMkLst>
            <pc:docMk/>
            <pc:sldMk cId="3904941699" sldId="337"/>
            <ac:picMk id="6" creationId="{5A6D28D6-D2AA-E19D-94F1-AF5B28C25DAA}"/>
          </ac:picMkLst>
        </pc:picChg>
      </pc:sldChg>
      <pc:sldChg chg="addSp delSp modSp add replId">
        <pc:chgData name="Phillipa Tucker" userId="S::phillipa.tucker@edf-feph.org::5be7030b-0f40-442b-8b87-3d7176163e86" providerId="AD" clId="Web-{F1A04041-798F-C902-9D5A-0B86CDA0270E}" dt="2025-06-03T13:57:16.551" v="957"/>
        <pc:sldMkLst>
          <pc:docMk/>
          <pc:sldMk cId="2597994983" sldId="348"/>
        </pc:sldMkLst>
        <pc:spChg chg="mod">
          <ac:chgData name="Phillipa Tucker" userId="S::phillipa.tucker@edf-feph.org::5be7030b-0f40-442b-8b87-3d7176163e86" providerId="AD" clId="Web-{F1A04041-798F-C902-9D5A-0B86CDA0270E}" dt="2025-06-03T13:57:05.223" v="955" actId="1076"/>
          <ac:spMkLst>
            <pc:docMk/>
            <pc:sldMk cId="2597994983" sldId="348"/>
            <ac:spMk id="2" creationId="{6D3EA440-B1F2-AA2B-BECA-69D5AD6008CC}"/>
          </ac:spMkLst>
        </pc:spChg>
        <pc:spChg chg="del">
          <ac:chgData name="Phillipa Tucker" userId="S::phillipa.tucker@edf-feph.org::5be7030b-0f40-442b-8b87-3d7176163e86" providerId="AD" clId="Web-{F1A04041-798F-C902-9D5A-0B86CDA0270E}" dt="2025-06-03T13:20:04.203" v="127"/>
          <ac:spMkLst>
            <pc:docMk/>
            <pc:sldMk cId="2597994983" sldId="348"/>
            <ac:spMk id="3" creationId="{7ED44095-5CBC-1F06-99AF-CD1F6C33723C}"/>
          </ac:spMkLst>
        </pc:spChg>
        <pc:spChg chg="mod">
          <ac:chgData name="Phillipa Tucker" userId="S::phillipa.tucker@edf-feph.org::5be7030b-0f40-442b-8b87-3d7176163e86" providerId="AD" clId="Web-{F1A04041-798F-C902-9D5A-0B86CDA0270E}" dt="2025-06-03T13:15:24.505" v="29" actId="20577"/>
          <ac:spMkLst>
            <pc:docMk/>
            <pc:sldMk cId="2597994983" sldId="348"/>
            <ac:spMk id="4" creationId="{4C9126A6-8B47-78C6-CD79-08530AA8AF83}"/>
          </ac:spMkLst>
        </pc:spChg>
        <pc:picChg chg="add mod modCrop">
          <ac:chgData name="Phillipa Tucker" userId="S::phillipa.tucker@edf-feph.org::5be7030b-0f40-442b-8b87-3d7176163e86" providerId="AD" clId="Web-{F1A04041-798F-C902-9D5A-0B86CDA0270E}" dt="2025-06-03T13:57:16.551" v="957"/>
          <ac:picMkLst>
            <pc:docMk/>
            <pc:sldMk cId="2597994983" sldId="348"/>
            <ac:picMk id="6" creationId="{729A33EE-8CF0-525E-FF66-4EE9A50141DB}"/>
          </ac:picMkLst>
        </pc:picChg>
      </pc:sldChg>
      <pc:sldChg chg="delSp modSp add replId">
        <pc:chgData name="Phillipa Tucker" userId="S::phillipa.tucker@edf-feph.org::5be7030b-0f40-442b-8b87-3d7176163e86" providerId="AD" clId="Web-{F1A04041-798F-C902-9D5A-0B86CDA0270E}" dt="2025-06-03T13:29:20.536" v="449" actId="14100"/>
        <pc:sldMkLst>
          <pc:docMk/>
          <pc:sldMk cId="341825219" sldId="349"/>
        </pc:sldMkLst>
        <pc:spChg chg="mod">
          <ac:chgData name="Phillipa Tucker" userId="S::phillipa.tucker@edf-feph.org::5be7030b-0f40-442b-8b87-3d7176163e86" providerId="AD" clId="Web-{F1A04041-798F-C902-9D5A-0B86CDA0270E}" dt="2025-06-03T13:29:20.536" v="449" actId="14100"/>
          <ac:spMkLst>
            <pc:docMk/>
            <pc:sldMk cId="341825219" sldId="349"/>
            <ac:spMk id="2" creationId="{A9A2858A-22E9-D337-511D-DEB647CF943A}"/>
          </ac:spMkLst>
        </pc:spChg>
        <pc:spChg chg="del">
          <ac:chgData name="Phillipa Tucker" userId="S::phillipa.tucker@edf-feph.org::5be7030b-0f40-442b-8b87-3d7176163e86" providerId="AD" clId="Web-{F1A04041-798F-C902-9D5A-0B86CDA0270E}" dt="2025-06-03T13:20:11.422" v="128"/>
          <ac:spMkLst>
            <pc:docMk/>
            <pc:sldMk cId="341825219" sldId="349"/>
            <ac:spMk id="3" creationId="{1727A4FF-F340-5ED3-66FF-AB2CA04064D1}"/>
          </ac:spMkLst>
        </pc:spChg>
        <pc:spChg chg="mod">
          <ac:chgData name="Phillipa Tucker" userId="S::phillipa.tucker@edf-feph.org::5be7030b-0f40-442b-8b87-3d7176163e86" providerId="AD" clId="Web-{F1A04041-798F-C902-9D5A-0B86CDA0270E}" dt="2025-06-03T13:16:50.664" v="46" actId="20577"/>
          <ac:spMkLst>
            <pc:docMk/>
            <pc:sldMk cId="341825219" sldId="349"/>
            <ac:spMk id="4" creationId="{CB6860A7-3F7B-336D-3D61-610EAA0C1BC1}"/>
          </ac:spMkLst>
        </pc:spChg>
      </pc:sldChg>
      <pc:sldChg chg="delSp modSp add replId">
        <pc:chgData name="Phillipa Tucker" userId="S::phillipa.tucker@edf-feph.org::5be7030b-0f40-442b-8b87-3d7176163e86" providerId="AD" clId="Web-{F1A04041-798F-C902-9D5A-0B86CDA0270E}" dt="2025-06-03T14:00:50.247" v="1096" actId="20577"/>
        <pc:sldMkLst>
          <pc:docMk/>
          <pc:sldMk cId="2220889927" sldId="350"/>
        </pc:sldMkLst>
        <pc:spChg chg="mod">
          <ac:chgData name="Phillipa Tucker" userId="S::phillipa.tucker@edf-feph.org::5be7030b-0f40-442b-8b87-3d7176163e86" providerId="AD" clId="Web-{F1A04041-798F-C902-9D5A-0B86CDA0270E}" dt="2025-06-03T14:00:50.247" v="1096" actId="20577"/>
          <ac:spMkLst>
            <pc:docMk/>
            <pc:sldMk cId="2220889927" sldId="350"/>
            <ac:spMk id="2" creationId="{15AB517C-3319-AC6C-ED11-29212D9EA6F1}"/>
          </ac:spMkLst>
        </pc:spChg>
        <pc:spChg chg="del">
          <ac:chgData name="Phillipa Tucker" userId="S::phillipa.tucker@edf-feph.org::5be7030b-0f40-442b-8b87-3d7176163e86" providerId="AD" clId="Web-{F1A04041-798F-C902-9D5A-0B86CDA0270E}" dt="2025-06-03T13:20:00.312" v="126"/>
          <ac:spMkLst>
            <pc:docMk/>
            <pc:sldMk cId="2220889927" sldId="350"/>
            <ac:spMk id="3" creationId="{23489424-342B-C377-6BBE-955A3D8648FC}"/>
          </ac:spMkLst>
        </pc:spChg>
        <pc:spChg chg="mod">
          <ac:chgData name="Phillipa Tucker" userId="S::phillipa.tucker@edf-feph.org::5be7030b-0f40-442b-8b87-3d7176163e86" providerId="AD" clId="Web-{F1A04041-798F-C902-9D5A-0B86CDA0270E}" dt="2025-06-03T13:31:29.791" v="537" actId="20577"/>
          <ac:spMkLst>
            <pc:docMk/>
            <pc:sldMk cId="2220889927" sldId="350"/>
            <ac:spMk id="4" creationId="{D678602B-D458-E18F-A6A8-8D71509FFB87}"/>
          </ac:spMkLst>
        </pc:spChg>
      </pc:sldChg>
      <pc:sldChg chg="delSp modSp add ord replId">
        <pc:chgData name="Phillipa Tucker" userId="S::phillipa.tucker@edf-feph.org::5be7030b-0f40-442b-8b87-3d7176163e86" providerId="AD" clId="Web-{F1A04041-798F-C902-9D5A-0B86CDA0270E}" dt="2025-06-03T13:58:12.350" v="991"/>
        <pc:sldMkLst>
          <pc:docMk/>
          <pc:sldMk cId="4262697370" sldId="351"/>
        </pc:sldMkLst>
        <pc:spChg chg="mod">
          <ac:chgData name="Phillipa Tucker" userId="S::phillipa.tucker@edf-feph.org::5be7030b-0f40-442b-8b87-3d7176163e86" providerId="AD" clId="Web-{F1A04041-798F-C902-9D5A-0B86CDA0270E}" dt="2025-06-03T13:19:50.499" v="124" actId="14100"/>
          <ac:spMkLst>
            <pc:docMk/>
            <pc:sldMk cId="4262697370" sldId="351"/>
            <ac:spMk id="2" creationId="{329FCFCE-4754-EC45-A61C-611F6DE7E449}"/>
          </ac:spMkLst>
        </pc:spChg>
        <pc:spChg chg="del">
          <ac:chgData name="Phillipa Tucker" userId="S::phillipa.tucker@edf-feph.org::5be7030b-0f40-442b-8b87-3d7176163e86" providerId="AD" clId="Web-{F1A04041-798F-C902-9D5A-0B86CDA0270E}" dt="2025-06-03T13:19:56.765" v="125"/>
          <ac:spMkLst>
            <pc:docMk/>
            <pc:sldMk cId="4262697370" sldId="351"/>
            <ac:spMk id="3" creationId="{DB0698A3-B5C7-0F1B-8869-09DD7434F70D}"/>
          </ac:spMkLst>
        </pc:spChg>
        <pc:spChg chg="mod">
          <ac:chgData name="Phillipa Tucker" userId="S::phillipa.tucker@edf-feph.org::5be7030b-0f40-442b-8b87-3d7176163e86" providerId="AD" clId="Web-{F1A04041-798F-C902-9D5A-0B86CDA0270E}" dt="2025-06-03T13:19:00.154" v="110" actId="20577"/>
          <ac:spMkLst>
            <pc:docMk/>
            <pc:sldMk cId="4262697370" sldId="351"/>
            <ac:spMk id="4" creationId="{2A1B1002-1C7D-21E0-E5A7-4923FD75032C}"/>
          </ac:spMkLst>
        </pc:spChg>
      </pc:sldChg>
      <pc:sldChg chg="modSp add replId">
        <pc:chgData name="Phillipa Tucker" userId="S::phillipa.tucker@edf-feph.org::5be7030b-0f40-442b-8b87-3d7176163e86" providerId="AD" clId="Web-{F1A04041-798F-C902-9D5A-0B86CDA0270E}" dt="2025-06-03T13:57:58.209" v="990" actId="20577"/>
        <pc:sldMkLst>
          <pc:docMk/>
          <pc:sldMk cId="1988459189" sldId="352"/>
        </pc:sldMkLst>
        <pc:spChg chg="mod">
          <ac:chgData name="Phillipa Tucker" userId="S::phillipa.tucker@edf-feph.org::5be7030b-0f40-442b-8b87-3d7176163e86" providerId="AD" clId="Web-{F1A04041-798F-C902-9D5A-0B86CDA0270E}" dt="2025-06-03T13:57:58.209" v="990" actId="20577"/>
          <ac:spMkLst>
            <pc:docMk/>
            <pc:sldMk cId="1988459189" sldId="352"/>
            <ac:spMk id="2" creationId="{0EE119A1-9F7E-BAF7-36DA-2D72F77015B6}"/>
          </ac:spMkLst>
        </pc:spChg>
        <pc:spChg chg="mod">
          <ac:chgData name="Phillipa Tucker" userId="S::phillipa.tucker@edf-feph.org::5be7030b-0f40-442b-8b87-3d7176163e86" providerId="AD" clId="Web-{F1A04041-798F-C902-9D5A-0B86CDA0270E}" dt="2025-06-03T13:20:26.891" v="132" actId="20577"/>
          <ac:spMkLst>
            <pc:docMk/>
            <pc:sldMk cId="1988459189" sldId="352"/>
            <ac:spMk id="4" creationId="{08F6D396-ED3A-1426-5404-B1E2E851AEC1}"/>
          </ac:spMkLst>
        </pc:spChg>
      </pc:sldChg>
    </pc:docChg>
  </pc:docChgLst>
  <pc:docChgLst>
    <pc:chgData name="Daniel Casas" userId="S::daniel.casas@edf-feph.org::98cc4b33-af10-4c56-b911-190abe1d56d1" providerId="AD" clId="Web-{ADDF6F55-2928-7C6B-D956-108877A731A9}"/>
    <pc:docChg chg="addSld modSld">
      <pc:chgData name="Daniel Casas" userId="S::daniel.casas@edf-feph.org::98cc4b33-af10-4c56-b911-190abe1d56d1" providerId="AD" clId="Web-{ADDF6F55-2928-7C6B-D956-108877A731A9}" dt="2025-05-26T10:19:08.717" v="818" actId="20577"/>
      <pc:docMkLst>
        <pc:docMk/>
      </pc:docMkLst>
      <pc:sldChg chg="addSp delSp modSp">
        <pc:chgData name="Daniel Casas" userId="S::daniel.casas@edf-feph.org::98cc4b33-af10-4c56-b911-190abe1d56d1" providerId="AD" clId="Web-{ADDF6F55-2928-7C6B-D956-108877A731A9}" dt="2025-05-26T09:35:13.265" v="184" actId="20577"/>
        <pc:sldMkLst>
          <pc:docMk/>
          <pc:sldMk cId="3790321438" sldId="285"/>
        </pc:sldMkLst>
        <pc:spChg chg="add del mod">
          <ac:chgData name="Daniel Casas" userId="S::daniel.casas@edf-feph.org::98cc4b33-af10-4c56-b911-190abe1d56d1" providerId="AD" clId="Web-{ADDF6F55-2928-7C6B-D956-108877A731A9}" dt="2025-05-26T09:25:43.948" v="42" actId="14100"/>
          <ac:spMkLst>
            <pc:docMk/>
            <pc:sldMk cId="3790321438" sldId="285"/>
            <ac:spMk id="2" creationId="{747B6CA0-9457-B08E-1E09-4AD6068C96C8}"/>
          </ac:spMkLst>
        </pc:spChg>
        <pc:spChg chg="mod">
          <ac:chgData name="Daniel Casas" userId="S::daniel.casas@edf-feph.org::98cc4b33-af10-4c56-b911-190abe1d56d1" providerId="AD" clId="Web-{ADDF6F55-2928-7C6B-D956-108877A731A9}" dt="2025-05-26T09:35:13.265" v="184" actId="20577"/>
          <ac:spMkLst>
            <pc:docMk/>
            <pc:sldMk cId="3790321438" sldId="285"/>
            <ac:spMk id="3" creationId="{48B2CDAC-D3BB-08FF-B2AD-4CA199EE5ABC}"/>
          </ac:spMkLst>
        </pc:spChg>
      </pc:sldChg>
      <pc:sldChg chg="delSp">
        <pc:chgData name="Daniel Casas" userId="S::daniel.casas@edf-feph.org::98cc4b33-af10-4c56-b911-190abe1d56d1" providerId="AD" clId="Web-{ADDF6F55-2928-7C6B-D956-108877A731A9}" dt="2025-05-26T09:23:29.522" v="0"/>
        <pc:sldMkLst>
          <pc:docMk/>
          <pc:sldMk cId="412886655" sldId="331"/>
        </pc:sldMkLst>
      </pc:sldChg>
      <pc:sldChg chg="addSp delSp modSp">
        <pc:chgData name="Daniel Casas" userId="S::daniel.casas@edf-feph.org::98cc4b33-af10-4c56-b911-190abe1d56d1" providerId="AD" clId="Web-{ADDF6F55-2928-7C6B-D956-108877A731A9}" dt="2025-05-26T09:54:51.510" v="426" actId="1076"/>
        <pc:sldMkLst>
          <pc:docMk/>
          <pc:sldMk cId="685298926" sldId="335"/>
        </pc:sldMkLst>
        <pc:spChg chg="mod">
          <ac:chgData name="Daniel Casas" userId="S::daniel.casas@edf-feph.org::98cc4b33-af10-4c56-b911-190abe1d56d1" providerId="AD" clId="Web-{ADDF6F55-2928-7C6B-D956-108877A731A9}" dt="2025-05-26T09:26:00.745" v="44" actId="20577"/>
          <ac:spMkLst>
            <pc:docMk/>
            <pc:sldMk cId="685298926" sldId="335"/>
            <ac:spMk id="4" creationId="{E1CF2B73-2A1D-8D8D-4DD4-23C942177DE6}"/>
          </ac:spMkLst>
        </pc:spChg>
        <pc:spChg chg="add mod">
          <ac:chgData name="Daniel Casas" userId="S::daniel.casas@edf-feph.org::98cc4b33-af10-4c56-b911-190abe1d56d1" providerId="AD" clId="Web-{ADDF6F55-2928-7C6B-D956-108877A731A9}" dt="2025-05-26T09:54:51.510" v="426" actId="1076"/>
          <ac:spMkLst>
            <pc:docMk/>
            <pc:sldMk cId="685298926" sldId="335"/>
            <ac:spMk id="9" creationId="{A41A4132-C1B5-43C3-F84D-734D1B4D5633}"/>
          </ac:spMkLst>
        </pc:spChg>
      </pc:sldChg>
      <pc:sldChg chg="addSp delSp modSp add replId">
        <pc:chgData name="Daniel Casas" userId="S::daniel.casas@edf-feph.org::98cc4b33-af10-4c56-b911-190abe1d56d1" providerId="AD" clId="Web-{ADDF6F55-2928-7C6B-D956-108877A731A9}" dt="2025-05-26T09:55:06.854" v="429" actId="1076"/>
        <pc:sldMkLst>
          <pc:docMk/>
          <pc:sldMk cId="1201065982" sldId="338"/>
        </pc:sldMkLst>
        <pc:spChg chg="mod">
          <ac:chgData name="Daniel Casas" userId="S::daniel.casas@edf-feph.org::98cc4b33-af10-4c56-b911-190abe1d56d1" providerId="AD" clId="Web-{ADDF6F55-2928-7C6B-D956-108877A731A9}" dt="2025-05-26T09:29:46.269" v="90" actId="1076"/>
          <ac:spMkLst>
            <pc:docMk/>
            <pc:sldMk cId="1201065982" sldId="338"/>
            <ac:spMk id="4" creationId="{8D7ED5E5-32CD-FE7B-6DAA-CF75B9F1D332}"/>
          </ac:spMkLst>
        </pc:spChg>
        <pc:spChg chg="add mod">
          <ac:chgData name="Daniel Casas" userId="S::daniel.casas@edf-feph.org::98cc4b33-af10-4c56-b911-190abe1d56d1" providerId="AD" clId="Web-{ADDF6F55-2928-7C6B-D956-108877A731A9}" dt="2025-05-26T09:53:28.616" v="400" actId="20577"/>
          <ac:spMkLst>
            <pc:docMk/>
            <pc:sldMk cId="1201065982" sldId="338"/>
            <ac:spMk id="7" creationId="{8D6AD719-8C9B-AA11-B370-CF5F592367CF}"/>
          </ac:spMkLst>
        </pc:spChg>
        <pc:picChg chg="add mod modCrop">
          <ac:chgData name="Daniel Casas" userId="S::daniel.casas@edf-feph.org::98cc4b33-af10-4c56-b911-190abe1d56d1" providerId="AD" clId="Web-{ADDF6F55-2928-7C6B-D956-108877A731A9}" dt="2025-05-26T09:55:06.854" v="429" actId="1076"/>
          <ac:picMkLst>
            <pc:docMk/>
            <pc:sldMk cId="1201065982" sldId="338"/>
            <ac:picMk id="8" creationId="{D16ABCD1-3977-E7E9-08D5-2CFDE4B0A502}"/>
          </ac:picMkLst>
        </pc:picChg>
        <pc:picChg chg="add mod">
          <ac:chgData name="Daniel Casas" userId="S::daniel.casas@edf-feph.org::98cc4b33-af10-4c56-b911-190abe1d56d1" providerId="AD" clId="Web-{ADDF6F55-2928-7C6B-D956-108877A731A9}" dt="2025-05-26T09:54:59.807" v="427" actId="1076"/>
          <ac:picMkLst>
            <pc:docMk/>
            <pc:sldMk cId="1201065982" sldId="338"/>
            <ac:picMk id="9" creationId="{87D32DEF-0EAB-2F47-1094-9FAC4371E64B}"/>
          </ac:picMkLst>
        </pc:picChg>
      </pc:sldChg>
      <pc:sldChg chg="delSp modSp new">
        <pc:chgData name="Daniel Casas" userId="S::daniel.casas@edf-feph.org::98cc4b33-af10-4c56-b911-190abe1d56d1" providerId="AD" clId="Web-{ADDF6F55-2928-7C6B-D956-108877A731A9}" dt="2025-05-26T09:54:40.853" v="425" actId="20577"/>
        <pc:sldMkLst>
          <pc:docMk/>
          <pc:sldMk cId="2498422228" sldId="339"/>
        </pc:sldMkLst>
        <pc:spChg chg="mod">
          <ac:chgData name="Daniel Casas" userId="S::daniel.casas@edf-feph.org::98cc4b33-af10-4c56-b911-190abe1d56d1" providerId="AD" clId="Web-{ADDF6F55-2928-7C6B-D956-108877A731A9}" dt="2025-05-26T09:54:40.853" v="425" actId="20577"/>
          <ac:spMkLst>
            <pc:docMk/>
            <pc:sldMk cId="2498422228" sldId="339"/>
            <ac:spMk id="2" creationId="{4AD2DCE7-6446-D962-1021-A50336F27205}"/>
          </ac:spMkLst>
        </pc:spChg>
        <pc:spChg chg="mod">
          <ac:chgData name="Daniel Casas" userId="S::daniel.casas@edf-feph.org::98cc4b33-af10-4c56-b911-190abe1d56d1" providerId="AD" clId="Web-{ADDF6F55-2928-7C6B-D956-108877A731A9}" dt="2025-05-26T09:53:41.620" v="401" actId="1076"/>
          <ac:spMkLst>
            <pc:docMk/>
            <pc:sldMk cId="2498422228" sldId="339"/>
            <ac:spMk id="4" creationId="{C36B4475-83F9-57AB-34BB-02ACA89D7D60}"/>
          </ac:spMkLst>
        </pc:spChg>
      </pc:sldChg>
      <pc:sldChg chg="delSp modSp new">
        <pc:chgData name="Daniel Casas" userId="S::daniel.casas@edf-feph.org::98cc4b33-af10-4c56-b911-190abe1d56d1" providerId="AD" clId="Web-{ADDF6F55-2928-7C6B-D956-108877A731A9}" dt="2025-05-26T10:10:52.043" v="464" actId="20577"/>
        <pc:sldMkLst>
          <pc:docMk/>
          <pc:sldMk cId="3192534725" sldId="340"/>
        </pc:sldMkLst>
        <pc:spChg chg="mod">
          <ac:chgData name="Daniel Casas" userId="S::daniel.casas@edf-feph.org::98cc4b33-af10-4c56-b911-190abe1d56d1" providerId="AD" clId="Web-{ADDF6F55-2928-7C6B-D956-108877A731A9}" dt="2025-05-26T10:10:52.043" v="464" actId="20577"/>
          <ac:spMkLst>
            <pc:docMk/>
            <pc:sldMk cId="3192534725" sldId="340"/>
            <ac:spMk id="2" creationId="{A4D3D97E-17F2-492B-62AF-8B8D19E40B30}"/>
          </ac:spMkLst>
        </pc:spChg>
        <pc:spChg chg="mod">
          <ac:chgData name="Daniel Casas" userId="S::daniel.casas@edf-feph.org::98cc4b33-af10-4c56-b911-190abe1d56d1" providerId="AD" clId="Web-{ADDF6F55-2928-7C6B-D956-108877A731A9}" dt="2025-05-26T09:35:40.813" v="195" actId="20577"/>
          <ac:spMkLst>
            <pc:docMk/>
            <pc:sldMk cId="3192534725" sldId="340"/>
            <ac:spMk id="4" creationId="{28ECC582-FD33-91EB-C3AE-704C5D357F91}"/>
          </ac:spMkLst>
        </pc:spChg>
      </pc:sldChg>
      <pc:sldChg chg="addSp delSp modSp new">
        <pc:chgData name="Daniel Casas" userId="S::daniel.casas@edf-feph.org::98cc4b33-af10-4c56-b911-190abe1d56d1" providerId="AD" clId="Web-{ADDF6F55-2928-7C6B-D956-108877A731A9}" dt="2025-05-26T09:55:57.762" v="441" actId="20577"/>
        <pc:sldMkLst>
          <pc:docMk/>
          <pc:sldMk cId="882465733" sldId="341"/>
        </pc:sldMkLst>
        <pc:spChg chg="mod">
          <ac:chgData name="Daniel Casas" userId="S::daniel.casas@edf-feph.org::98cc4b33-af10-4c56-b911-190abe1d56d1" providerId="AD" clId="Web-{ADDF6F55-2928-7C6B-D956-108877A731A9}" dt="2025-05-26T09:55:57.762" v="441" actId="20577"/>
          <ac:spMkLst>
            <pc:docMk/>
            <pc:sldMk cId="882465733" sldId="341"/>
            <ac:spMk id="2" creationId="{2CCF599F-785A-ADBE-9EAF-D8BAE37D60A9}"/>
          </ac:spMkLst>
        </pc:spChg>
        <pc:spChg chg="mod">
          <ac:chgData name="Daniel Casas" userId="S::daniel.casas@edf-feph.org::98cc4b33-af10-4c56-b911-190abe1d56d1" providerId="AD" clId="Web-{ADDF6F55-2928-7C6B-D956-108877A731A9}" dt="2025-05-26T09:38:02.115" v="218" actId="20577"/>
          <ac:spMkLst>
            <pc:docMk/>
            <pc:sldMk cId="882465733" sldId="341"/>
            <ac:spMk id="4" creationId="{81FD2F55-7F03-BAD6-5D38-079330B6E694}"/>
          </ac:spMkLst>
        </pc:spChg>
      </pc:sldChg>
      <pc:sldChg chg="delSp modSp new">
        <pc:chgData name="Daniel Casas" userId="S::daniel.casas@edf-feph.org::98cc4b33-af10-4c56-b911-190abe1d56d1" providerId="AD" clId="Web-{ADDF6F55-2928-7C6B-D956-108877A731A9}" dt="2025-05-26T10:19:08.717" v="818" actId="20577"/>
        <pc:sldMkLst>
          <pc:docMk/>
          <pc:sldMk cId="736747528" sldId="343"/>
        </pc:sldMkLst>
        <pc:spChg chg="mod">
          <ac:chgData name="Daniel Casas" userId="S::daniel.casas@edf-feph.org::98cc4b33-af10-4c56-b911-190abe1d56d1" providerId="AD" clId="Web-{ADDF6F55-2928-7C6B-D956-108877A731A9}" dt="2025-05-26T10:19:08.717" v="818" actId="20577"/>
          <ac:spMkLst>
            <pc:docMk/>
            <pc:sldMk cId="736747528" sldId="343"/>
            <ac:spMk id="2" creationId="{3850479C-9C19-3D66-164F-C00EDA64159F}"/>
          </ac:spMkLst>
        </pc:spChg>
        <pc:spChg chg="mod">
          <ac:chgData name="Daniel Casas" userId="S::daniel.casas@edf-feph.org::98cc4b33-af10-4c56-b911-190abe1d56d1" providerId="AD" clId="Web-{ADDF6F55-2928-7C6B-D956-108877A731A9}" dt="2025-05-26T10:11:30.779" v="484" actId="20577"/>
          <ac:spMkLst>
            <pc:docMk/>
            <pc:sldMk cId="736747528" sldId="343"/>
            <ac:spMk id="4" creationId="{914A5575-FB65-B366-B604-8877A04017E8}"/>
          </ac:spMkLst>
        </pc:spChg>
      </pc:sldChg>
    </pc:docChg>
  </pc:docChgLst>
  <pc:docChgLst>
    <pc:chgData name="Loredana Dicsi" userId="9b0ae682-4e7d-4f36-ab30-80cc8930ab02" providerId="ADAL" clId="{E7F61CE3-B8C5-4DC9-82F3-F6D485D04128}"/>
    <pc:docChg chg="undo custSel delSld modSld sldOrd">
      <pc:chgData name="Loredana Dicsi" userId="9b0ae682-4e7d-4f36-ab30-80cc8930ab02" providerId="ADAL" clId="{E7F61CE3-B8C5-4DC9-82F3-F6D485D04128}" dt="2024-10-02T12:49:43.596" v="41"/>
      <pc:docMkLst>
        <pc:docMk/>
      </pc:docMkLst>
      <pc:sldChg chg="modSp mod">
        <pc:chgData name="Loredana Dicsi" userId="9b0ae682-4e7d-4f36-ab30-80cc8930ab02" providerId="ADAL" clId="{E7F61CE3-B8C5-4DC9-82F3-F6D485D04128}" dt="2024-10-02T12:49:43.596" v="41"/>
        <pc:sldMkLst>
          <pc:docMk/>
          <pc:sldMk cId="2089349648" sldId="294"/>
        </pc:sldMkLst>
      </pc:sldChg>
      <pc:sldChg chg="modSp mod">
        <pc:chgData name="Loredana Dicsi" userId="9b0ae682-4e7d-4f36-ab30-80cc8930ab02" providerId="ADAL" clId="{E7F61CE3-B8C5-4DC9-82F3-F6D485D04128}" dt="2024-10-01T14:32:17.380" v="38" actId="20577"/>
        <pc:sldMkLst>
          <pc:docMk/>
          <pc:sldMk cId="1178208617" sldId="295"/>
        </pc:sldMkLst>
      </pc:sldChg>
      <pc:sldChg chg="del">
        <pc:chgData name="Loredana Dicsi" userId="9b0ae682-4e7d-4f36-ab30-80cc8930ab02" providerId="ADAL" clId="{E7F61CE3-B8C5-4DC9-82F3-F6D485D04128}" dt="2024-10-01T13:49:49.950" v="0" actId="2696"/>
        <pc:sldMkLst>
          <pc:docMk/>
          <pc:sldMk cId="1066023242" sldId="313"/>
        </pc:sldMkLst>
      </pc:sldChg>
      <pc:sldChg chg="modSp mod ord">
        <pc:chgData name="Loredana Dicsi" userId="9b0ae682-4e7d-4f36-ab30-80cc8930ab02" providerId="ADAL" clId="{E7F61CE3-B8C5-4DC9-82F3-F6D485D04128}" dt="2024-10-01T13:52:12.501" v="13" actId="20577"/>
        <pc:sldMkLst>
          <pc:docMk/>
          <pc:sldMk cId="3190532645" sldId="314"/>
        </pc:sldMkLst>
      </pc:sldChg>
    </pc:docChg>
  </pc:docChgLst>
  <pc:docChgLst>
    <pc:chgData name="Erika Hudson" userId="S::erika.hudson@edf-feph.org::ccc7c12d-6891-4d68-a47d-80fd6701d03c" providerId="AD" clId="Web-{36672FB0-914F-7412-0D44-BEEFDFD83074}"/>
    <pc:docChg chg="modSld">
      <pc:chgData name="Erika Hudson" userId="S::erika.hudson@edf-feph.org::ccc7c12d-6891-4d68-a47d-80fd6701d03c" providerId="AD" clId="Web-{36672FB0-914F-7412-0D44-BEEFDFD83074}" dt="2024-09-26T17:50:11.145" v="12" actId="20577"/>
      <pc:docMkLst>
        <pc:docMk/>
      </pc:docMkLst>
      <pc:sldChg chg="modSp">
        <pc:chgData name="Erika Hudson" userId="S::erika.hudson@edf-feph.org::ccc7c12d-6891-4d68-a47d-80fd6701d03c" providerId="AD" clId="Web-{36672FB0-914F-7412-0D44-BEEFDFD83074}" dt="2024-09-26T17:49:18.784" v="2" actId="20577"/>
        <pc:sldMkLst>
          <pc:docMk/>
          <pc:sldMk cId="2412677792" sldId="289"/>
        </pc:sldMkLst>
      </pc:sldChg>
      <pc:sldChg chg="modSp">
        <pc:chgData name="Erika Hudson" userId="S::erika.hudson@edf-feph.org::ccc7c12d-6891-4d68-a47d-80fd6701d03c" providerId="AD" clId="Web-{36672FB0-914F-7412-0D44-BEEFDFD83074}" dt="2024-09-26T17:49:52.364" v="6" actId="20577"/>
        <pc:sldMkLst>
          <pc:docMk/>
          <pc:sldMk cId="669437779" sldId="318"/>
        </pc:sldMkLst>
      </pc:sldChg>
      <pc:sldChg chg="modSp">
        <pc:chgData name="Erika Hudson" userId="S::erika.hudson@edf-feph.org::ccc7c12d-6891-4d68-a47d-80fd6701d03c" providerId="AD" clId="Web-{36672FB0-914F-7412-0D44-BEEFDFD83074}" dt="2024-09-26T17:50:11.145" v="12" actId="20577"/>
        <pc:sldMkLst>
          <pc:docMk/>
          <pc:sldMk cId="1444910700" sldId="324"/>
        </pc:sldMkLst>
      </pc:sldChg>
    </pc:docChg>
  </pc:docChgLst>
  <pc:docChgLst>
    <pc:chgData name="Erika Hudson" userId="S::erika.hudson@edf-feph.org::ccc7c12d-6891-4d68-a47d-80fd6701d03c" providerId="AD" clId="Web-{3274336F-E420-D102-3579-80E6047AFE7A}"/>
    <pc:docChg chg="modSld">
      <pc:chgData name="Erika Hudson" userId="S::erika.hudson@edf-feph.org::ccc7c12d-6891-4d68-a47d-80fd6701d03c" providerId="AD" clId="Web-{3274336F-E420-D102-3579-80E6047AFE7A}" dt="2024-10-02T13:03:07.263" v="0" actId="20577"/>
      <pc:docMkLst>
        <pc:docMk/>
      </pc:docMkLst>
      <pc:sldChg chg="modSp">
        <pc:chgData name="Erika Hudson" userId="S::erika.hudson@edf-feph.org::ccc7c12d-6891-4d68-a47d-80fd6701d03c" providerId="AD" clId="Web-{3274336F-E420-D102-3579-80E6047AFE7A}" dt="2024-10-02T13:03:07.263" v="0" actId="20577"/>
        <pc:sldMkLst>
          <pc:docMk/>
          <pc:sldMk cId="669437779" sldId="318"/>
        </pc:sldMkLst>
      </pc:sldChg>
    </pc:docChg>
  </pc:docChgLst>
  <pc:docChgLst>
    <pc:chgData name="Marine Uldry" userId="S::marine.uldry@edf-feph.org::d97faf5a-d1f1-4e6a-8f1a-dc7055f5f740" providerId="AD" clId="Web-{B6E95E67-5ACA-013A-9941-D94F5DCD7981}"/>
    <pc:docChg chg="addSld modSld">
      <pc:chgData name="Marine Uldry" userId="S::marine.uldry@edf-feph.org::d97faf5a-d1f1-4e6a-8f1a-dc7055f5f740" providerId="AD" clId="Web-{B6E95E67-5ACA-013A-9941-D94F5DCD7981}" dt="2024-09-30T12:12:57.629" v="74" actId="20577"/>
      <pc:docMkLst>
        <pc:docMk/>
      </pc:docMkLst>
      <pc:sldChg chg="addSp delSp modSp">
        <pc:chgData name="Marine Uldry" userId="S::marine.uldry@edf-feph.org::d97faf5a-d1f1-4e6a-8f1a-dc7055f5f740" providerId="AD" clId="Web-{B6E95E67-5ACA-013A-9941-D94F5DCD7981}" dt="2024-09-30T12:11:29.595" v="37" actId="20577"/>
        <pc:sldMkLst>
          <pc:docMk/>
          <pc:sldMk cId="508098771" sldId="283"/>
        </pc:sldMkLst>
      </pc:sldChg>
      <pc:sldChg chg="modSp">
        <pc:chgData name="Marine Uldry" userId="S::marine.uldry@edf-feph.org::d97faf5a-d1f1-4e6a-8f1a-dc7055f5f740" providerId="AD" clId="Web-{B6E95E67-5ACA-013A-9941-D94F5DCD7981}" dt="2024-09-30T12:10:03.263" v="9" actId="20577"/>
        <pc:sldMkLst>
          <pc:docMk/>
          <pc:sldMk cId="3790321438" sldId="285"/>
        </pc:sldMkLst>
      </pc:sldChg>
      <pc:sldChg chg="addSp delSp modSp add replId">
        <pc:chgData name="Marine Uldry" userId="S::marine.uldry@edf-feph.org::d97faf5a-d1f1-4e6a-8f1a-dc7055f5f740" providerId="AD" clId="Web-{B6E95E67-5ACA-013A-9941-D94F5DCD7981}" dt="2024-09-30T12:12:57.629" v="74" actId="20577"/>
        <pc:sldMkLst>
          <pc:docMk/>
          <pc:sldMk cId="2389409238" sldId="330"/>
        </pc:sldMkLst>
      </pc:sldChg>
    </pc:docChg>
  </pc:docChgLst>
  <pc:docChgLst>
    <pc:chgData name="Gordon Rattray" userId="S::gordon.rattray@edf-feph.org::effa19a1-c7e5-4d33-9c69-fb713401de00" providerId="AD" clId="Web-{57A9AC48-2893-F05B-6D07-3861D97E639E}"/>
    <pc:docChg chg="modSld">
      <pc:chgData name="Gordon Rattray" userId="S::gordon.rattray@edf-feph.org::effa19a1-c7e5-4d33-9c69-fb713401de00" providerId="AD" clId="Web-{57A9AC48-2893-F05B-6D07-3861D97E639E}" dt="2025-06-04T05:59:05.815" v="8" actId="20577"/>
      <pc:docMkLst>
        <pc:docMk/>
      </pc:docMkLst>
      <pc:sldChg chg="modSp">
        <pc:chgData name="Gordon Rattray" userId="S::gordon.rattray@edf-feph.org::effa19a1-c7e5-4d33-9c69-fb713401de00" providerId="AD" clId="Web-{57A9AC48-2893-F05B-6D07-3861D97E639E}" dt="2025-06-04T05:59:05.815" v="8" actId="20577"/>
        <pc:sldMkLst>
          <pc:docMk/>
          <pc:sldMk cId="4136474240" sldId="286"/>
        </pc:sldMkLst>
        <pc:spChg chg="mod">
          <ac:chgData name="Gordon Rattray" userId="S::gordon.rattray@edf-feph.org::effa19a1-c7e5-4d33-9c69-fb713401de00" providerId="AD" clId="Web-{57A9AC48-2893-F05B-6D07-3861D97E639E}" dt="2025-06-04T05:59:05.815" v="8" actId="20577"/>
          <ac:spMkLst>
            <pc:docMk/>
            <pc:sldMk cId="4136474240" sldId="286"/>
            <ac:spMk id="3" creationId="{250BBC37-59E6-E00D-4DC1-8164E0E4242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14312-AC68-2F4C-AA04-3644ADFEB44E}" type="datetimeFigureOut">
              <a:rPr lang="en-GB" smtClean="0"/>
              <a:t>05/06/2025</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12499B-4618-2446-9AA3-CB57C6C01E1B}" type="slidenum">
              <a:rPr lang="en-GB" smtClean="0"/>
              <a:t>‹#›</a:t>
            </a:fld>
            <a:endParaRPr lang="en-GB"/>
          </a:p>
        </p:txBody>
      </p:sp>
    </p:spTree>
    <p:extLst>
      <p:ext uri="{BB962C8B-B14F-4D97-AF65-F5344CB8AC3E}">
        <p14:creationId xmlns:p14="http://schemas.microsoft.com/office/powerpoint/2010/main" val="1958462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urveymonkey.com/r/DCAC"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gordon.rattray@edf-feph.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b="1"/>
              <a:t>Accessibility Tips </a:t>
            </a:r>
          </a:p>
          <a:p>
            <a:r>
              <a:rPr lang="en-GB"/>
              <a:t>Tips for an accessible PowerPoint</a:t>
            </a:r>
          </a:p>
          <a:p>
            <a:r>
              <a:rPr lang="en-GB"/>
              <a:t>2025</a:t>
            </a:r>
          </a:p>
          <a:p>
            <a:r>
              <a:rPr lang="en-GB"/>
              <a:t>#accessibility #a11y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Please remember that this is a template. To use it and customise it you have to save a new complete file. </a:t>
            </a:r>
          </a:p>
          <a:p>
            <a:endParaRPr lang="en-GB"/>
          </a:p>
        </p:txBody>
      </p:sp>
      <p:sp>
        <p:nvSpPr>
          <p:cNvPr id="4" name="Marcador de número de diapositiva 3"/>
          <p:cNvSpPr>
            <a:spLocks noGrp="1"/>
          </p:cNvSpPr>
          <p:nvPr>
            <p:ph type="sldNum" sz="quarter" idx="5"/>
          </p:nvPr>
        </p:nvSpPr>
        <p:spPr/>
        <p:txBody>
          <a:bodyPr/>
          <a:lstStyle/>
          <a:p>
            <a:fld id="{F912499B-4618-2446-9AA3-CB57C6C01E1B}" type="slidenum">
              <a:rPr lang="en-GB" smtClean="0"/>
              <a:t>1</a:t>
            </a:fld>
            <a:endParaRPr lang="en-GB"/>
          </a:p>
        </p:txBody>
      </p:sp>
    </p:spTree>
    <p:extLst>
      <p:ext uri="{BB962C8B-B14F-4D97-AF65-F5344CB8AC3E}">
        <p14:creationId xmlns:p14="http://schemas.microsoft.com/office/powerpoint/2010/main" val="2750421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09E28-5C89-5933-21E1-1469FAC95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4378C6-6A20-78EE-1A76-8B0E2F3070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C098CA-FF92-1946-7191-CBFA7800086D}"/>
              </a:ext>
            </a:extLst>
          </p:cNvPr>
          <p:cNvSpPr>
            <a:spLocks noGrp="1"/>
          </p:cNvSpPr>
          <p:nvPr>
            <p:ph type="body" idx="1"/>
          </p:nvPr>
        </p:nvSpPr>
        <p:spPr/>
        <p:txBody>
          <a:bodyPr/>
          <a:lstStyle/>
          <a:p>
            <a:endParaRPr lang="en-BE"/>
          </a:p>
        </p:txBody>
      </p:sp>
      <p:sp>
        <p:nvSpPr>
          <p:cNvPr id="4" name="Slide Number Placeholder 3">
            <a:extLst>
              <a:ext uri="{FF2B5EF4-FFF2-40B4-BE49-F238E27FC236}">
                <a16:creationId xmlns:a16="http://schemas.microsoft.com/office/drawing/2014/main" id="{C924DAB1-7493-C925-3734-CCA9697C124A}"/>
              </a:ext>
            </a:extLst>
          </p:cNvPr>
          <p:cNvSpPr>
            <a:spLocks noGrp="1"/>
          </p:cNvSpPr>
          <p:nvPr>
            <p:ph type="sldNum" sz="quarter" idx="5"/>
          </p:nvPr>
        </p:nvSpPr>
        <p:spPr/>
        <p:txBody>
          <a:bodyPr/>
          <a:lstStyle/>
          <a:p>
            <a:fld id="{F912499B-4618-2446-9AA3-CB57C6C01E1B}" type="slidenum">
              <a:rPr lang="en-GB" smtClean="0"/>
              <a:t>10</a:t>
            </a:fld>
            <a:endParaRPr lang="en-GB"/>
          </a:p>
        </p:txBody>
      </p:sp>
    </p:spTree>
    <p:extLst>
      <p:ext uri="{BB962C8B-B14F-4D97-AF65-F5344CB8AC3E}">
        <p14:creationId xmlns:p14="http://schemas.microsoft.com/office/powerpoint/2010/main" val="2468342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B7B59-AD9B-6D99-A9E1-468AF9AD45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D5040-31EF-6C9C-6155-0A6AEB6931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CD0EAA-3EAC-300A-1837-539E4BF3CEF4}"/>
              </a:ext>
            </a:extLst>
          </p:cNvPr>
          <p:cNvSpPr>
            <a:spLocks noGrp="1"/>
          </p:cNvSpPr>
          <p:nvPr>
            <p:ph type="body" idx="1"/>
          </p:nvPr>
        </p:nvSpPr>
        <p:spPr/>
        <p:txBody>
          <a:bodyPr/>
          <a:lstStyle/>
          <a:p>
            <a:endParaRPr lang="en-BE"/>
          </a:p>
        </p:txBody>
      </p:sp>
      <p:sp>
        <p:nvSpPr>
          <p:cNvPr id="4" name="Slide Number Placeholder 3">
            <a:extLst>
              <a:ext uri="{FF2B5EF4-FFF2-40B4-BE49-F238E27FC236}">
                <a16:creationId xmlns:a16="http://schemas.microsoft.com/office/drawing/2014/main" id="{F8A2205C-8216-9C7D-B42B-2D67BAF3DE9A}"/>
              </a:ext>
            </a:extLst>
          </p:cNvPr>
          <p:cNvSpPr>
            <a:spLocks noGrp="1"/>
          </p:cNvSpPr>
          <p:nvPr>
            <p:ph type="sldNum" sz="quarter" idx="5"/>
          </p:nvPr>
        </p:nvSpPr>
        <p:spPr/>
        <p:txBody>
          <a:bodyPr/>
          <a:lstStyle/>
          <a:p>
            <a:fld id="{F912499B-4618-2446-9AA3-CB57C6C01E1B}" type="slidenum">
              <a:rPr lang="en-GB" smtClean="0"/>
              <a:t>11</a:t>
            </a:fld>
            <a:endParaRPr lang="en-GB"/>
          </a:p>
        </p:txBody>
      </p:sp>
    </p:spTree>
    <p:extLst>
      <p:ext uri="{BB962C8B-B14F-4D97-AF65-F5344CB8AC3E}">
        <p14:creationId xmlns:p14="http://schemas.microsoft.com/office/powerpoint/2010/main" val="2934021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55561-D0E9-C685-DA23-38A3335102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3B9F15-6371-C70E-4728-02D22A81C8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B54BCB-D534-5138-AABE-A2ACE1457BBF}"/>
              </a:ext>
            </a:extLst>
          </p:cNvPr>
          <p:cNvSpPr>
            <a:spLocks noGrp="1"/>
          </p:cNvSpPr>
          <p:nvPr>
            <p:ph type="body" idx="1"/>
          </p:nvPr>
        </p:nvSpPr>
        <p:spPr/>
        <p:txBody>
          <a:bodyPr/>
          <a:lstStyle/>
          <a:p>
            <a:endParaRPr lang="en-BE"/>
          </a:p>
        </p:txBody>
      </p:sp>
      <p:sp>
        <p:nvSpPr>
          <p:cNvPr id="4" name="Slide Number Placeholder 3">
            <a:extLst>
              <a:ext uri="{FF2B5EF4-FFF2-40B4-BE49-F238E27FC236}">
                <a16:creationId xmlns:a16="http://schemas.microsoft.com/office/drawing/2014/main" id="{4F4EF113-DB8F-1461-EED0-3CBB20568F65}"/>
              </a:ext>
            </a:extLst>
          </p:cNvPr>
          <p:cNvSpPr>
            <a:spLocks noGrp="1"/>
          </p:cNvSpPr>
          <p:nvPr>
            <p:ph type="sldNum" sz="quarter" idx="5"/>
          </p:nvPr>
        </p:nvSpPr>
        <p:spPr/>
        <p:txBody>
          <a:bodyPr/>
          <a:lstStyle/>
          <a:p>
            <a:fld id="{F912499B-4618-2446-9AA3-CB57C6C01E1B}" type="slidenum">
              <a:rPr lang="en-GB" smtClean="0"/>
              <a:t>12</a:t>
            </a:fld>
            <a:endParaRPr lang="en-GB"/>
          </a:p>
        </p:txBody>
      </p:sp>
    </p:spTree>
    <p:extLst>
      <p:ext uri="{BB962C8B-B14F-4D97-AF65-F5344CB8AC3E}">
        <p14:creationId xmlns:p14="http://schemas.microsoft.com/office/powerpoint/2010/main" val="908583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12499B-4618-2446-9AA3-CB57C6C01E1B}" type="slidenum">
              <a:rPr lang="en-GB" smtClean="0"/>
              <a:t>13</a:t>
            </a:fld>
            <a:endParaRPr lang="en-GB"/>
          </a:p>
        </p:txBody>
      </p:sp>
    </p:spTree>
    <p:extLst>
      <p:ext uri="{BB962C8B-B14F-4D97-AF65-F5344CB8AC3E}">
        <p14:creationId xmlns:p14="http://schemas.microsoft.com/office/powerpoint/2010/main" val="3820012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12499B-4618-2446-9AA3-CB57C6C01E1B}" type="slidenum">
              <a:rPr lang="en-GB" smtClean="0"/>
              <a:t>20</a:t>
            </a:fld>
            <a:endParaRPr lang="en-GB"/>
          </a:p>
        </p:txBody>
      </p:sp>
    </p:spTree>
    <p:extLst>
      <p:ext uri="{BB962C8B-B14F-4D97-AF65-F5344CB8AC3E}">
        <p14:creationId xmlns:p14="http://schemas.microsoft.com/office/powerpoint/2010/main" val="3242513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12499B-4618-2446-9AA3-CB57C6C01E1B}" type="slidenum">
              <a:rPr lang="en-GB" smtClean="0"/>
              <a:t>21</a:t>
            </a:fld>
            <a:endParaRPr lang="en-GB"/>
          </a:p>
        </p:txBody>
      </p:sp>
    </p:spTree>
    <p:extLst>
      <p:ext uri="{BB962C8B-B14F-4D97-AF65-F5344CB8AC3E}">
        <p14:creationId xmlns:p14="http://schemas.microsoft.com/office/powerpoint/2010/main" val="2067623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Energy Performance of Buildings Directive (EPBD) </a:t>
            </a:r>
          </a:p>
          <a:p>
            <a:endParaRPr lang="en-GB"/>
          </a:p>
          <a:p>
            <a:pPr lvl="1">
              <a:lnSpc>
                <a:spcPct val="150000"/>
              </a:lnSpc>
            </a:pPr>
            <a:r>
              <a:rPr lang="en-US">
                <a:latin typeface="Arial"/>
                <a:cs typeface="Arial"/>
              </a:rPr>
              <a:t>Key EU policy to improve energy efficiency in buildings </a:t>
            </a:r>
            <a:endParaRPr lang="en-US"/>
          </a:p>
          <a:p>
            <a:pPr lvl="1">
              <a:lnSpc>
                <a:spcPct val="100000"/>
              </a:lnSpc>
            </a:pPr>
            <a:r>
              <a:rPr lang="en-US">
                <a:latin typeface="Arial"/>
                <a:cs typeface="Arial"/>
              </a:rPr>
              <a:t>Revised - Now includes accessibility and other disability rights </a:t>
            </a:r>
          </a:p>
          <a:p>
            <a:pPr lvl="1">
              <a:lnSpc>
                <a:spcPct val="100000"/>
              </a:lnSpc>
            </a:pPr>
            <a:r>
              <a:rPr lang="en-US">
                <a:latin typeface="Arial"/>
                <a:cs typeface="Arial"/>
              </a:rPr>
              <a:t>EU member states must now transpose into national laws</a:t>
            </a:r>
          </a:p>
          <a:p>
            <a:pPr lvl="1">
              <a:lnSpc>
                <a:spcPct val="100000"/>
              </a:lnSpc>
            </a:pPr>
            <a:r>
              <a:rPr lang="en-GB"/>
              <a:t>EDF has written to your authorities</a:t>
            </a:r>
          </a:p>
          <a:p>
            <a:pPr lvl="1">
              <a:lnSpc>
                <a:spcPct val="100000"/>
              </a:lnSpc>
            </a:pPr>
            <a:r>
              <a:rPr lang="en-GB"/>
              <a:t>Small funding available for communication</a:t>
            </a:r>
          </a:p>
          <a:p>
            <a:pPr lvl="1">
              <a:lnSpc>
                <a:spcPct val="100000"/>
              </a:lnSpc>
            </a:pPr>
            <a:endParaRPr lang="en-GB" b="1"/>
          </a:p>
          <a:p>
            <a:pPr lvl="1">
              <a:lnSpc>
                <a:spcPct val="100000"/>
              </a:lnSpc>
            </a:pPr>
            <a:r>
              <a:rPr lang="en-US" b="1">
                <a:latin typeface="Arial"/>
                <a:cs typeface="Arial"/>
              </a:rPr>
              <a:t>Real opportunities for you to shape the policies</a:t>
            </a:r>
            <a:endParaRPr lang="en-US" b="1"/>
          </a:p>
          <a:p>
            <a:pPr lvl="2">
              <a:lnSpc>
                <a:spcPct val="100000"/>
              </a:lnSpc>
              <a:buFont typeface="Wingdings" panose="020B0604020202020204" pitchFamily="34" charset="0"/>
              <a:buChar char="Ø"/>
            </a:pPr>
            <a:r>
              <a:rPr lang="en-US" b="1">
                <a:latin typeface="Arial"/>
                <a:cs typeface="Arial"/>
              </a:rPr>
              <a:t>To address accessibility, social fairness, and energy poverty </a:t>
            </a:r>
            <a:endParaRPr lang="en-US" b="1"/>
          </a:p>
          <a:p>
            <a:endParaRPr lang="en-GB"/>
          </a:p>
          <a:p>
            <a:endParaRPr lang="en-GB"/>
          </a:p>
        </p:txBody>
      </p:sp>
      <p:sp>
        <p:nvSpPr>
          <p:cNvPr id="4" name="Slide Number Placeholder 3"/>
          <p:cNvSpPr>
            <a:spLocks noGrp="1"/>
          </p:cNvSpPr>
          <p:nvPr>
            <p:ph type="sldNum" sz="quarter" idx="5"/>
          </p:nvPr>
        </p:nvSpPr>
        <p:spPr/>
        <p:txBody>
          <a:bodyPr/>
          <a:lstStyle/>
          <a:p>
            <a:fld id="{F912499B-4618-2446-9AA3-CB57C6C01E1B}" type="slidenum">
              <a:rPr lang="en-GB" smtClean="0"/>
              <a:t>22</a:t>
            </a:fld>
            <a:endParaRPr lang="en-GB"/>
          </a:p>
        </p:txBody>
      </p:sp>
    </p:spTree>
    <p:extLst>
      <p:ext uri="{BB962C8B-B14F-4D97-AF65-F5344CB8AC3E}">
        <p14:creationId xmlns:p14="http://schemas.microsoft.com/office/powerpoint/2010/main" val="3872868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Climate - International level </a:t>
            </a:r>
          </a:p>
          <a:p>
            <a:endParaRPr lang="en-GB"/>
          </a:p>
          <a:p>
            <a:r>
              <a:rPr lang="en-GB"/>
              <a:t>Disability climate caucus (</a:t>
            </a:r>
            <a:r>
              <a:rPr lang="en-GB">
                <a:hlinkClick r:id="rId3"/>
              </a:rPr>
              <a:t>join caucus here</a:t>
            </a:r>
            <a:r>
              <a:rPr lang="en-GB"/>
              <a:t>)</a:t>
            </a:r>
          </a:p>
          <a:p>
            <a:r>
              <a:rPr lang="en-GB"/>
              <a:t>Trainings on climate action</a:t>
            </a:r>
          </a:p>
          <a:p>
            <a:r>
              <a:rPr lang="en-GB"/>
              <a:t>Workshops on Caucus development</a:t>
            </a:r>
          </a:p>
          <a:p>
            <a:r>
              <a:rPr lang="en-GB"/>
              <a:t>Resources for advocacy at your national level</a:t>
            </a:r>
          </a:p>
          <a:p>
            <a:r>
              <a:rPr lang="en-GB"/>
              <a:t>Bonn conference (16 - 26 June) </a:t>
            </a:r>
          </a:p>
          <a:p>
            <a:r>
              <a:rPr lang="en-GB"/>
              <a:t>COP30 in Brazil (10 - 21 Nov)</a:t>
            </a:r>
          </a:p>
          <a:p>
            <a:endParaRPr lang="en-GB"/>
          </a:p>
        </p:txBody>
      </p:sp>
      <p:sp>
        <p:nvSpPr>
          <p:cNvPr id="4" name="Slide Number Placeholder 3"/>
          <p:cNvSpPr>
            <a:spLocks noGrp="1"/>
          </p:cNvSpPr>
          <p:nvPr>
            <p:ph type="sldNum" sz="quarter" idx="5"/>
          </p:nvPr>
        </p:nvSpPr>
        <p:spPr/>
        <p:txBody>
          <a:bodyPr/>
          <a:lstStyle/>
          <a:p>
            <a:fld id="{F912499B-4618-2446-9AA3-CB57C6C01E1B}" type="slidenum">
              <a:rPr lang="en-GB" smtClean="0"/>
              <a:t>23</a:t>
            </a:fld>
            <a:endParaRPr lang="en-GB"/>
          </a:p>
        </p:txBody>
      </p:sp>
    </p:spTree>
    <p:extLst>
      <p:ext uri="{BB962C8B-B14F-4D97-AF65-F5344CB8AC3E}">
        <p14:creationId xmlns:p14="http://schemas.microsoft.com/office/powerpoint/2010/main" val="103388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Climate - Summary</a:t>
            </a:r>
          </a:p>
          <a:p>
            <a:endParaRPr lang="en-GB"/>
          </a:p>
          <a:p>
            <a:pPr marL="514350" indent="-514350">
              <a:buFont typeface="+mj-lt"/>
              <a:buAutoNum type="arabicPeriod"/>
            </a:pPr>
            <a:r>
              <a:rPr lang="en-GB"/>
              <a:t>EU directive on buildings - Now is the moment!</a:t>
            </a:r>
          </a:p>
          <a:p>
            <a:pPr marL="514350" indent="-514350">
              <a:buFont typeface="+mj-lt"/>
              <a:buAutoNum type="arabicPeriod"/>
            </a:pPr>
            <a:r>
              <a:rPr lang="en-GB"/>
              <a:t>International action, including training, resources,…</a:t>
            </a:r>
          </a:p>
          <a:p>
            <a:pPr marL="514350" indent="-514350">
              <a:buFont typeface="+mj-lt"/>
              <a:buAutoNum type="arabicPeriod"/>
            </a:pPr>
            <a:r>
              <a:rPr lang="en-GB"/>
              <a:t>Participation in Bonn (June) and COP30 in Brazil (November)</a:t>
            </a:r>
          </a:p>
          <a:p>
            <a:endParaRPr lang="en-GB"/>
          </a:p>
          <a:p>
            <a:r>
              <a:rPr lang="en-GB"/>
              <a:t>Contact Gordon if you are interested </a:t>
            </a:r>
            <a:r>
              <a:rPr lang="en-GB">
                <a:hlinkClick r:id="rId3"/>
              </a:rPr>
              <a:t>gordon.rattray@edf-feph.org</a:t>
            </a:r>
            <a:r>
              <a:rPr lang="en-GB"/>
              <a:t> </a:t>
            </a:r>
          </a:p>
          <a:p>
            <a:endParaRPr lang="en-GB"/>
          </a:p>
        </p:txBody>
      </p:sp>
      <p:sp>
        <p:nvSpPr>
          <p:cNvPr id="4" name="Slide Number Placeholder 3"/>
          <p:cNvSpPr>
            <a:spLocks noGrp="1"/>
          </p:cNvSpPr>
          <p:nvPr>
            <p:ph type="sldNum" sz="quarter" idx="5"/>
          </p:nvPr>
        </p:nvSpPr>
        <p:spPr/>
        <p:txBody>
          <a:bodyPr/>
          <a:lstStyle/>
          <a:p>
            <a:fld id="{F912499B-4618-2446-9AA3-CB57C6C01E1B}" type="slidenum">
              <a:rPr lang="en-GB" smtClean="0"/>
              <a:t>24</a:t>
            </a:fld>
            <a:endParaRPr lang="en-GB"/>
          </a:p>
        </p:txBody>
      </p:sp>
    </p:spTree>
    <p:extLst>
      <p:ext uri="{BB962C8B-B14F-4D97-AF65-F5344CB8AC3E}">
        <p14:creationId xmlns:p14="http://schemas.microsoft.com/office/powerpoint/2010/main" val="1185756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2C573-2558-AEE7-FB47-AF6BB84A96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649DF5-8D8C-F33F-3EA9-45B6FB1B04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0F4FD3-9E8E-F00A-AEEE-DC0AE90835AF}"/>
              </a:ext>
            </a:extLst>
          </p:cNvPr>
          <p:cNvSpPr>
            <a:spLocks noGrp="1"/>
          </p:cNvSpPr>
          <p:nvPr>
            <p:ph type="body" idx="1"/>
          </p:nvPr>
        </p:nvSpPr>
        <p:spPr/>
        <p:txBody>
          <a:bodyPr/>
          <a:lstStyle/>
          <a:p>
            <a:endParaRPr lang="en-BE"/>
          </a:p>
        </p:txBody>
      </p:sp>
      <p:sp>
        <p:nvSpPr>
          <p:cNvPr id="4" name="Slide Number Placeholder 3">
            <a:extLst>
              <a:ext uri="{FF2B5EF4-FFF2-40B4-BE49-F238E27FC236}">
                <a16:creationId xmlns:a16="http://schemas.microsoft.com/office/drawing/2014/main" id="{C2DCB0D3-5740-9578-238E-665FF5F2717C}"/>
              </a:ext>
            </a:extLst>
          </p:cNvPr>
          <p:cNvSpPr>
            <a:spLocks noGrp="1"/>
          </p:cNvSpPr>
          <p:nvPr>
            <p:ph type="sldNum" sz="quarter" idx="5"/>
          </p:nvPr>
        </p:nvSpPr>
        <p:spPr/>
        <p:txBody>
          <a:bodyPr/>
          <a:lstStyle/>
          <a:p>
            <a:fld id="{F912499B-4618-2446-9AA3-CB57C6C01E1B}" type="slidenum">
              <a:rPr lang="en-GB" smtClean="0"/>
              <a:t>25</a:t>
            </a:fld>
            <a:endParaRPr lang="en-GB"/>
          </a:p>
        </p:txBody>
      </p:sp>
    </p:spTree>
    <p:extLst>
      <p:ext uri="{BB962C8B-B14F-4D97-AF65-F5344CB8AC3E}">
        <p14:creationId xmlns:p14="http://schemas.microsoft.com/office/powerpoint/2010/main" val="487374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12499B-4618-2446-9AA3-CB57C6C01E1B}" type="slidenum">
              <a:rPr lang="en-GB" smtClean="0"/>
              <a:t>2</a:t>
            </a:fld>
            <a:endParaRPr lang="en-GB"/>
          </a:p>
        </p:txBody>
      </p:sp>
    </p:spTree>
    <p:extLst>
      <p:ext uri="{BB962C8B-B14F-4D97-AF65-F5344CB8AC3E}">
        <p14:creationId xmlns:p14="http://schemas.microsoft.com/office/powerpoint/2010/main" val="1977332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12499B-4618-2446-9AA3-CB57C6C01E1B}" type="slidenum">
              <a:rPr lang="en-GB" smtClean="0"/>
              <a:t>32</a:t>
            </a:fld>
            <a:endParaRPr lang="en-GB"/>
          </a:p>
        </p:txBody>
      </p:sp>
    </p:spTree>
    <p:extLst>
      <p:ext uri="{BB962C8B-B14F-4D97-AF65-F5344CB8AC3E}">
        <p14:creationId xmlns:p14="http://schemas.microsoft.com/office/powerpoint/2010/main" val="604071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12499B-4618-2446-9AA3-CB57C6C01E1B}" type="slidenum">
              <a:rPr lang="en-GB" smtClean="0"/>
              <a:t>33</a:t>
            </a:fld>
            <a:endParaRPr lang="en-GB"/>
          </a:p>
        </p:txBody>
      </p:sp>
    </p:spTree>
    <p:extLst>
      <p:ext uri="{BB962C8B-B14F-4D97-AF65-F5344CB8AC3E}">
        <p14:creationId xmlns:p14="http://schemas.microsoft.com/office/powerpoint/2010/main" val="636429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12499B-4618-2446-9AA3-CB57C6C01E1B}" type="slidenum">
              <a:rPr lang="en-GB" smtClean="0"/>
              <a:t>34</a:t>
            </a:fld>
            <a:endParaRPr lang="en-GB"/>
          </a:p>
        </p:txBody>
      </p:sp>
    </p:spTree>
    <p:extLst>
      <p:ext uri="{BB962C8B-B14F-4D97-AF65-F5344CB8AC3E}">
        <p14:creationId xmlns:p14="http://schemas.microsoft.com/office/powerpoint/2010/main" val="3003209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12499B-4618-2446-9AA3-CB57C6C01E1B}" type="slidenum">
              <a:rPr lang="en-GB" smtClean="0"/>
              <a:t>35</a:t>
            </a:fld>
            <a:endParaRPr lang="en-GB"/>
          </a:p>
        </p:txBody>
      </p:sp>
    </p:spTree>
    <p:extLst>
      <p:ext uri="{BB962C8B-B14F-4D97-AF65-F5344CB8AC3E}">
        <p14:creationId xmlns:p14="http://schemas.microsoft.com/office/powerpoint/2010/main" val="3387844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12499B-4618-2446-9AA3-CB57C6C01E1B}" type="slidenum">
              <a:rPr lang="en-GB" smtClean="0"/>
              <a:t>36</a:t>
            </a:fld>
            <a:endParaRPr lang="en-GB"/>
          </a:p>
        </p:txBody>
      </p:sp>
    </p:spTree>
    <p:extLst>
      <p:ext uri="{BB962C8B-B14F-4D97-AF65-F5344CB8AC3E}">
        <p14:creationId xmlns:p14="http://schemas.microsoft.com/office/powerpoint/2010/main" val="646105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12499B-4618-2446-9AA3-CB57C6C01E1B}" type="slidenum">
              <a:rPr lang="en-GB" smtClean="0"/>
              <a:t>37</a:t>
            </a:fld>
            <a:endParaRPr lang="en-GB"/>
          </a:p>
        </p:txBody>
      </p:sp>
    </p:spTree>
    <p:extLst>
      <p:ext uri="{BB962C8B-B14F-4D97-AF65-F5344CB8AC3E}">
        <p14:creationId xmlns:p14="http://schemas.microsoft.com/office/powerpoint/2010/main" val="1317528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12499B-4618-2446-9AA3-CB57C6C01E1B}" type="slidenum">
              <a:rPr lang="en-GB" smtClean="0"/>
              <a:t>38</a:t>
            </a:fld>
            <a:endParaRPr lang="en-GB"/>
          </a:p>
        </p:txBody>
      </p:sp>
    </p:spTree>
    <p:extLst>
      <p:ext uri="{BB962C8B-B14F-4D97-AF65-F5344CB8AC3E}">
        <p14:creationId xmlns:p14="http://schemas.microsoft.com/office/powerpoint/2010/main" val="1583883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12499B-4618-2446-9AA3-CB57C6C01E1B}" type="slidenum">
              <a:rPr lang="en-GB" smtClean="0"/>
              <a:t>39</a:t>
            </a:fld>
            <a:endParaRPr lang="en-GB"/>
          </a:p>
        </p:txBody>
      </p:sp>
    </p:spTree>
    <p:extLst>
      <p:ext uri="{BB962C8B-B14F-4D97-AF65-F5344CB8AC3E}">
        <p14:creationId xmlns:p14="http://schemas.microsoft.com/office/powerpoint/2010/main" val="2443215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a:t>Thank you</a:t>
            </a:r>
          </a:p>
          <a:p>
            <a:r>
              <a:rPr lang="en-GB"/>
              <a:t>Special thanks for everyone</a:t>
            </a:r>
          </a:p>
        </p:txBody>
      </p:sp>
      <p:sp>
        <p:nvSpPr>
          <p:cNvPr id="4" name="Marcador de número de diapositiva 3"/>
          <p:cNvSpPr>
            <a:spLocks noGrp="1"/>
          </p:cNvSpPr>
          <p:nvPr>
            <p:ph type="sldNum" sz="quarter" idx="5"/>
          </p:nvPr>
        </p:nvSpPr>
        <p:spPr/>
        <p:txBody>
          <a:bodyPr/>
          <a:lstStyle/>
          <a:p>
            <a:fld id="{F912499B-4618-2446-9AA3-CB57C6C01E1B}" type="slidenum">
              <a:rPr lang="en-GB" smtClean="0"/>
              <a:t>40</a:t>
            </a:fld>
            <a:endParaRPr lang="en-GB"/>
          </a:p>
        </p:txBody>
      </p:sp>
    </p:spTree>
    <p:extLst>
      <p:ext uri="{BB962C8B-B14F-4D97-AF65-F5344CB8AC3E}">
        <p14:creationId xmlns:p14="http://schemas.microsoft.com/office/powerpoint/2010/main" val="1205825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12499B-4618-2446-9AA3-CB57C6C01E1B}" type="slidenum">
              <a:rPr lang="en-GB" smtClean="0"/>
              <a:t>3</a:t>
            </a:fld>
            <a:endParaRPr lang="en-GB"/>
          </a:p>
        </p:txBody>
      </p:sp>
    </p:spTree>
    <p:extLst>
      <p:ext uri="{BB962C8B-B14F-4D97-AF65-F5344CB8AC3E}">
        <p14:creationId xmlns:p14="http://schemas.microsoft.com/office/powerpoint/2010/main" val="2593650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Round of  </a:t>
            </a:r>
            <a:r>
              <a:rPr lang="en-US" err="1"/>
              <a:t>Introdduction</a:t>
            </a:r>
            <a:endParaRPr lang="en-US"/>
          </a:p>
          <a:p>
            <a:endParaRPr lang="en-US"/>
          </a:p>
          <a:p>
            <a:pPr>
              <a:spcBef>
                <a:spcPct val="0"/>
              </a:spcBef>
            </a:pPr>
            <a:r>
              <a:rPr lang="en-US" sz="1400" b="1">
                <a:solidFill>
                  <a:srgbClr val="0B5F8E"/>
                </a:solidFill>
                <a:ea typeface="+mj-ea"/>
              </a:rPr>
              <a:t>Please say:</a:t>
            </a:r>
          </a:p>
          <a:p>
            <a:endParaRPr lang="en-US"/>
          </a:p>
          <a:p>
            <a:pPr marL="457200" indent="-457200">
              <a:buFont typeface="Arial" panose="020B0604020202020204" pitchFamily="34" charset="0"/>
              <a:buChar char="•"/>
            </a:pPr>
            <a:r>
              <a:rPr lang="en-US"/>
              <a:t>Your Name</a:t>
            </a:r>
          </a:p>
          <a:p>
            <a:pPr marL="457200" indent="-457200">
              <a:buFont typeface="Arial" panose="020B0604020202020204" pitchFamily="34" charset="0"/>
              <a:buChar char="•"/>
            </a:pPr>
            <a:r>
              <a:rPr lang="en-US"/>
              <a:t>Which </a:t>
            </a:r>
            <a:r>
              <a:rPr lang="en-US" err="1"/>
              <a:t>organisation</a:t>
            </a:r>
            <a:r>
              <a:rPr lang="en-US"/>
              <a:t> do you represent?</a:t>
            </a:r>
          </a:p>
          <a:p>
            <a:pPr marL="457200" indent="-457200">
              <a:buFont typeface="Arial" panose="020B0604020202020204" pitchFamily="34" charset="0"/>
              <a:buChar char="•"/>
            </a:pPr>
            <a:r>
              <a:rPr lang="en-US"/>
              <a:t>Your pronouns if you wish</a:t>
            </a:r>
          </a:p>
          <a:p>
            <a:endParaRPr lang="en-US"/>
          </a:p>
          <a:p>
            <a:r>
              <a:rPr lang="en-US"/>
              <a:t>Pass then the floor to someone else</a:t>
            </a:r>
            <a:endParaRPr lang="en-BE"/>
          </a:p>
          <a:p>
            <a:endParaRPr lang="en-BE"/>
          </a:p>
        </p:txBody>
      </p:sp>
      <p:sp>
        <p:nvSpPr>
          <p:cNvPr id="4" name="Slide Number Placeholder 3"/>
          <p:cNvSpPr>
            <a:spLocks noGrp="1"/>
          </p:cNvSpPr>
          <p:nvPr>
            <p:ph type="sldNum" sz="quarter" idx="5"/>
          </p:nvPr>
        </p:nvSpPr>
        <p:spPr/>
        <p:txBody>
          <a:bodyPr/>
          <a:lstStyle/>
          <a:p>
            <a:fld id="{F912499B-4618-2446-9AA3-CB57C6C01E1B}" type="slidenum">
              <a:rPr lang="en-GB" smtClean="0"/>
              <a:t>4</a:t>
            </a:fld>
            <a:endParaRPr lang="en-GB"/>
          </a:p>
        </p:txBody>
      </p:sp>
    </p:spTree>
    <p:extLst>
      <p:ext uri="{BB962C8B-B14F-4D97-AF65-F5344CB8AC3E}">
        <p14:creationId xmlns:p14="http://schemas.microsoft.com/office/powerpoint/2010/main" val="2880715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a:t>2025 Human rights Report on Air Passenger Rights</a:t>
            </a:r>
          </a:p>
          <a:p>
            <a:pPr>
              <a:lnSpc>
                <a:spcPct val="150000"/>
              </a:lnSpc>
            </a:pPr>
            <a:r>
              <a:rPr lang="en-US" b="0"/>
              <a:t>By Daniel Casas Accessibility Officer</a:t>
            </a:r>
            <a:endParaRPr lang="en-BE" b="0"/>
          </a:p>
          <a:p>
            <a:endParaRPr lang="en-BE"/>
          </a:p>
        </p:txBody>
      </p:sp>
      <p:sp>
        <p:nvSpPr>
          <p:cNvPr id="4" name="Slide Number Placeholder 3"/>
          <p:cNvSpPr>
            <a:spLocks noGrp="1"/>
          </p:cNvSpPr>
          <p:nvPr>
            <p:ph type="sldNum" sz="quarter" idx="5"/>
          </p:nvPr>
        </p:nvSpPr>
        <p:spPr/>
        <p:txBody>
          <a:bodyPr/>
          <a:lstStyle/>
          <a:p>
            <a:fld id="{F912499B-4618-2446-9AA3-CB57C6C01E1B}" type="slidenum">
              <a:rPr lang="en-GB" smtClean="0"/>
              <a:t>5</a:t>
            </a:fld>
            <a:endParaRPr lang="en-GB"/>
          </a:p>
        </p:txBody>
      </p:sp>
    </p:spTree>
    <p:extLst>
      <p:ext uri="{BB962C8B-B14F-4D97-AF65-F5344CB8AC3E}">
        <p14:creationId xmlns:p14="http://schemas.microsoft.com/office/powerpoint/2010/main" val="985679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12499B-4618-2446-9AA3-CB57C6C01E1B}" type="slidenum">
              <a:rPr lang="en-GB" smtClean="0"/>
              <a:t>6</a:t>
            </a:fld>
            <a:endParaRPr lang="en-GB"/>
          </a:p>
        </p:txBody>
      </p:sp>
    </p:spTree>
    <p:extLst>
      <p:ext uri="{BB962C8B-B14F-4D97-AF65-F5344CB8AC3E}">
        <p14:creationId xmlns:p14="http://schemas.microsoft.com/office/powerpoint/2010/main" val="1584042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12499B-4618-2446-9AA3-CB57C6C01E1B}" type="slidenum">
              <a:rPr lang="en-GB" smtClean="0"/>
              <a:t>7</a:t>
            </a:fld>
            <a:endParaRPr lang="en-GB"/>
          </a:p>
        </p:txBody>
      </p:sp>
    </p:spTree>
    <p:extLst>
      <p:ext uri="{BB962C8B-B14F-4D97-AF65-F5344CB8AC3E}">
        <p14:creationId xmlns:p14="http://schemas.microsoft.com/office/powerpoint/2010/main" val="4067926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12499B-4618-2446-9AA3-CB57C6C01E1B}" type="slidenum">
              <a:rPr lang="en-GB" smtClean="0"/>
              <a:t>8</a:t>
            </a:fld>
            <a:endParaRPr lang="en-GB"/>
          </a:p>
        </p:txBody>
      </p:sp>
    </p:spTree>
    <p:extLst>
      <p:ext uri="{BB962C8B-B14F-4D97-AF65-F5344CB8AC3E}">
        <p14:creationId xmlns:p14="http://schemas.microsoft.com/office/powerpoint/2010/main" val="3926175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D6B29-E4C9-16B5-0311-D8F6BE1BB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F010EC-B93C-1EDC-677C-83C0BAF743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DE83FE-51F0-30E2-4100-D0477BBE180C}"/>
              </a:ext>
            </a:extLst>
          </p:cNvPr>
          <p:cNvSpPr>
            <a:spLocks noGrp="1"/>
          </p:cNvSpPr>
          <p:nvPr>
            <p:ph type="body" idx="1"/>
          </p:nvPr>
        </p:nvSpPr>
        <p:spPr/>
        <p:txBody>
          <a:bodyPr/>
          <a:lstStyle/>
          <a:p>
            <a:pPr>
              <a:lnSpc>
                <a:spcPct val="150000"/>
              </a:lnSpc>
            </a:pPr>
            <a:r>
              <a:rPr lang="en-US"/>
              <a:t>2025 Human rights Report on Air Passenger Rights</a:t>
            </a:r>
          </a:p>
          <a:p>
            <a:pPr>
              <a:lnSpc>
                <a:spcPct val="150000"/>
              </a:lnSpc>
            </a:pPr>
            <a:r>
              <a:rPr lang="en-US" b="0"/>
              <a:t>By Daniel Casas Accessibility Officer</a:t>
            </a:r>
            <a:endParaRPr lang="en-BE" b="0"/>
          </a:p>
          <a:p>
            <a:endParaRPr lang="en-BE"/>
          </a:p>
        </p:txBody>
      </p:sp>
      <p:sp>
        <p:nvSpPr>
          <p:cNvPr id="4" name="Slide Number Placeholder 3">
            <a:extLst>
              <a:ext uri="{FF2B5EF4-FFF2-40B4-BE49-F238E27FC236}">
                <a16:creationId xmlns:a16="http://schemas.microsoft.com/office/drawing/2014/main" id="{4A7434C5-8333-8DBA-F087-820D032ED399}"/>
              </a:ext>
            </a:extLst>
          </p:cNvPr>
          <p:cNvSpPr>
            <a:spLocks noGrp="1"/>
          </p:cNvSpPr>
          <p:nvPr>
            <p:ph type="sldNum" sz="quarter" idx="5"/>
          </p:nvPr>
        </p:nvSpPr>
        <p:spPr/>
        <p:txBody>
          <a:bodyPr/>
          <a:lstStyle/>
          <a:p>
            <a:fld id="{F912499B-4618-2446-9AA3-CB57C6C01E1B}" type="slidenum">
              <a:rPr lang="en-GB" smtClean="0"/>
              <a:t>9</a:t>
            </a:fld>
            <a:endParaRPr lang="en-GB"/>
          </a:p>
        </p:txBody>
      </p:sp>
    </p:spTree>
    <p:extLst>
      <p:ext uri="{BB962C8B-B14F-4D97-AF65-F5344CB8AC3E}">
        <p14:creationId xmlns:p14="http://schemas.microsoft.com/office/powerpoint/2010/main" val="4294239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of the PPT">
    <p:spTree>
      <p:nvGrpSpPr>
        <p:cNvPr id="1" name=""/>
        <p:cNvGrpSpPr/>
        <p:nvPr/>
      </p:nvGrpSpPr>
      <p:grpSpPr>
        <a:xfrm>
          <a:off x="0" y="0"/>
          <a:ext cx="0" cy="0"/>
          <a:chOff x="0" y="0"/>
          <a:chExt cx="0" cy="0"/>
        </a:xfrm>
      </p:grpSpPr>
      <p:pic>
        <p:nvPicPr>
          <p:cNvPr id="8" name="Imagen 7" descr="Background in white and blue with EDF logo at the right side of the PPT">
            <a:extLst>
              <a:ext uri="{FF2B5EF4-FFF2-40B4-BE49-F238E27FC236}">
                <a16:creationId xmlns:a16="http://schemas.microsoft.com/office/drawing/2014/main" id="{E09D2B37-8411-0909-B4C5-7C8FAA05F5F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85EEF411-1CC3-484A-C0DF-A1002FDAE2B1}"/>
              </a:ext>
            </a:extLst>
          </p:cNvPr>
          <p:cNvSpPr>
            <a:spLocks noGrp="1"/>
          </p:cNvSpPr>
          <p:nvPr>
            <p:ph type="ctrTitle" hasCustomPrompt="1"/>
          </p:nvPr>
        </p:nvSpPr>
        <p:spPr>
          <a:xfrm>
            <a:off x="4236334" y="1854201"/>
            <a:ext cx="6431666" cy="1655762"/>
          </a:xfrm>
        </p:spPr>
        <p:txBody>
          <a:bodyPr anchor="b">
            <a:no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s-ES" err="1"/>
              <a:t>Title</a:t>
            </a:r>
            <a:r>
              <a:rPr lang="es-ES"/>
              <a:t> </a:t>
            </a:r>
            <a:r>
              <a:rPr lang="es-ES" err="1"/>
              <a:t>of</a:t>
            </a:r>
            <a:r>
              <a:rPr lang="es-ES"/>
              <a:t> </a:t>
            </a:r>
            <a:r>
              <a:rPr lang="es-ES" err="1"/>
              <a:t>the</a:t>
            </a:r>
            <a:r>
              <a:rPr lang="es-ES"/>
              <a:t> </a:t>
            </a:r>
            <a:r>
              <a:rPr lang="es-ES" err="1"/>
              <a:t>presentation</a:t>
            </a:r>
            <a:endParaRPr lang="en-GB"/>
          </a:p>
        </p:txBody>
      </p:sp>
      <p:sp>
        <p:nvSpPr>
          <p:cNvPr id="3" name="Subtítulo 2">
            <a:extLst>
              <a:ext uri="{FF2B5EF4-FFF2-40B4-BE49-F238E27FC236}">
                <a16:creationId xmlns:a16="http://schemas.microsoft.com/office/drawing/2014/main" id="{08C77519-CC14-48F4-9DAD-42131E35C724}"/>
              </a:ext>
            </a:extLst>
          </p:cNvPr>
          <p:cNvSpPr>
            <a:spLocks noGrp="1"/>
          </p:cNvSpPr>
          <p:nvPr>
            <p:ph type="subTitle" idx="1" hasCustomPrompt="1"/>
          </p:nvPr>
        </p:nvSpPr>
        <p:spPr>
          <a:xfrm>
            <a:off x="4236332" y="3602038"/>
            <a:ext cx="6431667" cy="1655762"/>
          </a:xfrm>
        </p:spPr>
        <p:txBody>
          <a:bodyPr>
            <a:noAutofit/>
          </a:bodyPr>
          <a:lstStyle>
            <a:lvl1pPr marL="0" indent="0" algn="l">
              <a:lnSpc>
                <a:spcPct val="100000"/>
              </a:lnSpc>
              <a:buNone/>
              <a:defRPr sz="2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err="1"/>
              <a:t>Subtitle</a:t>
            </a:r>
            <a:r>
              <a:rPr lang="es-ES"/>
              <a:t> (</a:t>
            </a:r>
            <a:r>
              <a:rPr lang="es-ES" err="1"/>
              <a:t>if</a:t>
            </a:r>
            <a:r>
              <a:rPr lang="es-ES"/>
              <a:t> </a:t>
            </a:r>
            <a:r>
              <a:rPr lang="es-ES" err="1"/>
              <a:t>any</a:t>
            </a:r>
            <a:r>
              <a:rPr lang="es-ES"/>
              <a:t>)</a:t>
            </a:r>
            <a:br>
              <a:rPr lang="es-ES"/>
            </a:br>
            <a:r>
              <a:rPr lang="es-ES"/>
              <a:t>Date</a:t>
            </a:r>
            <a:br>
              <a:rPr lang="en-GB"/>
            </a:br>
            <a:r>
              <a:rPr lang="en-GB"/>
              <a:t>#Hashtag (if any)</a:t>
            </a:r>
            <a:endParaRPr lang="es-ES"/>
          </a:p>
        </p:txBody>
      </p:sp>
    </p:spTree>
    <p:extLst>
      <p:ext uri="{BB962C8B-B14F-4D97-AF65-F5344CB8AC3E}">
        <p14:creationId xmlns:p14="http://schemas.microsoft.com/office/powerpoint/2010/main" val="434663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pic>
        <p:nvPicPr>
          <p:cNvPr id="7" name="Imagen 6" descr="Light blue background with EDF logo at the top center of the slide and a click icon at the left side of the slide.">
            <a:extLst>
              <a:ext uri="{FF2B5EF4-FFF2-40B4-BE49-F238E27FC236}">
                <a16:creationId xmlns:a16="http://schemas.microsoft.com/office/drawing/2014/main" id="{F4C01CEB-C8D0-0B03-CC1C-681E53B3BF4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Marcador de contenido 2">
            <a:extLst>
              <a:ext uri="{FF2B5EF4-FFF2-40B4-BE49-F238E27FC236}">
                <a16:creationId xmlns:a16="http://schemas.microsoft.com/office/drawing/2014/main" id="{36DA3106-2A66-2427-CDA8-5F68A7316875}"/>
              </a:ext>
            </a:extLst>
          </p:cNvPr>
          <p:cNvSpPr>
            <a:spLocks noGrp="1"/>
          </p:cNvSpPr>
          <p:nvPr>
            <p:ph idx="1" hasCustomPrompt="1"/>
          </p:nvPr>
        </p:nvSpPr>
        <p:spPr>
          <a:xfrm>
            <a:off x="961393" y="3607020"/>
            <a:ext cx="10269214" cy="880660"/>
          </a:xfrm>
        </p:spPr>
        <p:txBody>
          <a:bodyPr>
            <a:noAutofit/>
          </a:bodyPr>
          <a:lstStyle>
            <a:lvl1pPr marL="0" indent="0" algn="ctr">
              <a:lnSpc>
                <a:spcPct val="150000"/>
              </a:lnSpc>
              <a:buClr>
                <a:srgbClr val="0B5F8E"/>
              </a:buClr>
              <a:buFont typeface="Arial" panose="020B0604020202020204" pitchFamily="34" charset="0"/>
              <a:buNone/>
              <a:defRPr sz="36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a:t>00:00 – 00:00</a:t>
            </a:r>
          </a:p>
        </p:txBody>
      </p:sp>
      <p:sp>
        <p:nvSpPr>
          <p:cNvPr id="2" name="Marcador de contenido 2">
            <a:extLst>
              <a:ext uri="{FF2B5EF4-FFF2-40B4-BE49-F238E27FC236}">
                <a16:creationId xmlns:a16="http://schemas.microsoft.com/office/drawing/2014/main" id="{4F7AEDC6-A275-6CFB-7125-8C5C2783679E}"/>
              </a:ext>
            </a:extLst>
          </p:cNvPr>
          <p:cNvSpPr>
            <a:spLocks noGrp="1"/>
          </p:cNvSpPr>
          <p:nvPr>
            <p:ph idx="10" hasCustomPrompt="1"/>
          </p:nvPr>
        </p:nvSpPr>
        <p:spPr>
          <a:xfrm>
            <a:off x="961393" y="2323133"/>
            <a:ext cx="10269214" cy="1105867"/>
          </a:xfrm>
        </p:spPr>
        <p:txBody>
          <a:bodyPr>
            <a:noAutofit/>
          </a:bodyPr>
          <a:lstStyle>
            <a:lvl1pPr marL="0" indent="0" algn="ctr">
              <a:lnSpc>
                <a:spcPct val="150000"/>
              </a:lnSpc>
              <a:buClr>
                <a:srgbClr val="0B5F8E"/>
              </a:buClr>
              <a:buFont typeface="Arial" panose="020B0604020202020204" pitchFamily="34" charset="0"/>
              <a:buNone/>
              <a:defRPr sz="5000" b="1">
                <a:solidFill>
                  <a:srgbClr val="0B5F8E"/>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a:t>Break</a:t>
            </a:r>
          </a:p>
        </p:txBody>
      </p:sp>
    </p:spTree>
    <p:extLst>
      <p:ext uri="{BB962C8B-B14F-4D97-AF65-F5344CB8AC3E}">
        <p14:creationId xmlns:p14="http://schemas.microsoft.com/office/powerpoint/2010/main" val="2825019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with photo 1">
    <p:spTree>
      <p:nvGrpSpPr>
        <p:cNvPr id="1" name=""/>
        <p:cNvGrpSpPr/>
        <p:nvPr/>
      </p:nvGrpSpPr>
      <p:grpSpPr>
        <a:xfrm>
          <a:off x="0" y="0"/>
          <a:ext cx="0" cy="0"/>
          <a:chOff x="0" y="0"/>
          <a:chExt cx="0" cy="0"/>
        </a:xfrm>
      </p:grpSpPr>
      <p:pic>
        <p:nvPicPr>
          <p:cNvPr id="3" name="Imagen 2" descr="Background in blue and white with EDF logo at the top left side of the slide and a frame at the right">
            <a:extLst>
              <a:ext uri="{FF2B5EF4-FFF2-40B4-BE49-F238E27FC236}">
                <a16:creationId xmlns:a16="http://schemas.microsoft.com/office/drawing/2014/main" id="{10C0C657-9333-9012-7BAA-60C9563FA2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7" name="Título 1">
            <a:extLst>
              <a:ext uri="{FF2B5EF4-FFF2-40B4-BE49-F238E27FC236}">
                <a16:creationId xmlns:a16="http://schemas.microsoft.com/office/drawing/2014/main" id="{827A5D5A-7DD6-EAC3-CEF1-201768A97CFA}"/>
              </a:ext>
            </a:extLst>
          </p:cNvPr>
          <p:cNvSpPr>
            <a:spLocks noGrp="1"/>
          </p:cNvSpPr>
          <p:nvPr>
            <p:ph type="title" hasCustomPrompt="1"/>
          </p:nvPr>
        </p:nvSpPr>
        <p:spPr>
          <a:xfrm>
            <a:off x="2013977" y="531300"/>
            <a:ext cx="6853512" cy="537594"/>
          </a:xfrm>
        </p:spPr>
        <p:txBody>
          <a:bodyPr>
            <a:normAutofit/>
          </a:bodyPr>
          <a:lstStyle>
            <a:lvl1pPr>
              <a:defRPr sz="3200" b="1">
                <a:solidFill>
                  <a:srgbClr val="0B5F8E"/>
                </a:solidFill>
                <a:latin typeface="Arial" panose="020B0604020202020204" pitchFamily="34" charset="0"/>
                <a:cs typeface="Arial" panose="020B0604020202020204" pitchFamily="34" charset="0"/>
              </a:defRPr>
            </a:lvl1pPr>
          </a:lstStyle>
          <a:p>
            <a:r>
              <a:rPr lang="es-ES" err="1"/>
              <a:t>Title</a:t>
            </a:r>
            <a:r>
              <a:rPr lang="es-ES"/>
              <a:t> </a:t>
            </a:r>
            <a:r>
              <a:rPr lang="es-ES" err="1"/>
              <a:t>of</a:t>
            </a:r>
            <a:r>
              <a:rPr lang="es-ES"/>
              <a:t> </a:t>
            </a:r>
            <a:r>
              <a:rPr lang="es-ES" err="1"/>
              <a:t>the</a:t>
            </a:r>
            <a:r>
              <a:rPr lang="es-ES"/>
              <a:t> </a:t>
            </a:r>
            <a:r>
              <a:rPr lang="es-ES" err="1"/>
              <a:t>slide</a:t>
            </a:r>
            <a:endParaRPr lang="en-GB"/>
          </a:p>
        </p:txBody>
      </p:sp>
      <p:sp>
        <p:nvSpPr>
          <p:cNvPr id="22" name="Marcador de texto 21">
            <a:extLst>
              <a:ext uri="{FF2B5EF4-FFF2-40B4-BE49-F238E27FC236}">
                <a16:creationId xmlns:a16="http://schemas.microsoft.com/office/drawing/2014/main" id="{9B651F81-BE6F-FE80-8084-3AD64D7B3A35}"/>
              </a:ext>
            </a:extLst>
          </p:cNvPr>
          <p:cNvSpPr>
            <a:spLocks noGrp="1"/>
          </p:cNvSpPr>
          <p:nvPr>
            <p:ph type="body" sz="quarter" idx="10" hasCustomPrompt="1"/>
          </p:nvPr>
        </p:nvSpPr>
        <p:spPr>
          <a:xfrm>
            <a:off x="565150" y="1841500"/>
            <a:ext cx="6421438" cy="4033895"/>
          </a:xfrm>
        </p:spPr>
        <p:txBody>
          <a:bodyPr>
            <a:noAutofit/>
          </a:bodyPr>
          <a:lstStyle>
            <a:lvl1pPr marL="0" indent="0">
              <a:buNone/>
              <a:defRPr sz="2800">
                <a:latin typeface="Arial" panose="020B0604020202020204" pitchFamily="34" charset="0"/>
                <a:cs typeface="Arial" panose="020B0604020202020204" pitchFamily="34" charset="0"/>
              </a:defRPr>
            </a:lvl1pPr>
            <a:lvl2pPr marL="914400" indent="-457200">
              <a:buFont typeface="+mj-lt"/>
              <a:buAutoNum type="arabicPeriod"/>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err="1"/>
              <a:t>Body</a:t>
            </a:r>
            <a:r>
              <a:rPr lang="es-ES"/>
              <a:t> </a:t>
            </a:r>
            <a:r>
              <a:rPr lang="es-ES" err="1"/>
              <a:t>text</a:t>
            </a:r>
            <a:r>
              <a:rPr lang="es-ES"/>
              <a:t> </a:t>
            </a:r>
          </a:p>
          <a:p>
            <a:pPr lvl="0"/>
            <a:endParaRPr lang="en-GB"/>
          </a:p>
        </p:txBody>
      </p:sp>
      <p:sp>
        <p:nvSpPr>
          <p:cNvPr id="24" name="Marcador de contenido 23">
            <a:extLst>
              <a:ext uri="{FF2B5EF4-FFF2-40B4-BE49-F238E27FC236}">
                <a16:creationId xmlns:a16="http://schemas.microsoft.com/office/drawing/2014/main" id="{BC7FEF3D-7891-F940-2365-F39BF7DC06BC}"/>
              </a:ext>
            </a:extLst>
          </p:cNvPr>
          <p:cNvSpPr>
            <a:spLocks noGrp="1"/>
          </p:cNvSpPr>
          <p:nvPr>
            <p:ph sz="quarter" idx="11" hasCustomPrompt="1"/>
          </p:nvPr>
        </p:nvSpPr>
        <p:spPr>
          <a:xfrm>
            <a:off x="565150" y="6185438"/>
            <a:ext cx="4733738" cy="362519"/>
          </a:xfrm>
        </p:spPr>
        <p:txBody>
          <a:bodyPr>
            <a:noAutofit/>
          </a:bodyPr>
          <a:lstStyle>
            <a:lvl1pPr marL="0" indent="0">
              <a:buNone/>
              <a:defRPr sz="2000"/>
            </a:lvl1pPr>
            <a:lvl2pPr marL="457200" indent="0">
              <a:buFont typeface="Arial" panose="020B0604020202020204" pitchFamily="34" charset="0"/>
              <a:buNone/>
              <a:defRPr sz="2000"/>
            </a:lvl2pPr>
          </a:lstStyle>
          <a:p>
            <a:pPr lvl="0"/>
            <a:r>
              <a:rPr lang="en-GB"/>
              <a:t>#Hashtag (if any)</a:t>
            </a:r>
          </a:p>
        </p:txBody>
      </p:sp>
      <p:sp>
        <p:nvSpPr>
          <p:cNvPr id="26" name="Marcador de posición de imagen 25">
            <a:extLst>
              <a:ext uri="{FF2B5EF4-FFF2-40B4-BE49-F238E27FC236}">
                <a16:creationId xmlns:a16="http://schemas.microsoft.com/office/drawing/2014/main" id="{7237B3CB-6BC1-F6B5-6960-5CCE208E78A7}"/>
              </a:ext>
            </a:extLst>
          </p:cNvPr>
          <p:cNvSpPr>
            <a:spLocks noGrp="1"/>
          </p:cNvSpPr>
          <p:nvPr>
            <p:ph type="pic" sz="quarter" idx="12" hasCustomPrompt="1"/>
          </p:nvPr>
        </p:nvSpPr>
        <p:spPr>
          <a:xfrm>
            <a:off x="7443787" y="1253020"/>
            <a:ext cx="4400551" cy="4376257"/>
          </a:xfrm>
        </p:spPr>
        <p:txBody>
          <a:bodyPr/>
          <a:lstStyle>
            <a:lvl1pPr marL="0" indent="0">
              <a:buNone/>
              <a:defRPr/>
            </a:lvl1pPr>
          </a:lstStyle>
          <a:p>
            <a:r>
              <a:rPr lang="en-GB"/>
              <a:t>Image</a:t>
            </a:r>
          </a:p>
        </p:txBody>
      </p:sp>
      <p:sp>
        <p:nvSpPr>
          <p:cNvPr id="4" name="Marcador de contenido 23">
            <a:extLst>
              <a:ext uri="{FF2B5EF4-FFF2-40B4-BE49-F238E27FC236}">
                <a16:creationId xmlns:a16="http://schemas.microsoft.com/office/drawing/2014/main" id="{35869053-DB1C-F946-9088-5A7DDC3C6DBA}"/>
              </a:ext>
            </a:extLst>
          </p:cNvPr>
          <p:cNvSpPr>
            <a:spLocks noGrp="1"/>
          </p:cNvSpPr>
          <p:nvPr>
            <p:ph sz="quarter" idx="13" hasCustomPrompt="1"/>
          </p:nvPr>
        </p:nvSpPr>
        <p:spPr>
          <a:xfrm>
            <a:off x="9277537" y="5813403"/>
            <a:ext cx="2566802" cy="362519"/>
          </a:xfrm>
        </p:spPr>
        <p:txBody>
          <a:bodyPr>
            <a:noAutofit/>
          </a:bodyPr>
          <a:lstStyle>
            <a:lvl1pPr marL="0" indent="0" algn="ctr">
              <a:buNone/>
              <a:defRPr sz="1600" b="1">
                <a:solidFill>
                  <a:schemeClr val="bg1"/>
                </a:solidFill>
              </a:defRPr>
            </a:lvl1pPr>
            <a:lvl2pPr marL="457200" indent="0">
              <a:buFont typeface="Arial" panose="020B0604020202020204" pitchFamily="34" charset="0"/>
              <a:buNone/>
              <a:defRPr sz="2000"/>
            </a:lvl2pPr>
          </a:lstStyle>
          <a:p>
            <a:pPr lvl="0"/>
            <a:r>
              <a:rPr lang="en-GB"/>
              <a:t>Photo credit</a:t>
            </a:r>
          </a:p>
        </p:txBody>
      </p:sp>
    </p:spTree>
    <p:extLst>
      <p:ext uri="{BB962C8B-B14F-4D97-AF65-F5344CB8AC3E}">
        <p14:creationId xmlns:p14="http://schemas.microsoft.com/office/powerpoint/2010/main" val="2736347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with image 2">
    <p:spTree>
      <p:nvGrpSpPr>
        <p:cNvPr id="1" name=""/>
        <p:cNvGrpSpPr/>
        <p:nvPr/>
      </p:nvGrpSpPr>
      <p:grpSpPr>
        <a:xfrm>
          <a:off x="0" y="0"/>
          <a:ext cx="0" cy="0"/>
          <a:chOff x="0" y="0"/>
          <a:chExt cx="0" cy="0"/>
        </a:xfrm>
      </p:grpSpPr>
      <p:pic>
        <p:nvPicPr>
          <p:cNvPr id="3" name="Imagen 2" descr="White background with EDF logo at the left top side of the slide">
            <a:extLst>
              <a:ext uri="{FF2B5EF4-FFF2-40B4-BE49-F238E27FC236}">
                <a16:creationId xmlns:a16="http://schemas.microsoft.com/office/drawing/2014/main" id="{78BD0B8A-F3F7-73ED-7DBB-40970393D47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9" name="Título 1">
            <a:extLst>
              <a:ext uri="{FF2B5EF4-FFF2-40B4-BE49-F238E27FC236}">
                <a16:creationId xmlns:a16="http://schemas.microsoft.com/office/drawing/2014/main" id="{1CC7BA92-58C5-915A-661B-67E73ACF7DA5}"/>
              </a:ext>
            </a:extLst>
          </p:cNvPr>
          <p:cNvSpPr>
            <a:spLocks noGrp="1"/>
          </p:cNvSpPr>
          <p:nvPr>
            <p:ph type="title" hasCustomPrompt="1"/>
          </p:nvPr>
        </p:nvSpPr>
        <p:spPr>
          <a:xfrm>
            <a:off x="1913964" y="672562"/>
            <a:ext cx="6853512" cy="537594"/>
          </a:xfrm>
        </p:spPr>
        <p:txBody>
          <a:bodyPr>
            <a:normAutofit/>
          </a:bodyPr>
          <a:lstStyle>
            <a:lvl1pPr>
              <a:defRPr sz="3200" b="1">
                <a:solidFill>
                  <a:srgbClr val="0B5F8E"/>
                </a:solidFill>
                <a:latin typeface="Arial" panose="020B0604020202020204" pitchFamily="34" charset="0"/>
                <a:cs typeface="Arial" panose="020B0604020202020204" pitchFamily="34" charset="0"/>
              </a:defRPr>
            </a:lvl1pPr>
          </a:lstStyle>
          <a:p>
            <a:r>
              <a:rPr lang="es-ES" err="1"/>
              <a:t>Title</a:t>
            </a:r>
            <a:r>
              <a:rPr lang="es-ES"/>
              <a:t> </a:t>
            </a:r>
            <a:r>
              <a:rPr lang="es-ES" err="1"/>
              <a:t>of</a:t>
            </a:r>
            <a:r>
              <a:rPr lang="es-ES"/>
              <a:t> </a:t>
            </a:r>
            <a:r>
              <a:rPr lang="es-ES" err="1"/>
              <a:t>the</a:t>
            </a:r>
            <a:r>
              <a:rPr lang="es-ES"/>
              <a:t> </a:t>
            </a:r>
            <a:r>
              <a:rPr lang="es-ES" err="1"/>
              <a:t>slide</a:t>
            </a:r>
            <a:endParaRPr lang="en-GB"/>
          </a:p>
        </p:txBody>
      </p:sp>
      <p:sp>
        <p:nvSpPr>
          <p:cNvPr id="43" name="Marcador de texto 42">
            <a:extLst>
              <a:ext uri="{FF2B5EF4-FFF2-40B4-BE49-F238E27FC236}">
                <a16:creationId xmlns:a16="http://schemas.microsoft.com/office/drawing/2014/main" id="{5E4F2177-91D2-DB2D-2343-5FC74EF5A492}"/>
              </a:ext>
            </a:extLst>
          </p:cNvPr>
          <p:cNvSpPr>
            <a:spLocks noGrp="1"/>
          </p:cNvSpPr>
          <p:nvPr>
            <p:ph type="body" sz="quarter" idx="10" hasCustomPrompt="1"/>
          </p:nvPr>
        </p:nvSpPr>
        <p:spPr>
          <a:xfrm>
            <a:off x="2863849" y="2059665"/>
            <a:ext cx="3025775" cy="537594"/>
          </a:xfrm>
        </p:spPr>
        <p:txBody>
          <a:bodyPr>
            <a:noAutofit/>
          </a:bodyPr>
          <a:lstStyle>
            <a:lvl1pPr marL="0" indent="0">
              <a:buNone/>
              <a:defRPr sz="2800" b="1">
                <a:solidFill>
                  <a:srgbClr val="0B5F8E"/>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err="1"/>
              <a:t>Title</a:t>
            </a:r>
            <a:endParaRPr lang="en-GB"/>
          </a:p>
        </p:txBody>
      </p:sp>
      <p:sp>
        <p:nvSpPr>
          <p:cNvPr id="44" name="Marcador de texto 42">
            <a:extLst>
              <a:ext uri="{FF2B5EF4-FFF2-40B4-BE49-F238E27FC236}">
                <a16:creationId xmlns:a16="http://schemas.microsoft.com/office/drawing/2014/main" id="{D75F72B7-DAFC-C20A-185F-4DDCE115F283}"/>
              </a:ext>
            </a:extLst>
          </p:cNvPr>
          <p:cNvSpPr>
            <a:spLocks noGrp="1"/>
          </p:cNvSpPr>
          <p:nvPr>
            <p:ph type="body" sz="quarter" idx="11" hasCustomPrompt="1"/>
          </p:nvPr>
        </p:nvSpPr>
        <p:spPr>
          <a:xfrm>
            <a:off x="8597806" y="1949929"/>
            <a:ext cx="3025775" cy="537594"/>
          </a:xfrm>
        </p:spPr>
        <p:txBody>
          <a:bodyPr>
            <a:noAutofit/>
          </a:bodyPr>
          <a:lstStyle>
            <a:lvl1pPr marL="0" indent="0">
              <a:buNone/>
              <a:defRPr sz="2800" b="1">
                <a:solidFill>
                  <a:srgbClr val="0B5F8E"/>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err="1"/>
              <a:t>Title</a:t>
            </a:r>
            <a:endParaRPr lang="en-GB"/>
          </a:p>
        </p:txBody>
      </p:sp>
      <p:sp>
        <p:nvSpPr>
          <p:cNvPr id="45" name="Marcador de texto 42">
            <a:extLst>
              <a:ext uri="{FF2B5EF4-FFF2-40B4-BE49-F238E27FC236}">
                <a16:creationId xmlns:a16="http://schemas.microsoft.com/office/drawing/2014/main" id="{68A141B0-7D76-5B6F-1D73-A1DC96CBFEE8}"/>
              </a:ext>
            </a:extLst>
          </p:cNvPr>
          <p:cNvSpPr>
            <a:spLocks noGrp="1"/>
          </p:cNvSpPr>
          <p:nvPr>
            <p:ph type="body" sz="quarter" idx="12" hasCustomPrompt="1"/>
          </p:nvPr>
        </p:nvSpPr>
        <p:spPr>
          <a:xfrm>
            <a:off x="8597805" y="4197679"/>
            <a:ext cx="3025775" cy="537594"/>
          </a:xfrm>
        </p:spPr>
        <p:txBody>
          <a:bodyPr>
            <a:noAutofit/>
          </a:bodyPr>
          <a:lstStyle>
            <a:lvl1pPr marL="0" indent="0">
              <a:buNone/>
              <a:defRPr sz="2800" b="1">
                <a:solidFill>
                  <a:srgbClr val="0B5F8E"/>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err="1"/>
              <a:t>Title</a:t>
            </a:r>
            <a:endParaRPr lang="en-GB"/>
          </a:p>
        </p:txBody>
      </p:sp>
      <p:sp>
        <p:nvSpPr>
          <p:cNvPr id="46" name="Marcador de texto 42">
            <a:extLst>
              <a:ext uri="{FF2B5EF4-FFF2-40B4-BE49-F238E27FC236}">
                <a16:creationId xmlns:a16="http://schemas.microsoft.com/office/drawing/2014/main" id="{1B82571F-6C09-7164-AAB5-E52C23363376}"/>
              </a:ext>
            </a:extLst>
          </p:cNvPr>
          <p:cNvSpPr>
            <a:spLocks noGrp="1"/>
          </p:cNvSpPr>
          <p:nvPr>
            <p:ph type="body" sz="quarter" idx="13" hasCustomPrompt="1"/>
          </p:nvPr>
        </p:nvSpPr>
        <p:spPr>
          <a:xfrm>
            <a:off x="2863849" y="4263007"/>
            <a:ext cx="3025775" cy="537594"/>
          </a:xfrm>
        </p:spPr>
        <p:txBody>
          <a:bodyPr>
            <a:noAutofit/>
          </a:bodyPr>
          <a:lstStyle>
            <a:lvl1pPr marL="0" indent="0">
              <a:buNone/>
              <a:defRPr sz="2800" b="1">
                <a:solidFill>
                  <a:srgbClr val="0B5F8E"/>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err="1"/>
              <a:t>Title</a:t>
            </a:r>
            <a:endParaRPr lang="en-GB"/>
          </a:p>
        </p:txBody>
      </p:sp>
      <p:sp>
        <p:nvSpPr>
          <p:cNvPr id="48" name="Marcador de contenido 47">
            <a:extLst>
              <a:ext uri="{FF2B5EF4-FFF2-40B4-BE49-F238E27FC236}">
                <a16:creationId xmlns:a16="http://schemas.microsoft.com/office/drawing/2014/main" id="{6A1A416D-E0FA-6EEA-542C-B1F641D8D1FB}"/>
              </a:ext>
            </a:extLst>
          </p:cNvPr>
          <p:cNvSpPr>
            <a:spLocks noGrp="1"/>
          </p:cNvSpPr>
          <p:nvPr>
            <p:ph sz="quarter" idx="14" hasCustomPrompt="1"/>
          </p:nvPr>
        </p:nvSpPr>
        <p:spPr>
          <a:xfrm>
            <a:off x="2863850" y="2703514"/>
            <a:ext cx="3232150" cy="1249922"/>
          </a:xfrm>
        </p:spPr>
        <p:txBody>
          <a:bodyPr>
            <a:noAutofit/>
          </a:bodyPr>
          <a:lstStyle>
            <a:lvl1pPr marL="0" indent="0">
              <a:buNone/>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err="1"/>
              <a:t>Brief</a:t>
            </a:r>
            <a:r>
              <a:rPr lang="es-ES"/>
              <a:t> </a:t>
            </a:r>
            <a:r>
              <a:rPr lang="es-ES" err="1"/>
              <a:t>text</a:t>
            </a:r>
            <a:endParaRPr lang="en-GB"/>
          </a:p>
        </p:txBody>
      </p:sp>
      <p:sp>
        <p:nvSpPr>
          <p:cNvPr id="50" name="Marcador de contenido 47">
            <a:extLst>
              <a:ext uri="{FF2B5EF4-FFF2-40B4-BE49-F238E27FC236}">
                <a16:creationId xmlns:a16="http://schemas.microsoft.com/office/drawing/2014/main" id="{642F1AC2-6B03-8F36-FD90-92D85B843448}"/>
              </a:ext>
            </a:extLst>
          </p:cNvPr>
          <p:cNvSpPr>
            <a:spLocks noGrp="1"/>
          </p:cNvSpPr>
          <p:nvPr>
            <p:ph sz="quarter" idx="15" hasCustomPrompt="1"/>
          </p:nvPr>
        </p:nvSpPr>
        <p:spPr>
          <a:xfrm>
            <a:off x="8597806" y="2669097"/>
            <a:ext cx="3232150" cy="1249922"/>
          </a:xfrm>
        </p:spPr>
        <p:txBody>
          <a:bodyPr>
            <a:noAutofit/>
          </a:bodyPr>
          <a:lstStyle>
            <a:lvl1pPr marL="0" indent="0">
              <a:buNone/>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err="1"/>
              <a:t>Brief</a:t>
            </a:r>
            <a:r>
              <a:rPr lang="es-ES"/>
              <a:t> </a:t>
            </a:r>
            <a:r>
              <a:rPr lang="es-ES" err="1"/>
              <a:t>text</a:t>
            </a:r>
            <a:endParaRPr lang="en-GB"/>
          </a:p>
        </p:txBody>
      </p:sp>
      <p:sp>
        <p:nvSpPr>
          <p:cNvPr id="51" name="Marcador de contenido 47">
            <a:extLst>
              <a:ext uri="{FF2B5EF4-FFF2-40B4-BE49-F238E27FC236}">
                <a16:creationId xmlns:a16="http://schemas.microsoft.com/office/drawing/2014/main" id="{3810A4C1-CA00-5DDD-928B-55463D94DB82}"/>
              </a:ext>
            </a:extLst>
          </p:cNvPr>
          <p:cNvSpPr>
            <a:spLocks noGrp="1"/>
          </p:cNvSpPr>
          <p:nvPr>
            <p:ph sz="quarter" idx="16" hasCustomPrompt="1"/>
          </p:nvPr>
        </p:nvSpPr>
        <p:spPr>
          <a:xfrm>
            <a:off x="8597806" y="5009619"/>
            <a:ext cx="3232150" cy="1249922"/>
          </a:xfrm>
        </p:spPr>
        <p:txBody>
          <a:bodyPr>
            <a:noAutofit/>
          </a:bodyPr>
          <a:lstStyle>
            <a:lvl1pPr marL="0" indent="0">
              <a:buNone/>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err="1"/>
              <a:t>Brief</a:t>
            </a:r>
            <a:r>
              <a:rPr lang="es-ES"/>
              <a:t> </a:t>
            </a:r>
            <a:r>
              <a:rPr lang="es-ES" err="1"/>
              <a:t>text</a:t>
            </a:r>
            <a:endParaRPr lang="en-GB"/>
          </a:p>
        </p:txBody>
      </p:sp>
      <p:sp>
        <p:nvSpPr>
          <p:cNvPr id="52" name="Marcador de contenido 47">
            <a:extLst>
              <a:ext uri="{FF2B5EF4-FFF2-40B4-BE49-F238E27FC236}">
                <a16:creationId xmlns:a16="http://schemas.microsoft.com/office/drawing/2014/main" id="{D1825057-01D0-0E7B-E5F9-F556564B4A5B}"/>
              </a:ext>
            </a:extLst>
          </p:cNvPr>
          <p:cNvSpPr>
            <a:spLocks noGrp="1"/>
          </p:cNvSpPr>
          <p:nvPr>
            <p:ph sz="quarter" idx="17" hasCustomPrompt="1"/>
          </p:nvPr>
        </p:nvSpPr>
        <p:spPr>
          <a:xfrm>
            <a:off x="2863849" y="4935516"/>
            <a:ext cx="3232150" cy="1249922"/>
          </a:xfrm>
        </p:spPr>
        <p:txBody>
          <a:bodyPr>
            <a:noAutofit/>
          </a:bodyPr>
          <a:lstStyle>
            <a:lvl1pPr marL="0" indent="0">
              <a:buNone/>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err="1"/>
              <a:t>Brief</a:t>
            </a:r>
            <a:r>
              <a:rPr lang="es-ES"/>
              <a:t> </a:t>
            </a:r>
            <a:r>
              <a:rPr lang="es-ES" err="1"/>
              <a:t>text</a:t>
            </a:r>
            <a:endParaRPr lang="en-GB"/>
          </a:p>
        </p:txBody>
      </p:sp>
      <p:sp>
        <p:nvSpPr>
          <p:cNvPr id="54" name="Marcador de posición de imagen 53">
            <a:extLst>
              <a:ext uri="{FF2B5EF4-FFF2-40B4-BE49-F238E27FC236}">
                <a16:creationId xmlns:a16="http://schemas.microsoft.com/office/drawing/2014/main" id="{EE48E04C-7B91-CA43-83E2-4244F2DD9B07}"/>
              </a:ext>
            </a:extLst>
          </p:cNvPr>
          <p:cNvSpPr>
            <a:spLocks noGrp="1"/>
          </p:cNvSpPr>
          <p:nvPr>
            <p:ph type="pic" sz="quarter" idx="18" hasCustomPrompt="1"/>
          </p:nvPr>
        </p:nvSpPr>
        <p:spPr>
          <a:xfrm>
            <a:off x="652368" y="1922703"/>
            <a:ext cx="2083547" cy="2030734"/>
          </a:xfrm>
        </p:spPr>
        <p:txBody>
          <a:bodyPr/>
          <a:lstStyle>
            <a:lvl1pPr marL="0" indent="0">
              <a:buNone/>
              <a:defRPr/>
            </a:lvl1pPr>
          </a:lstStyle>
          <a:p>
            <a:r>
              <a:rPr lang="en-GB"/>
              <a:t>Image</a:t>
            </a:r>
          </a:p>
        </p:txBody>
      </p:sp>
      <p:sp>
        <p:nvSpPr>
          <p:cNvPr id="55" name="Marcador de posición de imagen 53">
            <a:extLst>
              <a:ext uri="{FF2B5EF4-FFF2-40B4-BE49-F238E27FC236}">
                <a16:creationId xmlns:a16="http://schemas.microsoft.com/office/drawing/2014/main" id="{151266A0-2320-EB73-D672-99EDF346A74A}"/>
              </a:ext>
            </a:extLst>
          </p:cNvPr>
          <p:cNvSpPr>
            <a:spLocks noGrp="1"/>
          </p:cNvSpPr>
          <p:nvPr>
            <p:ph type="pic" sz="quarter" idx="19" hasCustomPrompt="1"/>
          </p:nvPr>
        </p:nvSpPr>
        <p:spPr>
          <a:xfrm>
            <a:off x="645085" y="4220008"/>
            <a:ext cx="2083547" cy="2111375"/>
          </a:xfrm>
        </p:spPr>
        <p:txBody>
          <a:bodyPr/>
          <a:lstStyle>
            <a:lvl1pPr marL="0" indent="0">
              <a:buNone/>
              <a:defRPr/>
            </a:lvl1pPr>
          </a:lstStyle>
          <a:p>
            <a:r>
              <a:rPr lang="en-GB"/>
              <a:t>Image</a:t>
            </a:r>
          </a:p>
        </p:txBody>
      </p:sp>
      <p:sp>
        <p:nvSpPr>
          <p:cNvPr id="56" name="Marcador de posición de imagen 53">
            <a:extLst>
              <a:ext uri="{FF2B5EF4-FFF2-40B4-BE49-F238E27FC236}">
                <a16:creationId xmlns:a16="http://schemas.microsoft.com/office/drawing/2014/main" id="{8851EEDC-191B-4BA4-E619-E75F8E5B6616}"/>
              </a:ext>
            </a:extLst>
          </p:cNvPr>
          <p:cNvSpPr>
            <a:spLocks noGrp="1"/>
          </p:cNvSpPr>
          <p:nvPr>
            <p:ph type="pic" sz="quarter" idx="20" hasCustomPrompt="1"/>
          </p:nvPr>
        </p:nvSpPr>
        <p:spPr>
          <a:xfrm>
            <a:off x="6351867" y="1895446"/>
            <a:ext cx="2083547" cy="2111375"/>
          </a:xfrm>
        </p:spPr>
        <p:txBody>
          <a:bodyPr/>
          <a:lstStyle>
            <a:lvl1pPr marL="0" indent="0">
              <a:buNone/>
              <a:defRPr/>
            </a:lvl1pPr>
          </a:lstStyle>
          <a:p>
            <a:r>
              <a:rPr lang="en-GB"/>
              <a:t>Image</a:t>
            </a:r>
          </a:p>
        </p:txBody>
      </p:sp>
      <p:sp>
        <p:nvSpPr>
          <p:cNvPr id="57" name="Marcador de posición de imagen 53">
            <a:extLst>
              <a:ext uri="{FF2B5EF4-FFF2-40B4-BE49-F238E27FC236}">
                <a16:creationId xmlns:a16="http://schemas.microsoft.com/office/drawing/2014/main" id="{A36A096A-9CD2-66E6-D3B5-03A477BB2270}"/>
              </a:ext>
            </a:extLst>
          </p:cNvPr>
          <p:cNvSpPr>
            <a:spLocks noGrp="1"/>
          </p:cNvSpPr>
          <p:nvPr>
            <p:ph type="pic" sz="quarter" idx="21" hasCustomPrompt="1"/>
          </p:nvPr>
        </p:nvSpPr>
        <p:spPr>
          <a:xfrm>
            <a:off x="6268666" y="4188903"/>
            <a:ext cx="2083547" cy="2111375"/>
          </a:xfrm>
        </p:spPr>
        <p:txBody>
          <a:bodyPr/>
          <a:lstStyle>
            <a:lvl1pPr marL="0" indent="0">
              <a:buNone/>
              <a:defRPr/>
            </a:lvl1pPr>
          </a:lstStyle>
          <a:p>
            <a:r>
              <a:rPr lang="en-GB"/>
              <a:t>Image</a:t>
            </a:r>
          </a:p>
        </p:txBody>
      </p:sp>
      <p:sp>
        <p:nvSpPr>
          <p:cNvPr id="2" name="Marcador de contenido 23">
            <a:extLst>
              <a:ext uri="{FF2B5EF4-FFF2-40B4-BE49-F238E27FC236}">
                <a16:creationId xmlns:a16="http://schemas.microsoft.com/office/drawing/2014/main" id="{4FD1A5B1-54C6-1DA6-00A5-84E3CBCA15F7}"/>
              </a:ext>
            </a:extLst>
          </p:cNvPr>
          <p:cNvSpPr>
            <a:spLocks noGrp="1"/>
          </p:cNvSpPr>
          <p:nvPr>
            <p:ph sz="quarter" idx="22" hasCustomPrompt="1"/>
          </p:nvPr>
        </p:nvSpPr>
        <p:spPr>
          <a:xfrm>
            <a:off x="606982" y="6416694"/>
            <a:ext cx="4733738" cy="362519"/>
          </a:xfrm>
        </p:spPr>
        <p:txBody>
          <a:bodyPr>
            <a:noAutofit/>
          </a:bodyPr>
          <a:lstStyle>
            <a:lvl1pPr marL="0" indent="0">
              <a:buNone/>
              <a:defRPr sz="2000"/>
            </a:lvl1pPr>
            <a:lvl2pPr marL="457200" indent="0">
              <a:buFont typeface="Arial" panose="020B0604020202020204" pitchFamily="34" charset="0"/>
              <a:buNone/>
              <a:defRPr sz="2000"/>
            </a:lvl2pPr>
          </a:lstStyle>
          <a:p>
            <a:pPr lvl="0"/>
            <a:r>
              <a:rPr lang="en-GB"/>
              <a:t>#Hashtag (if any)</a:t>
            </a:r>
          </a:p>
        </p:txBody>
      </p:sp>
    </p:spTree>
    <p:extLst>
      <p:ext uri="{BB962C8B-B14F-4D97-AF65-F5344CB8AC3E}">
        <p14:creationId xmlns:p14="http://schemas.microsoft.com/office/powerpoint/2010/main" val="3258088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with image + bio">
    <p:spTree>
      <p:nvGrpSpPr>
        <p:cNvPr id="1" name=""/>
        <p:cNvGrpSpPr/>
        <p:nvPr/>
      </p:nvGrpSpPr>
      <p:grpSpPr>
        <a:xfrm>
          <a:off x="0" y="0"/>
          <a:ext cx="0" cy="0"/>
          <a:chOff x="0" y="0"/>
          <a:chExt cx="0" cy="0"/>
        </a:xfrm>
      </p:grpSpPr>
      <p:pic>
        <p:nvPicPr>
          <p:cNvPr id="3" name="Imagen 2" descr="Light blue background with EDF logo at the left top side of the slide">
            <a:extLst>
              <a:ext uri="{FF2B5EF4-FFF2-40B4-BE49-F238E27FC236}">
                <a16:creationId xmlns:a16="http://schemas.microsoft.com/office/drawing/2014/main" id="{D2CD3F7B-CBB7-A853-C9BE-1294803642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ítulo 1">
            <a:extLst>
              <a:ext uri="{FF2B5EF4-FFF2-40B4-BE49-F238E27FC236}">
                <a16:creationId xmlns:a16="http://schemas.microsoft.com/office/drawing/2014/main" id="{3CF24CA5-9F55-BD96-551C-A3D29CB8DD26}"/>
              </a:ext>
            </a:extLst>
          </p:cNvPr>
          <p:cNvSpPr>
            <a:spLocks noGrp="1"/>
          </p:cNvSpPr>
          <p:nvPr>
            <p:ph type="title" hasCustomPrompt="1"/>
          </p:nvPr>
        </p:nvSpPr>
        <p:spPr>
          <a:xfrm>
            <a:off x="1913964" y="672562"/>
            <a:ext cx="6853512" cy="537594"/>
          </a:xfrm>
        </p:spPr>
        <p:txBody>
          <a:bodyPr>
            <a:normAutofit/>
          </a:bodyPr>
          <a:lstStyle>
            <a:lvl1pPr>
              <a:defRPr sz="3200" b="1">
                <a:solidFill>
                  <a:srgbClr val="0B5F8E"/>
                </a:solidFill>
                <a:latin typeface="Arial" panose="020B0604020202020204" pitchFamily="34" charset="0"/>
                <a:cs typeface="Arial" panose="020B0604020202020204" pitchFamily="34" charset="0"/>
              </a:defRPr>
            </a:lvl1pPr>
          </a:lstStyle>
          <a:p>
            <a:r>
              <a:rPr lang="es-ES" err="1"/>
              <a:t>Title</a:t>
            </a:r>
            <a:r>
              <a:rPr lang="es-ES"/>
              <a:t> </a:t>
            </a:r>
            <a:r>
              <a:rPr lang="es-ES" err="1"/>
              <a:t>of</a:t>
            </a:r>
            <a:r>
              <a:rPr lang="es-ES"/>
              <a:t> </a:t>
            </a:r>
            <a:r>
              <a:rPr lang="es-ES" err="1"/>
              <a:t>the</a:t>
            </a:r>
            <a:r>
              <a:rPr lang="es-ES"/>
              <a:t> </a:t>
            </a:r>
            <a:r>
              <a:rPr lang="es-ES" err="1"/>
              <a:t>slide</a:t>
            </a:r>
            <a:endParaRPr lang="en-GB"/>
          </a:p>
        </p:txBody>
      </p:sp>
      <p:sp>
        <p:nvSpPr>
          <p:cNvPr id="16" name="Marcador de contenido 2">
            <a:extLst>
              <a:ext uri="{FF2B5EF4-FFF2-40B4-BE49-F238E27FC236}">
                <a16:creationId xmlns:a16="http://schemas.microsoft.com/office/drawing/2014/main" id="{CCA4B2CE-BEB0-CDEC-67F5-3CA6E74DA6F3}"/>
              </a:ext>
            </a:extLst>
          </p:cNvPr>
          <p:cNvSpPr>
            <a:spLocks noGrp="1"/>
          </p:cNvSpPr>
          <p:nvPr>
            <p:ph idx="1" hasCustomPrompt="1"/>
          </p:nvPr>
        </p:nvSpPr>
        <p:spPr>
          <a:xfrm>
            <a:off x="732793" y="1689452"/>
            <a:ext cx="10764442" cy="725750"/>
          </a:xfrm>
        </p:spPr>
        <p:txBody>
          <a:bodyPr>
            <a:noAutofit/>
          </a:bodyPr>
          <a:lstStyle>
            <a:lvl1pPr marL="0" indent="0" algn="l">
              <a:lnSpc>
                <a:spcPct val="150000"/>
              </a:lnSpc>
              <a:buClr>
                <a:srgbClr val="0B5F8E"/>
              </a:buClr>
              <a:buFont typeface="Arial" panose="020B0604020202020204" pitchFamily="34" charset="0"/>
              <a:buNone/>
              <a:defRPr sz="2800" b="1">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err="1"/>
              <a:t>Name</a:t>
            </a:r>
            <a:r>
              <a:rPr lang="es-ES"/>
              <a:t> </a:t>
            </a:r>
            <a:r>
              <a:rPr lang="es-ES" err="1"/>
              <a:t>Surname</a:t>
            </a:r>
            <a:r>
              <a:rPr lang="es-ES"/>
              <a:t>, Role - </a:t>
            </a:r>
            <a:r>
              <a:rPr lang="es-ES" err="1"/>
              <a:t>Organisation</a:t>
            </a:r>
            <a:endParaRPr lang="es-ES"/>
          </a:p>
        </p:txBody>
      </p:sp>
      <p:sp>
        <p:nvSpPr>
          <p:cNvPr id="17" name="Marcador de contenido 2">
            <a:extLst>
              <a:ext uri="{FF2B5EF4-FFF2-40B4-BE49-F238E27FC236}">
                <a16:creationId xmlns:a16="http://schemas.microsoft.com/office/drawing/2014/main" id="{A472EB63-803C-6C6F-8C91-086665ABCD8F}"/>
              </a:ext>
            </a:extLst>
          </p:cNvPr>
          <p:cNvSpPr>
            <a:spLocks noGrp="1"/>
          </p:cNvSpPr>
          <p:nvPr>
            <p:ph idx="10" hasCustomPrompt="1"/>
          </p:nvPr>
        </p:nvSpPr>
        <p:spPr>
          <a:xfrm>
            <a:off x="4129088" y="2586038"/>
            <a:ext cx="7502618" cy="3768122"/>
          </a:xfrm>
        </p:spPr>
        <p:txBody>
          <a:bodyPr>
            <a:noAutofit/>
          </a:bodyPr>
          <a:lstStyle>
            <a:lvl1pPr marL="0" indent="0" algn="l">
              <a:lnSpc>
                <a:spcPct val="100000"/>
              </a:lnSpc>
              <a:buClr>
                <a:srgbClr val="0B5F8E"/>
              </a:buClr>
              <a:buFont typeface="Arial" panose="020B0604020202020204" pitchFamily="34" charset="0"/>
              <a:buNone/>
              <a:defRPr sz="2400" b="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err="1"/>
              <a:t>Brief</a:t>
            </a:r>
            <a:r>
              <a:rPr lang="es-ES"/>
              <a:t> </a:t>
            </a:r>
            <a:r>
              <a:rPr lang="es-ES" err="1"/>
              <a:t>biography</a:t>
            </a:r>
            <a:endParaRPr lang="es-ES"/>
          </a:p>
        </p:txBody>
      </p:sp>
      <p:sp>
        <p:nvSpPr>
          <p:cNvPr id="18" name="Marcador de contenido 2">
            <a:extLst>
              <a:ext uri="{FF2B5EF4-FFF2-40B4-BE49-F238E27FC236}">
                <a16:creationId xmlns:a16="http://schemas.microsoft.com/office/drawing/2014/main" id="{AE9721D5-6DE2-3A7F-27CC-A64142A6B2F1}"/>
              </a:ext>
            </a:extLst>
          </p:cNvPr>
          <p:cNvSpPr>
            <a:spLocks noGrp="1"/>
          </p:cNvSpPr>
          <p:nvPr>
            <p:ph idx="11" hasCustomPrompt="1"/>
          </p:nvPr>
        </p:nvSpPr>
        <p:spPr>
          <a:xfrm>
            <a:off x="400048" y="6354160"/>
            <a:ext cx="3805518" cy="442299"/>
          </a:xfrm>
        </p:spPr>
        <p:txBody>
          <a:bodyPr>
            <a:noAutofit/>
          </a:bodyPr>
          <a:lstStyle>
            <a:lvl1pPr marL="0" indent="0" algn="l">
              <a:lnSpc>
                <a:spcPct val="150000"/>
              </a:lnSpc>
              <a:buClr>
                <a:srgbClr val="0B5F8E"/>
              </a:buClr>
              <a:buFont typeface="Arial" panose="020B0604020202020204" pitchFamily="34" charset="0"/>
              <a:buNone/>
              <a:defRPr sz="2000" b="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a:t>#Hashtag (</a:t>
            </a:r>
            <a:r>
              <a:rPr lang="es-ES" err="1"/>
              <a:t>if</a:t>
            </a:r>
            <a:r>
              <a:rPr lang="es-ES"/>
              <a:t> </a:t>
            </a:r>
            <a:r>
              <a:rPr lang="es-ES" err="1"/>
              <a:t>any</a:t>
            </a:r>
            <a:r>
              <a:rPr lang="es-ES"/>
              <a:t>)</a:t>
            </a:r>
          </a:p>
        </p:txBody>
      </p:sp>
      <p:sp>
        <p:nvSpPr>
          <p:cNvPr id="22" name="Marcador de posición de imagen 21">
            <a:extLst>
              <a:ext uri="{FF2B5EF4-FFF2-40B4-BE49-F238E27FC236}">
                <a16:creationId xmlns:a16="http://schemas.microsoft.com/office/drawing/2014/main" id="{F97C5143-258C-ED92-824E-3EE4A3B04116}"/>
              </a:ext>
            </a:extLst>
          </p:cNvPr>
          <p:cNvSpPr>
            <a:spLocks noGrp="1"/>
          </p:cNvSpPr>
          <p:nvPr>
            <p:ph type="pic" sz="quarter" idx="13" hasCustomPrompt="1"/>
          </p:nvPr>
        </p:nvSpPr>
        <p:spPr>
          <a:xfrm>
            <a:off x="400048" y="2711925"/>
            <a:ext cx="3571876" cy="3597286"/>
          </a:xfrm>
        </p:spPr>
        <p:txBody>
          <a:bodyPr>
            <a:noAutofit/>
          </a:bodyPr>
          <a:lstStyle>
            <a:lvl1pPr marL="0" indent="0" algn="ctr">
              <a:buNone/>
              <a:defRPr/>
            </a:lvl1pPr>
          </a:lstStyle>
          <a:p>
            <a:r>
              <a:rPr lang="en-GB"/>
              <a:t>Image</a:t>
            </a:r>
          </a:p>
        </p:txBody>
      </p:sp>
    </p:spTree>
    <p:extLst>
      <p:ext uri="{BB962C8B-B14F-4D97-AF65-F5344CB8AC3E}">
        <p14:creationId xmlns:p14="http://schemas.microsoft.com/office/powerpoint/2010/main" val="2775617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st items ">
    <p:spTree>
      <p:nvGrpSpPr>
        <p:cNvPr id="1" name=""/>
        <p:cNvGrpSpPr/>
        <p:nvPr/>
      </p:nvGrpSpPr>
      <p:grpSpPr>
        <a:xfrm>
          <a:off x="0" y="0"/>
          <a:ext cx="0" cy="0"/>
          <a:chOff x="0" y="0"/>
          <a:chExt cx="0" cy="0"/>
        </a:xfrm>
      </p:grpSpPr>
      <p:pic>
        <p:nvPicPr>
          <p:cNvPr id="7" name="Imagen 6" descr="White and light blue background with EDF logo at the right top side of the slide">
            <a:extLst>
              <a:ext uri="{FF2B5EF4-FFF2-40B4-BE49-F238E27FC236}">
                <a16:creationId xmlns:a16="http://schemas.microsoft.com/office/drawing/2014/main" id="{5C045F7B-B928-BE69-5B96-8C4EDFB173B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Marcador de texto 8">
            <a:extLst>
              <a:ext uri="{FF2B5EF4-FFF2-40B4-BE49-F238E27FC236}">
                <a16:creationId xmlns:a16="http://schemas.microsoft.com/office/drawing/2014/main" id="{111BC10A-B42D-B069-CD52-44C67CB9C575}"/>
              </a:ext>
            </a:extLst>
          </p:cNvPr>
          <p:cNvSpPr>
            <a:spLocks noGrp="1"/>
          </p:cNvSpPr>
          <p:nvPr>
            <p:ph type="body" sz="quarter" idx="10" hasCustomPrompt="1"/>
          </p:nvPr>
        </p:nvSpPr>
        <p:spPr>
          <a:xfrm>
            <a:off x="2043953" y="605212"/>
            <a:ext cx="6292850" cy="578129"/>
          </a:xfrm>
        </p:spPr>
        <p:txBody>
          <a:bodyPr>
            <a:noAutofit/>
          </a:bodyPr>
          <a:lstStyle>
            <a:lvl1pPr marL="0" indent="0">
              <a:buNone/>
              <a:defRPr sz="3200" b="1">
                <a:solidFill>
                  <a:srgbClr val="0B5F8E"/>
                </a:solidFill>
              </a:defRPr>
            </a:lvl1pPr>
          </a:lstStyle>
          <a:p>
            <a:pPr lvl="0"/>
            <a:r>
              <a:rPr lang="es-ES" err="1"/>
              <a:t>Title</a:t>
            </a:r>
            <a:r>
              <a:rPr lang="es-ES"/>
              <a:t> </a:t>
            </a:r>
            <a:r>
              <a:rPr lang="es-ES" err="1"/>
              <a:t>of</a:t>
            </a:r>
            <a:r>
              <a:rPr lang="es-ES"/>
              <a:t> </a:t>
            </a:r>
            <a:r>
              <a:rPr lang="es-ES" err="1"/>
              <a:t>the</a:t>
            </a:r>
            <a:r>
              <a:rPr lang="es-ES"/>
              <a:t> </a:t>
            </a:r>
            <a:r>
              <a:rPr lang="es-ES" err="1"/>
              <a:t>slide</a:t>
            </a:r>
            <a:endParaRPr lang="en-GB"/>
          </a:p>
        </p:txBody>
      </p:sp>
      <p:sp>
        <p:nvSpPr>
          <p:cNvPr id="11" name="Marcador de contenido 10">
            <a:extLst>
              <a:ext uri="{FF2B5EF4-FFF2-40B4-BE49-F238E27FC236}">
                <a16:creationId xmlns:a16="http://schemas.microsoft.com/office/drawing/2014/main" id="{88732F2F-36F0-F2D2-0796-5534E06018A4}"/>
              </a:ext>
            </a:extLst>
          </p:cNvPr>
          <p:cNvSpPr>
            <a:spLocks noGrp="1"/>
          </p:cNvSpPr>
          <p:nvPr>
            <p:ph sz="quarter" idx="11" hasCustomPrompt="1"/>
          </p:nvPr>
        </p:nvSpPr>
        <p:spPr>
          <a:xfrm>
            <a:off x="901700" y="2447926"/>
            <a:ext cx="3118971" cy="429746"/>
          </a:xfrm>
        </p:spPr>
        <p:txBody>
          <a:bodyPr>
            <a:noAutofit/>
          </a:bodyPr>
          <a:lstStyle>
            <a:lvl1pPr marL="0" indent="0" algn="ctr">
              <a:buNone/>
              <a:defRPr sz="2800" b="1"/>
            </a:lvl1pPr>
          </a:lstStyle>
          <a:p>
            <a:pPr lvl="0"/>
            <a:r>
              <a:rPr lang="en-GB"/>
              <a:t>Name Surname</a:t>
            </a:r>
          </a:p>
        </p:txBody>
      </p:sp>
      <p:sp>
        <p:nvSpPr>
          <p:cNvPr id="12" name="Marcador de contenido 10">
            <a:extLst>
              <a:ext uri="{FF2B5EF4-FFF2-40B4-BE49-F238E27FC236}">
                <a16:creationId xmlns:a16="http://schemas.microsoft.com/office/drawing/2014/main" id="{BA6C30B1-C471-EEDA-5817-E339601A30BB}"/>
              </a:ext>
            </a:extLst>
          </p:cNvPr>
          <p:cNvSpPr>
            <a:spLocks noGrp="1"/>
          </p:cNvSpPr>
          <p:nvPr>
            <p:ph sz="quarter" idx="12" hasCustomPrompt="1"/>
          </p:nvPr>
        </p:nvSpPr>
        <p:spPr>
          <a:xfrm>
            <a:off x="4671358" y="2447926"/>
            <a:ext cx="3118971" cy="429746"/>
          </a:xfrm>
        </p:spPr>
        <p:txBody>
          <a:bodyPr>
            <a:noAutofit/>
          </a:bodyPr>
          <a:lstStyle>
            <a:lvl1pPr marL="0" indent="0" algn="ctr">
              <a:buNone/>
              <a:defRPr sz="2800" b="1"/>
            </a:lvl1pPr>
          </a:lstStyle>
          <a:p>
            <a:pPr lvl="0"/>
            <a:r>
              <a:rPr lang="en-GB"/>
              <a:t>Name Surname</a:t>
            </a:r>
          </a:p>
        </p:txBody>
      </p:sp>
      <p:sp>
        <p:nvSpPr>
          <p:cNvPr id="13" name="Marcador de contenido 10">
            <a:extLst>
              <a:ext uri="{FF2B5EF4-FFF2-40B4-BE49-F238E27FC236}">
                <a16:creationId xmlns:a16="http://schemas.microsoft.com/office/drawing/2014/main" id="{4F0E3614-906C-E5FC-8D9C-32CDC5F48B13}"/>
              </a:ext>
            </a:extLst>
          </p:cNvPr>
          <p:cNvSpPr>
            <a:spLocks noGrp="1"/>
          </p:cNvSpPr>
          <p:nvPr>
            <p:ph sz="quarter" idx="13" hasCustomPrompt="1"/>
          </p:nvPr>
        </p:nvSpPr>
        <p:spPr>
          <a:xfrm>
            <a:off x="8441016" y="2447926"/>
            <a:ext cx="3118971" cy="429746"/>
          </a:xfrm>
        </p:spPr>
        <p:txBody>
          <a:bodyPr>
            <a:noAutofit/>
          </a:bodyPr>
          <a:lstStyle>
            <a:lvl1pPr marL="0" indent="0" algn="ctr">
              <a:buNone/>
              <a:defRPr sz="2800" b="1"/>
            </a:lvl1pPr>
          </a:lstStyle>
          <a:p>
            <a:pPr lvl="0"/>
            <a:r>
              <a:rPr lang="en-GB"/>
              <a:t>Name Surname</a:t>
            </a:r>
          </a:p>
        </p:txBody>
      </p:sp>
      <p:sp>
        <p:nvSpPr>
          <p:cNvPr id="14" name="Marcador de contenido 10">
            <a:extLst>
              <a:ext uri="{FF2B5EF4-FFF2-40B4-BE49-F238E27FC236}">
                <a16:creationId xmlns:a16="http://schemas.microsoft.com/office/drawing/2014/main" id="{0EE98733-BA30-4585-0D58-F643251F27DD}"/>
              </a:ext>
            </a:extLst>
          </p:cNvPr>
          <p:cNvSpPr>
            <a:spLocks noGrp="1"/>
          </p:cNvSpPr>
          <p:nvPr>
            <p:ph sz="quarter" idx="14" hasCustomPrompt="1"/>
          </p:nvPr>
        </p:nvSpPr>
        <p:spPr>
          <a:xfrm>
            <a:off x="2622922" y="4652963"/>
            <a:ext cx="3118971" cy="429746"/>
          </a:xfrm>
        </p:spPr>
        <p:txBody>
          <a:bodyPr>
            <a:noAutofit/>
          </a:bodyPr>
          <a:lstStyle>
            <a:lvl1pPr marL="0" indent="0" algn="ctr">
              <a:buNone/>
              <a:defRPr sz="2800" b="1"/>
            </a:lvl1pPr>
          </a:lstStyle>
          <a:p>
            <a:pPr lvl="0"/>
            <a:r>
              <a:rPr lang="en-GB"/>
              <a:t>Name Surname</a:t>
            </a:r>
          </a:p>
        </p:txBody>
      </p:sp>
      <p:sp>
        <p:nvSpPr>
          <p:cNvPr id="15" name="Marcador de contenido 10">
            <a:extLst>
              <a:ext uri="{FF2B5EF4-FFF2-40B4-BE49-F238E27FC236}">
                <a16:creationId xmlns:a16="http://schemas.microsoft.com/office/drawing/2014/main" id="{25EAE6BA-2934-BEC3-D2DD-1AB16D962C97}"/>
              </a:ext>
            </a:extLst>
          </p:cNvPr>
          <p:cNvSpPr>
            <a:spLocks noGrp="1"/>
          </p:cNvSpPr>
          <p:nvPr>
            <p:ph sz="quarter" idx="15" hasCustomPrompt="1"/>
          </p:nvPr>
        </p:nvSpPr>
        <p:spPr>
          <a:xfrm>
            <a:off x="6338793" y="4652963"/>
            <a:ext cx="3118971" cy="429746"/>
          </a:xfrm>
        </p:spPr>
        <p:txBody>
          <a:bodyPr>
            <a:noAutofit/>
          </a:bodyPr>
          <a:lstStyle>
            <a:lvl1pPr marL="0" indent="0" algn="ctr">
              <a:buNone/>
              <a:defRPr sz="2400" b="1"/>
            </a:lvl1pPr>
          </a:lstStyle>
          <a:p>
            <a:pPr lvl="0"/>
            <a:r>
              <a:rPr lang="en-GB"/>
              <a:t>Name Surname</a:t>
            </a:r>
          </a:p>
        </p:txBody>
      </p:sp>
      <p:sp>
        <p:nvSpPr>
          <p:cNvPr id="16" name="Marcador de contenido 10">
            <a:extLst>
              <a:ext uri="{FF2B5EF4-FFF2-40B4-BE49-F238E27FC236}">
                <a16:creationId xmlns:a16="http://schemas.microsoft.com/office/drawing/2014/main" id="{0CEA6E57-95CB-8EC7-2489-B411F52333D9}"/>
              </a:ext>
            </a:extLst>
          </p:cNvPr>
          <p:cNvSpPr>
            <a:spLocks noGrp="1"/>
          </p:cNvSpPr>
          <p:nvPr>
            <p:ph sz="quarter" idx="16" hasCustomPrompt="1"/>
          </p:nvPr>
        </p:nvSpPr>
        <p:spPr>
          <a:xfrm>
            <a:off x="901699" y="3040294"/>
            <a:ext cx="3118971" cy="913140"/>
          </a:xfrm>
        </p:spPr>
        <p:txBody>
          <a:bodyPr>
            <a:noAutofit/>
          </a:bodyPr>
          <a:lstStyle>
            <a:lvl1pPr marL="0" indent="0" algn="ctr">
              <a:buNone/>
              <a:defRPr sz="2400" b="0"/>
            </a:lvl1pPr>
          </a:lstStyle>
          <a:p>
            <a:pPr lvl="0"/>
            <a:r>
              <a:rPr lang="en-GB"/>
              <a:t>Role</a:t>
            </a:r>
            <a:br>
              <a:rPr lang="en-GB"/>
            </a:br>
            <a:r>
              <a:rPr lang="en-GB"/>
              <a:t>Organisations</a:t>
            </a:r>
          </a:p>
        </p:txBody>
      </p:sp>
      <p:sp>
        <p:nvSpPr>
          <p:cNvPr id="17" name="Marcador de contenido 10">
            <a:extLst>
              <a:ext uri="{FF2B5EF4-FFF2-40B4-BE49-F238E27FC236}">
                <a16:creationId xmlns:a16="http://schemas.microsoft.com/office/drawing/2014/main" id="{4CC461DF-4EAF-A22F-2EF3-F6FC69677FBA}"/>
              </a:ext>
            </a:extLst>
          </p:cNvPr>
          <p:cNvSpPr>
            <a:spLocks noGrp="1"/>
          </p:cNvSpPr>
          <p:nvPr>
            <p:ph sz="quarter" idx="17" hasCustomPrompt="1"/>
          </p:nvPr>
        </p:nvSpPr>
        <p:spPr>
          <a:xfrm>
            <a:off x="4671357" y="3068444"/>
            <a:ext cx="3118971" cy="913140"/>
          </a:xfrm>
        </p:spPr>
        <p:txBody>
          <a:bodyPr>
            <a:noAutofit/>
          </a:bodyPr>
          <a:lstStyle>
            <a:lvl1pPr marL="0" indent="0" algn="ctr">
              <a:buNone/>
              <a:defRPr sz="2400" b="0"/>
            </a:lvl1pPr>
          </a:lstStyle>
          <a:p>
            <a:pPr lvl="0"/>
            <a:r>
              <a:rPr lang="en-GB"/>
              <a:t>Role</a:t>
            </a:r>
            <a:br>
              <a:rPr lang="en-GB"/>
            </a:br>
            <a:r>
              <a:rPr lang="en-GB"/>
              <a:t>Organisations</a:t>
            </a:r>
          </a:p>
        </p:txBody>
      </p:sp>
      <p:sp>
        <p:nvSpPr>
          <p:cNvPr id="18" name="Marcador de contenido 10">
            <a:extLst>
              <a:ext uri="{FF2B5EF4-FFF2-40B4-BE49-F238E27FC236}">
                <a16:creationId xmlns:a16="http://schemas.microsoft.com/office/drawing/2014/main" id="{01A12F18-5D96-3743-749D-D6D38AFF1472}"/>
              </a:ext>
            </a:extLst>
          </p:cNvPr>
          <p:cNvSpPr>
            <a:spLocks noGrp="1"/>
          </p:cNvSpPr>
          <p:nvPr>
            <p:ph sz="quarter" idx="18" hasCustomPrompt="1"/>
          </p:nvPr>
        </p:nvSpPr>
        <p:spPr>
          <a:xfrm>
            <a:off x="8441016" y="3092481"/>
            <a:ext cx="3118971" cy="913140"/>
          </a:xfrm>
        </p:spPr>
        <p:txBody>
          <a:bodyPr>
            <a:noAutofit/>
          </a:bodyPr>
          <a:lstStyle>
            <a:lvl1pPr marL="0" indent="0" algn="ctr">
              <a:buNone/>
              <a:defRPr sz="2400" b="0"/>
            </a:lvl1pPr>
          </a:lstStyle>
          <a:p>
            <a:pPr lvl="0"/>
            <a:r>
              <a:rPr lang="en-GB"/>
              <a:t>Role</a:t>
            </a:r>
            <a:br>
              <a:rPr lang="en-GB"/>
            </a:br>
            <a:r>
              <a:rPr lang="en-GB"/>
              <a:t>Organisations</a:t>
            </a:r>
          </a:p>
        </p:txBody>
      </p:sp>
      <p:sp>
        <p:nvSpPr>
          <p:cNvPr id="19" name="Marcador de contenido 10">
            <a:extLst>
              <a:ext uri="{FF2B5EF4-FFF2-40B4-BE49-F238E27FC236}">
                <a16:creationId xmlns:a16="http://schemas.microsoft.com/office/drawing/2014/main" id="{04D53C74-99D1-9504-3915-4CD6633F2A79}"/>
              </a:ext>
            </a:extLst>
          </p:cNvPr>
          <p:cNvSpPr>
            <a:spLocks noGrp="1"/>
          </p:cNvSpPr>
          <p:nvPr>
            <p:ph sz="quarter" idx="19" hasCustomPrompt="1"/>
          </p:nvPr>
        </p:nvSpPr>
        <p:spPr>
          <a:xfrm>
            <a:off x="2622922" y="5256760"/>
            <a:ext cx="3118971" cy="913140"/>
          </a:xfrm>
        </p:spPr>
        <p:txBody>
          <a:bodyPr>
            <a:noAutofit/>
          </a:bodyPr>
          <a:lstStyle>
            <a:lvl1pPr marL="0" indent="0" algn="ctr">
              <a:buNone/>
              <a:defRPr sz="2400" b="0"/>
            </a:lvl1pPr>
          </a:lstStyle>
          <a:p>
            <a:pPr lvl="0"/>
            <a:r>
              <a:rPr lang="en-GB"/>
              <a:t>Role</a:t>
            </a:r>
            <a:br>
              <a:rPr lang="en-GB"/>
            </a:br>
            <a:r>
              <a:rPr lang="en-GB"/>
              <a:t>Organisations</a:t>
            </a:r>
          </a:p>
        </p:txBody>
      </p:sp>
      <p:sp>
        <p:nvSpPr>
          <p:cNvPr id="20" name="Marcador de contenido 10">
            <a:extLst>
              <a:ext uri="{FF2B5EF4-FFF2-40B4-BE49-F238E27FC236}">
                <a16:creationId xmlns:a16="http://schemas.microsoft.com/office/drawing/2014/main" id="{F6C36C4F-8581-3B36-7B7F-6E7FC4F063A3}"/>
              </a:ext>
            </a:extLst>
          </p:cNvPr>
          <p:cNvSpPr>
            <a:spLocks noGrp="1"/>
          </p:cNvSpPr>
          <p:nvPr>
            <p:ph sz="quarter" idx="20" hasCustomPrompt="1"/>
          </p:nvPr>
        </p:nvSpPr>
        <p:spPr>
          <a:xfrm>
            <a:off x="6338792" y="5216324"/>
            <a:ext cx="3118971" cy="913140"/>
          </a:xfrm>
        </p:spPr>
        <p:txBody>
          <a:bodyPr>
            <a:noAutofit/>
          </a:bodyPr>
          <a:lstStyle>
            <a:lvl1pPr marL="0" indent="0" algn="ctr">
              <a:buNone/>
              <a:defRPr sz="2400" b="0"/>
            </a:lvl1pPr>
          </a:lstStyle>
          <a:p>
            <a:pPr lvl="0"/>
            <a:r>
              <a:rPr lang="en-GB"/>
              <a:t>Role</a:t>
            </a:r>
            <a:br>
              <a:rPr lang="en-GB"/>
            </a:br>
            <a:r>
              <a:rPr lang="en-GB"/>
              <a:t>Organisations</a:t>
            </a:r>
          </a:p>
        </p:txBody>
      </p:sp>
      <p:sp>
        <p:nvSpPr>
          <p:cNvPr id="2" name="Marcador de contenido 2">
            <a:extLst>
              <a:ext uri="{FF2B5EF4-FFF2-40B4-BE49-F238E27FC236}">
                <a16:creationId xmlns:a16="http://schemas.microsoft.com/office/drawing/2014/main" id="{690DA92D-BB74-FDB0-EAFC-795F55380834}"/>
              </a:ext>
            </a:extLst>
          </p:cNvPr>
          <p:cNvSpPr>
            <a:spLocks noGrp="1"/>
          </p:cNvSpPr>
          <p:nvPr>
            <p:ph idx="21" hasCustomPrompt="1"/>
          </p:nvPr>
        </p:nvSpPr>
        <p:spPr>
          <a:xfrm>
            <a:off x="720163" y="6343951"/>
            <a:ext cx="3805518" cy="442299"/>
          </a:xfrm>
        </p:spPr>
        <p:txBody>
          <a:bodyPr>
            <a:noAutofit/>
          </a:bodyPr>
          <a:lstStyle>
            <a:lvl1pPr marL="0" indent="0" algn="l">
              <a:lnSpc>
                <a:spcPct val="150000"/>
              </a:lnSpc>
              <a:buClr>
                <a:srgbClr val="0B5F8E"/>
              </a:buClr>
              <a:buFont typeface="Arial" panose="020B0604020202020204" pitchFamily="34" charset="0"/>
              <a:buNone/>
              <a:defRPr sz="2000" b="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a:t>#Hashtag (</a:t>
            </a:r>
            <a:r>
              <a:rPr lang="es-ES" err="1"/>
              <a:t>if</a:t>
            </a:r>
            <a:r>
              <a:rPr lang="es-ES"/>
              <a:t> </a:t>
            </a:r>
            <a:r>
              <a:rPr lang="es-ES" err="1"/>
              <a:t>any</a:t>
            </a:r>
            <a:r>
              <a:rPr lang="es-ES"/>
              <a:t>)</a:t>
            </a:r>
          </a:p>
        </p:txBody>
      </p:sp>
    </p:spTree>
    <p:extLst>
      <p:ext uri="{BB962C8B-B14F-4D97-AF65-F5344CB8AC3E}">
        <p14:creationId xmlns:p14="http://schemas.microsoft.com/office/powerpoint/2010/main" val="1283877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Imagen 6" descr="Blue background with EDF logo at the centre top of the slide">
            <a:extLst>
              <a:ext uri="{FF2B5EF4-FFF2-40B4-BE49-F238E27FC236}">
                <a16:creationId xmlns:a16="http://schemas.microsoft.com/office/drawing/2014/main" id="{E08A9C16-9C71-59F4-B217-3EA2BDB042D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Marcador de texto 8">
            <a:extLst>
              <a:ext uri="{FF2B5EF4-FFF2-40B4-BE49-F238E27FC236}">
                <a16:creationId xmlns:a16="http://schemas.microsoft.com/office/drawing/2014/main" id="{EFEB93BD-4C08-93DB-15C6-82EBB7B09261}"/>
              </a:ext>
            </a:extLst>
          </p:cNvPr>
          <p:cNvSpPr>
            <a:spLocks noGrp="1"/>
          </p:cNvSpPr>
          <p:nvPr>
            <p:ph type="body" sz="quarter" idx="10" hasCustomPrompt="1"/>
          </p:nvPr>
        </p:nvSpPr>
        <p:spPr>
          <a:xfrm>
            <a:off x="2514600" y="2012247"/>
            <a:ext cx="6858000" cy="806356"/>
          </a:xfrm>
        </p:spPr>
        <p:txBody>
          <a:bodyPr>
            <a:noAutofit/>
          </a:bodyPr>
          <a:lstStyle>
            <a:lvl1pPr marL="0" indent="0" algn="ctr">
              <a:buNone/>
              <a:defRPr sz="5000" b="1">
                <a:solidFill>
                  <a:schemeClr val="bg1"/>
                </a:solidFill>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GB"/>
              <a:t>Thank you!</a:t>
            </a:r>
          </a:p>
        </p:txBody>
      </p:sp>
      <p:sp>
        <p:nvSpPr>
          <p:cNvPr id="10" name="Marcador de texto 8">
            <a:extLst>
              <a:ext uri="{FF2B5EF4-FFF2-40B4-BE49-F238E27FC236}">
                <a16:creationId xmlns:a16="http://schemas.microsoft.com/office/drawing/2014/main" id="{71A3EE32-FD33-89D5-AD35-153B0C121DB8}"/>
              </a:ext>
            </a:extLst>
          </p:cNvPr>
          <p:cNvSpPr>
            <a:spLocks noGrp="1"/>
          </p:cNvSpPr>
          <p:nvPr>
            <p:ph type="body" sz="quarter" idx="11" hasCustomPrompt="1"/>
          </p:nvPr>
        </p:nvSpPr>
        <p:spPr>
          <a:xfrm>
            <a:off x="2514600" y="4921763"/>
            <a:ext cx="6858000" cy="806356"/>
          </a:xfrm>
        </p:spPr>
        <p:txBody>
          <a:bodyPr>
            <a:noAutofit/>
          </a:bodyPr>
          <a:lstStyle>
            <a:lvl1pPr marL="0" indent="0" algn="ctr">
              <a:buNone/>
              <a:defRPr sz="2400">
                <a:solidFill>
                  <a:schemeClr val="bg1"/>
                </a:solidFill>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GB"/>
              <a:t>Follow us on social media</a:t>
            </a:r>
            <a:br>
              <a:rPr lang="en-GB"/>
            </a:br>
            <a:r>
              <a:rPr lang="en-GB"/>
              <a:t>@MyEDF </a:t>
            </a:r>
          </a:p>
        </p:txBody>
      </p:sp>
      <p:sp>
        <p:nvSpPr>
          <p:cNvPr id="11" name="Marcador de texto 8">
            <a:extLst>
              <a:ext uri="{FF2B5EF4-FFF2-40B4-BE49-F238E27FC236}">
                <a16:creationId xmlns:a16="http://schemas.microsoft.com/office/drawing/2014/main" id="{B77309E1-1104-A887-4017-3AF13BB8922C}"/>
              </a:ext>
            </a:extLst>
          </p:cNvPr>
          <p:cNvSpPr>
            <a:spLocks noGrp="1"/>
          </p:cNvSpPr>
          <p:nvPr>
            <p:ph type="body" sz="quarter" idx="12" hasCustomPrompt="1"/>
          </p:nvPr>
        </p:nvSpPr>
        <p:spPr>
          <a:xfrm>
            <a:off x="2514600" y="2930803"/>
            <a:ext cx="6858000" cy="1667436"/>
          </a:xfrm>
        </p:spPr>
        <p:txBody>
          <a:bodyPr>
            <a:noAutofit/>
          </a:bodyPr>
          <a:lstStyle>
            <a:lvl1pPr marL="0" indent="0" algn="ctr">
              <a:lnSpc>
                <a:spcPct val="100000"/>
              </a:lnSpc>
              <a:buNone/>
              <a:defRPr sz="2800">
                <a:solidFill>
                  <a:schemeClr val="bg1"/>
                </a:solidFill>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GB"/>
              <a:t>Special thanks to:</a:t>
            </a:r>
            <a:br>
              <a:rPr lang="en-GB"/>
            </a:br>
            <a:r>
              <a:rPr lang="en-GB"/>
              <a:t>(If any)</a:t>
            </a:r>
          </a:p>
        </p:txBody>
      </p:sp>
    </p:spTree>
    <p:extLst>
      <p:ext uri="{BB962C8B-B14F-4D97-AF65-F5344CB8AC3E}">
        <p14:creationId xmlns:p14="http://schemas.microsoft.com/office/powerpoint/2010/main" val="2788277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5F8AC-47D7-6341-3078-B1B4B5B99051}"/>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93B26CF6-D0DE-012E-D2F8-C020183D836E}"/>
              </a:ext>
            </a:extLst>
          </p:cNvPr>
          <p:cNvSpPr>
            <a:spLocks noGrp="1"/>
          </p:cNvSpPr>
          <p:nvPr>
            <p:ph type="dt" sz="half" idx="10"/>
          </p:nvPr>
        </p:nvSpPr>
        <p:spPr/>
        <p:txBody>
          <a:bodyPr/>
          <a:lstStyle/>
          <a:p>
            <a:fld id="{04FB5977-CF2C-8343-AA69-F21F21FC6262}" type="datetimeFigureOut">
              <a:rPr lang="en-GB" smtClean="0"/>
              <a:t>05/06/2025</a:t>
            </a:fld>
            <a:endParaRPr lang="en-GB"/>
          </a:p>
        </p:txBody>
      </p:sp>
      <p:sp>
        <p:nvSpPr>
          <p:cNvPr id="4" name="Marcador de pie de página 3">
            <a:extLst>
              <a:ext uri="{FF2B5EF4-FFF2-40B4-BE49-F238E27FC236}">
                <a16:creationId xmlns:a16="http://schemas.microsoft.com/office/drawing/2014/main" id="{5E1E2E2B-3ECE-8127-23EA-5F3B53107ECB}"/>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D8DB4669-4A46-BDDE-82A3-06628EE767EA}"/>
              </a:ext>
            </a:extLst>
          </p:cNvPr>
          <p:cNvSpPr>
            <a:spLocks noGrp="1"/>
          </p:cNvSpPr>
          <p:nvPr>
            <p:ph type="sldNum" sz="quarter" idx="12"/>
          </p:nvPr>
        </p:nvSpPr>
        <p:spPr/>
        <p:txBody>
          <a:bodyPr/>
          <a:lstStyle/>
          <a:p>
            <a:fld id="{9FD370F5-4DD9-5B4C-80FA-114CAF212B00}" type="slidenum">
              <a:rPr lang="en-GB" smtClean="0"/>
              <a:t>‹#›</a:t>
            </a:fld>
            <a:endParaRPr lang="en-GB"/>
          </a:p>
        </p:txBody>
      </p:sp>
    </p:spTree>
    <p:extLst>
      <p:ext uri="{BB962C8B-B14F-4D97-AF65-F5344CB8AC3E}">
        <p14:creationId xmlns:p14="http://schemas.microsoft.com/office/powerpoint/2010/main" val="591931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for more than EDF logo">
    <p:spTree>
      <p:nvGrpSpPr>
        <p:cNvPr id="1" name=""/>
        <p:cNvGrpSpPr/>
        <p:nvPr/>
      </p:nvGrpSpPr>
      <p:grpSpPr>
        <a:xfrm>
          <a:off x="0" y="0"/>
          <a:ext cx="0" cy="0"/>
          <a:chOff x="0" y="0"/>
          <a:chExt cx="0" cy="0"/>
        </a:xfrm>
      </p:grpSpPr>
      <p:pic>
        <p:nvPicPr>
          <p:cNvPr id="7" name="Picture 6" descr="Background with EDF logo at the centre top of the slide. Below a dark blue rectangle (space to write)">
            <a:extLst>
              <a:ext uri="{FF2B5EF4-FFF2-40B4-BE49-F238E27FC236}">
                <a16:creationId xmlns:a16="http://schemas.microsoft.com/office/drawing/2014/main" id="{9B18B267-5F33-2720-3E2C-392F8456DC3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261A3D1E-4144-83FD-DC2E-2401389413DE}"/>
              </a:ext>
            </a:extLst>
          </p:cNvPr>
          <p:cNvSpPr>
            <a:spLocks noGrp="1"/>
          </p:cNvSpPr>
          <p:nvPr>
            <p:ph sz="quarter" idx="13" hasCustomPrompt="1"/>
          </p:nvPr>
        </p:nvSpPr>
        <p:spPr>
          <a:xfrm>
            <a:off x="1338263" y="2263775"/>
            <a:ext cx="9445625" cy="1325563"/>
          </a:xfrm>
        </p:spPr>
        <p:txBody>
          <a:bodyPr>
            <a:noAutofit/>
          </a:bodyPr>
          <a:lstStyle>
            <a:lvl1pPr marL="0" indent="0" algn="ctr">
              <a:buNone/>
              <a:defRPr sz="4000" b="1">
                <a:solidFill>
                  <a:schemeClr val="bg1"/>
                </a:solidFill>
              </a:defRPr>
            </a:lvl1pPr>
          </a:lstStyle>
          <a:p>
            <a:pPr lvl="0"/>
            <a:r>
              <a:rPr lang="es-ES" err="1"/>
              <a:t>Title</a:t>
            </a:r>
            <a:r>
              <a:rPr lang="es-ES"/>
              <a:t> </a:t>
            </a:r>
            <a:r>
              <a:rPr lang="es-ES" err="1"/>
              <a:t>of</a:t>
            </a:r>
            <a:r>
              <a:rPr lang="es-ES"/>
              <a:t> </a:t>
            </a:r>
            <a:r>
              <a:rPr lang="es-ES" err="1"/>
              <a:t>the</a:t>
            </a:r>
            <a:r>
              <a:rPr lang="es-ES"/>
              <a:t> </a:t>
            </a:r>
            <a:r>
              <a:rPr lang="es-ES" err="1"/>
              <a:t>presentation</a:t>
            </a:r>
            <a:endParaRPr lang="fr-BE"/>
          </a:p>
        </p:txBody>
      </p:sp>
      <p:sp>
        <p:nvSpPr>
          <p:cNvPr id="11" name="Content Placeholder 10">
            <a:extLst>
              <a:ext uri="{FF2B5EF4-FFF2-40B4-BE49-F238E27FC236}">
                <a16:creationId xmlns:a16="http://schemas.microsoft.com/office/drawing/2014/main" id="{9B747B02-59D1-A92B-F657-A2478AE0CDF7}"/>
              </a:ext>
            </a:extLst>
          </p:cNvPr>
          <p:cNvSpPr>
            <a:spLocks noGrp="1"/>
          </p:cNvSpPr>
          <p:nvPr>
            <p:ph sz="quarter" idx="14" hasCustomPrompt="1"/>
          </p:nvPr>
        </p:nvSpPr>
        <p:spPr>
          <a:xfrm>
            <a:off x="1935162" y="3846513"/>
            <a:ext cx="8251825" cy="2119312"/>
          </a:xfrm>
        </p:spPr>
        <p:txBody>
          <a:bodyPr>
            <a:noAutofit/>
          </a:bodyPr>
          <a:lstStyle>
            <a:lvl1pPr marL="0" indent="0" algn="ctr">
              <a:buNone/>
              <a:defRPr sz="3200">
                <a:solidFill>
                  <a:schemeClr val="bg1"/>
                </a:solidFill>
              </a:defRPr>
            </a:lvl1pPr>
          </a:lstStyle>
          <a:p>
            <a:pPr lvl="0"/>
            <a:r>
              <a:rPr lang="es-ES" err="1"/>
              <a:t>Subtitle</a:t>
            </a:r>
            <a:r>
              <a:rPr lang="es-ES"/>
              <a:t> (</a:t>
            </a:r>
            <a:r>
              <a:rPr lang="es-ES" err="1"/>
              <a:t>if</a:t>
            </a:r>
            <a:r>
              <a:rPr lang="es-ES"/>
              <a:t> </a:t>
            </a:r>
            <a:r>
              <a:rPr lang="es-ES" err="1"/>
              <a:t>any</a:t>
            </a:r>
            <a:r>
              <a:rPr lang="es-ES"/>
              <a:t>)</a:t>
            </a:r>
            <a:br>
              <a:rPr lang="es-ES"/>
            </a:br>
            <a:r>
              <a:rPr lang="es-ES"/>
              <a:t>Date</a:t>
            </a:r>
            <a:br>
              <a:rPr lang="es-ES"/>
            </a:br>
            <a:r>
              <a:rPr lang="es-ES"/>
              <a:t>#Hashtag (</a:t>
            </a:r>
            <a:r>
              <a:rPr lang="es-ES" err="1"/>
              <a:t>if</a:t>
            </a:r>
            <a:r>
              <a:rPr lang="es-ES"/>
              <a:t> </a:t>
            </a:r>
            <a:r>
              <a:rPr lang="es-ES" err="1"/>
              <a:t>any</a:t>
            </a:r>
            <a:r>
              <a:rPr lang="es-ES"/>
              <a:t>)</a:t>
            </a:r>
            <a:endParaRPr lang="fr-BE"/>
          </a:p>
        </p:txBody>
      </p:sp>
    </p:spTree>
    <p:extLst>
      <p:ext uri="{BB962C8B-B14F-4D97-AF65-F5344CB8AC3E}">
        <p14:creationId xmlns:p14="http://schemas.microsoft.com/office/powerpoint/2010/main" val="328883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text 2">
    <p:spTree>
      <p:nvGrpSpPr>
        <p:cNvPr id="1" name=""/>
        <p:cNvGrpSpPr/>
        <p:nvPr/>
      </p:nvGrpSpPr>
      <p:grpSpPr>
        <a:xfrm>
          <a:off x="0" y="0"/>
          <a:ext cx="0" cy="0"/>
          <a:chOff x="0" y="0"/>
          <a:chExt cx="0" cy="0"/>
        </a:xfrm>
      </p:grpSpPr>
      <p:pic>
        <p:nvPicPr>
          <p:cNvPr id="3" name="Imagen 2" descr="White an light blue background with EDF logo at the top right of the slide.">
            <a:extLst>
              <a:ext uri="{FF2B5EF4-FFF2-40B4-BE49-F238E27FC236}">
                <a16:creationId xmlns:a16="http://schemas.microsoft.com/office/drawing/2014/main" id="{670B3D5A-CA65-13F6-4687-D7B4CD06ED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Marcador de contenido 8">
            <a:extLst>
              <a:ext uri="{FF2B5EF4-FFF2-40B4-BE49-F238E27FC236}">
                <a16:creationId xmlns:a16="http://schemas.microsoft.com/office/drawing/2014/main" id="{4C0E035C-E5C3-6A3A-D8EE-D7F5DE9FF10F}"/>
              </a:ext>
            </a:extLst>
          </p:cNvPr>
          <p:cNvSpPr>
            <a:spLocks noGrp="1"/>
          </p:cNvSpPr>
          <p:nvPr>
            <p:ph sz="quarter" idx="10" hasCustomPrompt="1"/>
          </p:nvPr>
        </p:nvSpPr>
        <p:spPr>
          <a:xfrm>
            <a:off x="2339976" y="496888"/>
            <a:ext cx="9361487" cy="659559"/>
          </a:xfrm>
        </p:spPr>
        <p:txBody>
          <a:bodyPr>
            <a:noAutofit/>
          </a:bodyPr>
          <a:lstStyle>
            <a:lvl1pPr marL="0" indent="0">
              <a:buNone/>
              <a:defRPr sz="3200" b="1">
                <a:solidFill>
                  <a:srgbClr val="0B5F8E"/>
                </a:solidFill>
              </a:defRPr>
            </a:lvl1pPr>
            <a:lvl2pPr marL="457200" indent="0">
              <a:buNone/>
              <a:defRPr sz="3100" b="1">
                <a:solidFill>
                  <a:srgbClr val="0B5F8E"/>
                </a:solidFill>
              </a:defRPr>
            </a:lvl2pPr>
            <a:lvl3pPr marL="914400" indent="0">
              <a:buNone/>
              <a:defRPr sz="3100" b="1">
                <a:solidFill>
                  <a:srgbClr val="0B5F8E"/>
                </a:solidFill>
              </a:defRPr>
            </a:lvl3pPr>
            <a:lvl4pPr marL="1371600" indent="0">
              <a:buNone/>
              <a:defRPr sz="3100" b="1">
                <a:solidFill>
                  <a:srgbClr val="0B5F8E"/>
                </a:solidFill>
              </a:defRPr>
            </a:lvl4pPr>
            <a:lvl5pPr marL="1828800" indent="0">
              <a:buNone/>
              <a:defRPr sz="3100" b="1">
                <a:solidFill>
                  <a:srgbClr val="0B5F8E"/>
                </a:solidFill>
              </a:defRPr>
            </a:lvl5pPr>
          </a:lstStyle>
          <a:p>
            <a:pPr lvl="0"/>
            <a:r>
              <a:rPr lang="es-ES" err="1"/>
              <a:t>Title</a:t>
            </a:r>
            <a:r>
              <a:rPr lang="es-ES"/>
              <a:t> </a:t>
            </a:r>
            <a:r>
              <a:rPr lang="es-ES" err="1"/>
              <a:t>of</a:t>
            </a:r>
            <a:r>
              <a:rPr lang="es-ES"/>
              <a:t> </a:t>
            </a:r>
            <a:r>
              <a:rPr lang="es-ES" err="1"/>
              <a:t>the</a:t>
            </a:r>
            <a:r>
              <a:rPr lang="es-ES"/>
              <a:t> </a:t>
            </a:r>
            <a:r>
              <a:rPr lang="es-ES" err="1"/>
              <a:t>slide</a:t>
            </a:r>
            <a:r>
              <a:rPr lang="es-ES"/>
              <a:t> (Arial 32)</a:t>
            </a:r>
            <a:endParaRPr lang="en-GB"/>
          </a:p>
        </p:txBody>
      </p:sp>
      <p:sp>
        <p:nvSpPr>
          <p:cNvPr id="11" name="Marcador de contenido 10">
            <a:extLst>
              <a:ext uri="{FF2B5EF4-FFF2-40B4-BE49-F238E27FC236}">
                <a16:creationId xmlns:a16="http://schemas.microsoft.com/office/drawing/2014/main" id="{7CA89F8D-252B-683E-D937-1CFB03BC2615}"/>
              </a:ext>
            </a:extLst>
          </p:cNvPr>
          <p:cNvSpPr>
            <a:spLocks noGrp="1"/>
          </p:cNvSpPr>
          <p:nvPr>
            <p:ph sz="quarter" idx="11" hasCustomPrompt="1"/>
          </p:nvPr>
        </p:nvSpPr>
        <p:spPr>
          <a:xfrm>
            <a:off x="428625" y="1794077"/>
            <a:ext cx="11487150" cy="4567035"/>
          </a:xfrm>
        </p:spPr>
        <p:txBody>
          <a:bodyPr>
            <a:normAutofit/>
          </a:bodyPr>
          <a:lstStyle>
            <a:lvl1pPr marL="0" indent="0">
              <a:lnSpc>
                <a:spcPct val="100000"/>
              </a:lnSpc>
              <a:buClr>
                <a:srgbClr val="0B5F8E"/>
              </a:buClr>
              <a:buNone/>
              <a:defRPr sz="2800"/>
            </a:lvl1pPr>
            <a:lvl2pPr marL="685800" indent="0">
              <a:lnSpc>
                <a:spcPct val="100000"/>
              </a:lnSpc>
              <a:buClr>
                <a:srgbClr val="0B5F8E"/>
              </a:buClr>
              <a:buNone/>
              <a:defRPr sz="2800"/>
            </a:lvl2pPr>
            <a:lvl3pPr>
              <a:buClr>
                <a:srgbClr val="0B5F8E"/>
              </a:buClr>
              <a:defRPr sz="2400"/>
            </a:lvl3pPr>
            <a:lvl4pPr>
              <a:buClr>
                <a:srgbClr val="0B5F8E"/>
              </a:buClr>
              <a:defRPr sz="2400"/>
            </a:lvl4pPr>
            <a:lvl5pPr>
              <a:buClr>
                <a:srgbClr val="0B5F8E"/>
              </a:buClr>
              <a:defRPr sz="2400"/>
            </a:lvl5pPr>
          </a:lstStyle>
          <a:p>
            <a:pPr marL="228600" marR="0" lvl="0" indent="-228600" algn="l" defTabSz="914400" rtl="0" eaLnBrk="1" fontAlgn="auto" latinLnBrk="0" hangingPunct="1">
              <a:lnSpc>
                <a:spcPct val="90000"/>
              </a:lnSpc>
              <a:spcBef>
                <a:spcPts val="1000"/>
              </a:spcBef>
              <a:spcAft>
                <a:spcPts val="0"/>
              </a:spcAft>
              <a:buClr>
                <a:srgbClr val="0B5F8E"/>
              </a:buClr>
              <a:buSzTx/>
              <a:buFont typeface="Arial" panose="020B0604020202020204" pitchFamily="34" charset="0"/>
              <a:buChar char="•"/>
              <a:tabLst/>
              <a:defRPr/>
            </a:pPr>
            <a:r>
              <a:rPr lang="es-ES"/>
              <a:t>Arial 28. </a:t>
            </a:r>
            <a:r>
              <a:rPr lang="es-ES" err="1"/>
              <a:t>Please</a:t>
            </a:r>
            <a:r>
              <a:rPr lang="es-ES"/>
              <a:t>, try </a:t>
            </a:r>
            <a:r>
              <a:rPr lang="es-ES" err="1"/>
              <a:t>to</a:t>
            </a:r>
            <a:r>
              <a:rPr lang="es-ES"/>
              <a:t> be </a:t>
            </a:r>
            <a:r>
              <a:rPr lang="es-ES" err="1"/>
              <a:t>brief</a:t>
            </a:r>
            <a:r>
              <a:rPr lang="es-ES"/>
              <a:t>.</a:t>
            </a:r>
          </a:p>
          <a:p>
            <a:pPr marL="914400" marR="0" lvl="1" indent="-228600" algn="l" defTabSz="914400" rtl="0" eaLnBrk="1" fontAlgn="auto" latinLnBrk="0" hangingPunct="1">
              <a:lnSpc>
                <a:spcPct val="90000"/>
              </a:lnSpc>
              <a:spcBef>
                <a:spcPts val="1000"/>
              </a:spcBef>
              <a:spcAft>
                <a:spcPts val="0"/>
              </a:spcAft>
              <a:buClr>
                <a:srgbClr val="0B5F8E"/>
              </a:buClr>
              <a:buSzTx/>
              <a:buFont typeface="Arial" panose="020B0604020202020204" pitchFamily="34" charset="0"/>
              <a:buChar char="•"/>
              <a:tabLst/>
              <a:defRPr/>
            </a:pPr>
            <a:endParaRPr lang="es-ES"/>
          </a:p>
        </p:txBody>
      </p:sp>
      <p:sp>
        <p:nvSpPr>
          <p:cNvPr id="2" name="Marcador de contenido 2">
            <a:extLst>
              <a:ext uri="{FF2B5EF4-FFF2-40B4-BE49-F238E27FC236}">
                <a16:creationId xmlns:a16="http://schemas.microsoft.com/office/drawing/2014/main" id="{E4F4B5ED-4576-4223-9302-5EE766604C0B}"/>
              </a:ext>
            </a:extLst>
          </p:cNvPr>
          <p:cNvSpPr>
            <a:spLocks noGrp="1"/>
          </p:cNvSpPr>
          <p:nvPr>
            <p:ph idx="12" hasCustomPrompt="1"/>
          </p:nvPr>
        </p:nvSpPr>
        <p:spPr>
          <a:xfrm>
            <a:off x="428624" y="6361112"/>
            <a:ext cx="10176577" cy="496888"/>
          </a:xfrm>
        </p:spPr>
        <p:txBody>
          <a:bodyPr>
            <a:noAutofit/>
          </a:bodyPr>
          <a:lstStyle>
            <a:lvl1pPr marL="0" indent="0">
              <a:lnSpc>
                <a:spcPct val="150000"/>
              </a:lnSpc>
              <a:buClr>
                <a:srgbClr val="0B5F8E"/>
              </a:buClr>
              <a:buFont typeface="Arial" panose="020B0604020202020204" pitchFamily="34" charset="0"/>
              <a:buNone/>
              <a:defRPr sz="2000" u="none">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a:t>#Hashtag (if any)</a:t>
            </a:r>
          </a:p>
        </p:txBody>
      </p:sp>
    </p:spTree>
    <p:extLst>
      <p:ext uri="{BB962C8B-B14F-4D97-AF65-F5344CB8AC3E}">
        <p14:creationId xmlns:p14="http://schemas.microsoft.com/office/powerpoint/2010/main" val="1064258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text 1">
    <p:spTree>
      <p:nvGrpSpPr>
        <p:cNvPr id="1" name=""/>
        <p:cNvGrpSpPr/>
        <p:nvPr/>
      </p:nvGrpSpPr>
      <p:grpSpPr>
        <a:xfrm>
          <a:off x="0" y="0"/>
          <a:ext cx="0" cy="0"/>
          <a:chOff x="0" y="0"/>
          <a:chExt cx="0" cy="0"/>
        </a:xfrm>
      </p:grpSpPr>
      <p:pic>
        <p:nvPicPr>
          <p:cNvPr id="4" name="Imagen 3" descr="White background with EDF logo In the right side of the PPT">
            <a:extLst>
              <a:ext uri="{FF2B5EF4-FFF2-40B4-BE49-F238E27FC236}">
                <a16:creationId xmlns:a16="http://schemas.microsoft.com/office/drawing/2014/main" id="{528208B5-16A2-DB93-120D-9082ADB530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Marcador de contenido 2">
            <a:extLst>
              <a:ext uri="{FF2B5EF4-FFF2-40B4-BE49-F238E27FC236}">
                <a16:creationId xmlns:a16="http://schemas.microsoft.com/office/drawing/2014/main" id="{3272EB57-8F89-3C2B-78D7-5DE131149881}"/>
              </a:ext>
            </a:extLst>
          </p:cNvPr>
          <p:cNvSpPr>
            <a:spLocks noGrp="1"/>
          </p:cNvSpPr>
          <p:nvPr>
            <p:ph idx="1" hasCustomPrompt="1"/>
          </p:nvPr>
        </p:nvSpPr>
        <p:spPr>
          <a:xfrm>
            <a:off x="338913" y="1899243"/>
            <a:ext cx="11514174" cy="4099485"/>
          </a:xfrm>
        </p:spPr>
        <p:txBody>
          <a:bodyPr>
            <a:noAutofit/>
          </a:bodyPr>
          <a:lstStyle>
            <a:lvl1pPr marL="342900" indent="-342900">
              <a:lnSpc>
                <a:spcPct val="100000"/>
              </a:lnSpc>
              <a:buClr>
                <a:srgbClr val="0B5F8E"/>
              </a:buClr>
              <a:buFont typeface="Arial" panose="020B0604020202020204" pitchFamily="34" charset="0"/>
              <a:buChar cha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a:t>Arial 28</a:t>
            </a:r>
          </a:p>
          <a:p>
            <a:pPr lvl="0"/>
            <a:endParaRPr lang="es-ES"/>
          </a:p>
          <a:p>
            <a:pPr lvl="0"/>
            <a:endParaRPr lang="en-GB"/>
          </a:p>
        </p:txBody>
      </p:sp>
      <p:sp>
        <p:nvSpPr>
          <p:cNvPr id="16" name="Marcador de contenido 2">
            <a:extLst>
              <a:ext uri="{FF2B5EF4-FFF2-40B4-BE49-F238E27FC236}">
                <a16:creationId xmlns:a16="http://schemas.microsoft.com/office/drawing/2014/main" id="{999B0659-8FE8-5B92-8555-3A3E0F482D84}"/>
              </a:ext>
            </a:extLst>
          </p:cNvPr>
          <p:cNvSpPr>
            <a:spLocks noGrp="1"/>
          </p:cNvSpPr>
          <p:nvPr>
            <p:ph idx="11" hasCustomPrompt="1"/>
          </p:nvPr>
        </p:nvSpPr>
        <p:spPr>
          <a:xfrm>
            <a:off x="338913" y="6119110"/>
            <a:ext cx="10269214" cy="376850"/>
          </a:xfrm>
        </p:spPr>
        <p:txBody>
          <a:bodyPr>
            <a:noAutofit/>
          </a:bodyPr>
          <a:lstStyle>
            <a:lvl1pPr marL="0" indent="0">
              <a:lnSpc>
                <a:spcPct val="150000"/>
              </a:lnSpc>
              <a:buClr>
                <a:srgbClr val="0B5F8E"/>
              </a:buClr>
              <a:buFont typeface="Arial" panose="020B0604020202020204" pitchFamily="34" charset="0"/>
              <a:buNone/>
              <a:defRPr sz="2000" u="none">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a:t>#Hashtag (if any)</a:t>
            </a:r>
          </a:p>
        </p:txBody>
      </p:sp>
      <p:sp>
        <p:nvSpPr>
          <p:cNvPr id="2" name="Marcador de contenido 2">
            <a:extLst>
              <a:ext uri="{FF2B5EF4-FFF2-40B4-BE49-F238E27FC236}">
                <a16:creationId xmlns:a16="http://schemas.microsoft.com/office/drawing/2014/main" id="{656FB1B3-CC42-C106-F5D7-55600BA92C2E}"/>
              </a:ext>
            </a:extLst>
          </p:cNvPr>
          <p:cNvSpPr>
            <a:spLocks noGrp="1"/>
          </p:cNvSpPr>
          <p:nvPr>
            <p:ph idx="12" hasCustomPrompt="1"/>
          </p:nvPr>
        </p:nvSpPr>
        <p:spPr>
          <a:xfrm>
            <a:off x="2065661" y="708410"/>
            <a:ext cx="9521502" cy="663121"/>
          </a:xfrm>
        </p:spPr>
        <p:txBody>
          <a:bodyPr>
            <a:noAutofit/>
          </a:bodyPr>
          <a:lstStyle>
            <a:lvl1pPr marL="0" indent="0">
              <a:lnSpc>
                <a:spcPct val="100000"/>
              </a:lnSpc>
              <a:buClr>
                <a:srgbClr val="0B5F8E"/>
              </a:buClr>
              <a:buFont typeface="Arial" panose="020B0604020202020204" pitchFamily="34" charset="0"/>
              <a:buNone/>
              <a:defRPr sz="3200" b="1">
                <a:solidFill>
                  <a:srgbClr val="0B5F8E"/>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a:t>Title of the slide (Arial 32)</a:t>
            </a:r>
          </a:p>
        </p:txBody>
      </p:sp>
    </p:spTree>
    <p:extLst>
      <p:ext uri="{BB962C8B-B14F-4D97-AF65-F5344CB8AC3E}">
        <p14:creationId xmlns:p14="http://schemas.microsoft.com/office/powerpoint/2010/main" val="3553981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8" name="Imagen 7" descr="White background with EDF logo on the right side of the PPT">
            <a:extLst>
              <a:ext uri="{FF2B5EF4-FFF2-40B4-BE49-F238E27FC236}">
                <a16:creationId xmlns:a16="http://schemas.microsoft.com/office/drawing/2014/main" id="{88EDF0A0-5900-DF4E-4B36-CDA29E4ACB1E}"/>
              </a:ext>
            </a:extLst>
          </p:cNvPr>
          <p:cNvPicPr>
            <a:picLocks noChangeAspect="1"/>
          </p:cNvPicPr>
          <p:nvPr userDrawn="1"/>
        </p:nvPicPr>
        <p:blipFill rotWithShape="1">
          <a:blip r:embed="rId2"/>
          <a:srcRect t="1627"/>
          <a:stretch/>
        </p:blipFill>
        <p:spPr>
          <a:xfrm>
            <a:off x="0" y="0"/>
            <a:ext cx="11828651" cy="6858000"/>
          </a:xfrm>
          <a:prstGeom prst="rect">
            <a:avLst/>
          </a:prstGeom>
        </p:spPr>
      </p:pic>
      <p:sp>
        <p:nvSpPr>
          <p:cNvPr id="2" name="Título 1">
            <a:extLst>
              <a:ext uri="{FF2B5EF4-FFF2-40B4-BE49-F238E27FC236}">
                <a16:creationId xmlns:a16="http://schemas.microsoft.com/office/drawing/2014/main" id="{23B82C94-9C52-4E28-E909-B4F7F0F4F723}"/>
              </a:ext>
            </a:extLst>
          </p:cNvPr>
          <p:cNvSpPr>
            <a:spLocks noGrp="1"/>
          </p:cNvSpPr>
          <p:nvPr>
            <p:ph type="title" hasCustomPrompt="1"/>
          </p:nvPr>
        </p:nvSpPr>
        <p:spPr>
          <a:xfrm>
            <a:off x="2159583" y="544353"/>
            <a:ext cx="9224057" cy="760134"/>
          </a:xfrm>
        </p:spPr>
        <p:txBody>
          <a:bodyPr>
            <a:noAutofit/>
          </a:bodyPr>
          <a:lstStyle>
            <a:lvl1pPr algn="l">
              <a:defRPr sz="3200" b="1">
                <a:solidFill>
                  <a:srgbClr val="0B5F8E"/>
                </a:solidFill>
                <a:latin typeface="Arial" panose="020B0604020202020204" pitchFamily="34" charset="0"/>
                <a:cs typeface="Arial" panose="020B0604020202020204" pitchFamily="34" charset="0"/>
              </a:defRPr>
            </a:lvl1pPr>
          </a:lstStyle>
          <a:p>
            <a:r>
              <a:rPr lang="es-ES"/>
              <a:t>Agenda – </a:t>
            </a:r>
            <a:r>
              <a:rPr lang="es-ES" err="1"/>
              <a:t>List</a:t>
            </a:r>
            <a:r>
              <a:rPr lang="es-ES"/>
              <a:t> </a:t>
            </a:r>
            <a:r>
              <a:rPr lang="es-ES" err="1"/>
              <a:t>of</a:t>
            </a:r>
            <a:r>
              <a:rPr lang="es-ES"/>
              <a:t> </a:t>
            </a:r>
            <a:r>
              <a:rPr lang="es-ES" err="1"/>
              <a:t>items</a:t>
            </a:r>
            <a:endParaRPr lang="en-GB"/>
          </a:p>
        </p:txBody>
      </p:sp>
      <p:sp>
        <p:nvSpPr>
          <p:cNvPr id="3" name="Marcador de contenido 2">
            <a:extLst>
              <a:ext uri="{FF2B5EF4-FFF2-40B4-BE49-F238E27FC236}">
                <a16:creationId xmlns:a16="http://schemas.microsoft.com/office/drawing/2014/main" id="{F950ADE5-11C3-1B72-37D9-E9EF482E8E23}"/>
              </a:ext>
            </a:extLst>
          </p:cNvPr>
          <p:cNvSpPr>
            <a:spLocks noGrp="1"/>
          </p:cNvSpPr>
          <p:nvPr>
            <p:ph idx="1" hasCustomPrompt="1"/>
          </p:nvPr>
        </p:nvSpPr>
        <p:spPr>
          <a:xfrm>
            <a:off x="871538" y="1741045"/>
            <a:ext cx="10512101" cy="504806"/>
          </a:xfrm>
          <a:solidFill>
            <a:srgbClr val="0B5F8E"/>
          </a:solidFill>
        </p:spPr>
        <p:txBody>
          <a:bodyPr>
            <a:noAutofit/>
          </a:bodyPr>
          <a:lstStyle>
            <a:lvl1pPr marL="0" indent="0">
              <a:buNone/>
              <a:defRPr>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err="1"/>
              <a:t>Topic</a:t>
            </a:r>
            <a:r>
              <a:rPr lang="es-ES"/>
              <a:t> 1</a:t>
            </a:r>
          </a:p>
        </p:txBody>
      </p:sp>
      <p:sp>
        <p:nvSpPr>
          <p:cNvPr id="6" name="Marcador de número de diapositiva 5">
            <a:extLst>
              <a:ext uri="{FF2B5EF4-FFF2-40B4-BE49-F238E27FC236}">
                <a16:creationId xmlns:a16="http://schemas.microsoft.com/office/drawing/2014/main" id="{FDFEC8A1-83E7-FCF4-ACA4-638B42A2D5AC}"/>
              </a:ext>
            </a:extLst>
          </p:cNvPr>
          <p:cNvSpPr>
            <a:spLocks noGrp="1"/>
          </p:cNvSpPr>
          <p:nvPr>
            <p:ph type="sldNum" sz="quarter" idx="12"/>
          </p:nvPr>
        </p:nvSpPr>
        <p:spPr>
          <a:xfrm>
            <a:off x="377022" y="6391901"/>
            <a:ext cx="2743200" cy="365125"/>
          </a:xfrm>
        </p:spPr>
        <p:txBody>
          <a:bodyPr/>
          <a:lstStyle>
            <a:lvl1pPr algn="l">
              <a:defRPr sz="2000" b="0">
                <a:solidFill>
                  <a:schemeClr val="tx1"/>
                </a:solidFill>
                <a:latin typeface="Arial" panose="020B0604020202020204" pitchFamily="34" charset="0"/>
                <a:cs typeface="Arial" panose="020B0604020202020204" pitchFamily="34" charset="0"/>
              </a:defRPr>
            </a:lvl1pPr>
          </a:lstStyle>
          <a:p>
            <a:r>
              <a:rPr lang="en-GB" b="1"/>
              <a:t>#Hashtag </a:t>
            </a:r>
            <a:r>
              <a:rPr lang="en-GB"/>
              <a:t>(if any)</a:t>
            </a:r>
          </a:p>
        </p:txBody>
      </p:sp>
      <p:sp>
        <p:nvSpPr>
          <p:cNvPr id="17" name="Marcador de contenido 2">
            <a:extLst>
              <a:ext uri="{FF2B5EF4-FFF2-40B4-BE49-F238E27FC236}">
                <a16:creationId xmlns:a16="http://schemas.microsoft.com/office/drawing/2014/main" id="{6A403E99-11B5-3065-48E8-9D8D8BCBCFE2}"/>
              </a:ext>
            </a:extLst>
          </p:cNvPr>
          <p:cNvSpPr>
            <a:spLocks noGrp="1"/>
          </p:cNvSpPr>
          <p:nvPr>
            <p:ph idx="13" hasCustomPrompt="1"/>
          </p:nvPr>
        </p:nvSpPr>
        <p:spPr>
          <a:xfrm>
            <a:off x="1483307" y="2424110"/>
            <a:ext cx="9900332" cy="504806"/>
          </a:xfrm>
          <a:solidFill>
            <a:schemeClr val="bg1"/>
          </a:solidFill>
        </p:spPr>
        <p:txBody>
          <a:bodyPr>
            <a:noAutofit/>
          </a:bodyPr>
          <a:lstStyle>
            <a:lvl1pPr marL="0" indent="0">
              <a:buNone/>
              <a:defRPr sz="240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err="1"/>
              <a:t>Subtopic</a:t>
            </a:r>
            <a:r>
              <a:rPr lang="es-ES"/>
              <a:t> (</a:t>
            </a:r>
            <a:r>
              <a:rPr lang="es-ES" err="1"/>
              <a:t>if</a:t>
            </a:r>
            <a:r>
              <a:rPr lang="es-ES"/>
              <a:t> </a:t>
            </a:r>
            <a:r>
              <a:rPr lang="es-ES" err="1"/>
              <a:t>any</a:t>
            </a:r>
            <a:r>
              <a:rPr lang="es-ES"/>
              <a:t>)</a:t>
            </a:r>
          </a:p>
        </p:txBody>
      </p:sp>
      <p:sp>
        <p:nvSpPr>
          <p:cNvPr id="18" name="Marcador de contenido 2">
            <a:extLst>
              <a:ext uri="{FF2B5EF4-FFF2-40B4-BE49-F238E27FC236}">
                <a16:creationId xmlns:a16="http://schemas.microsoft.com/office/drawing/2014/main" id="{5F0C2FD9-E737-E6F2-DF84-AB44DD1316A6}"/>
              </a:ext>
            </a:extLst>
          </p:cNvPr>
          <p:cNvSpPr>
            <a:spLocks noGrp="1"/>
          </p:cNvSpPr>
          <p:nvPr>
            <p:ph idx="14" hasCustomPrompt="1"/>
          </p:nvPr>
        </p:nvSpPr>
        <p:spPr>
          <a:xfrm>
            <a:off x="871539" y="3076353"/>
            <a:ext cx="10512102" cy="504806"/>
          </a:xfrm>
          <a:solidFill>
            <a:srgbClr val="0B5F8E"/>
          </a:solidFill>
        </p:spPr>
        <p:txBody>
          <a:bodyPr>
            <a:noAutofit/>
          </a:bodyPr>
          <a:lstStyle>
            <a:lvl1pPr marL="0" indent="0">
              <a:buNone/>
              <a:defRPr>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err="1"/>
              <a:t>Topic</a:t>
            </a:r>
            <a:r>
              <a:rPr lang="es-ES"/>
              <a:t> 2</a:t>
            </a:r>
          </a:p>
        </p:txBody>
      </p:sp>
      <p:sp>
        <p:nvSpPr>
          <p:cNvPr id="19" name="Marcador de contenido 2">
            <a:extLst>
              <a:ext uri="{FF2B5EF4-FFF2-40B4-BE49-F238E27FC236}">
                <a16:creationId xmlns:a16="http://schemas.microsoft.com/office/drawing/2014/main" id="{C22EE2E0-1345-25D3-6D24-5CED3C4753D7}"/>
              </a:ext>
            </a:extLst>
          </p:cNvPr>
          <p:cNvSpPr>
            <a:spLocks noGrp="1"/>
          </p:cNvSpPr>
          <p:nvPr>
            <p:ph idx="15" hasCustomPrompt="1"/>
          </p:nvPr>
        </p:nvSpPr>
        <p:spPr>
          <a:xfrm>
            <a:off x="871538" y="4409357"/>
            <a:ext cx="10512101" cy="504806"/>
          </a:xfrm>
          <a:solidFill>
            <a:srgbClr val="0B5F8E"/>
          </a:solidFill>
        </p:spPr>
        <p:txBody>
          <a:bodyPr>
            <a:noAutofit/>
          </a:bodyPr>
          <a:lstStyle>
            <a:lvl1pPr marL="0" indent="0">
              <a:buNone/>
              <a:defRPr>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err="1"/>
              <a:t>Topic</a:t>
            </a:r>
            <a:r>
              <a:rPr lang="es-ES"/>
              <a:t> 3</a:t>
            </a:r>
          </a:p>
        </p:txBody>
      </p:sp>
      <p:sp>
        <p:nvSpPr>
          <p:cNvPr id="20" name="Marcador de contenido 2">
            <a:extLst>
              <a:ext uri="{FF2B5EF4-FFF2-40B4-BE49-F238E27FC236}">
                <a16:creationId xmlns:a16="http://schemas.microsoft.com/office/drawing/2014/main" id="{3DF0B50D-0DCF-2482-5939-A96618403EA5}"/>
              </a:ext>
            </a:extLst>
          </p:cNvPr>
          <p:cNvSpPr>
            <a:spLocks noGrp="1"/>
          </p:cNvSpPr>
          <p:nvPr>
            <p:ph idx="16" hasCustomPrompt="1"/>
          </p:nvPr>
        </p:nvSpPr>
        <p:spPr>
          <a:xfrm>
            <a:off x="1483306" y="3723589"/>
            <a:ext cx="9900333" cy="504806"/>
          </a:xfrm>
          <a:solidFill>
            <a:schemeClr val="bg1"/>
          </a:solidFill>
        </p:spPr>
        <p:txBody>
          <a:bodyPr>
            <a:noAutofit/>
          </a:bodyPr>
          <a:lstStyle>
            <a:lvl1pPr marL="0" indent="0">
              <a:buNone/>
              <a:defRPr sz="240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err="1"/>
              <a:t>Subtopic</a:t>
            </a:r>
            <a:r>
              <a:rPr lang="es-ES"/>
              <a:t> (</a:t>
            </a:r>
            <a:r>
              <a:rPr lang="es-ES" err="1"/>
              <a:t>if</a:t>
            </a:r>
            <a:r>
              <a:rPr lang="es-ES"/>
              <a:t> </a:t>
            </a:r>
            <a:r>
              <a:rPr lang="es-ES" err="1"/>
              <a:t>any</a:t>
            </a:r>
            <a:r>
              <a:rPr lang="es-ES"/>
              <a:t>)</a:t>
            </a:r>
          </a:p>
        </p:txBody>
      </p:sp>
      <p:sp>
        <p:nvSpPr>
          <p:cNvPr id="21" name="Marcador de contenido 2">
            <a:extLst>
              <a:ext uri="{FF2B5EF4-FFF2-40B4-BE49-F238E27FC236}">
                <a16:creationId xmlns:a16="http://schemas.microsoft.com/office/drawing/2014/main" id="{25BBE434-290B-D30E-22C0-ABB9AA8C9918}"/>
              </a:ext>
            </a:extLst>
          </p:cNvPr>
          <p:cNvSpPr>
            <a:spLocks noGrp="1"/>
          </p:cNvSpPr>
          <p:nvPr>
            <p:ph idx="17" hasCustomPrompt="1"/>
          </p:nvPr>
        </p:nvSpPr>
        <p:spPr>
          <a:xfrm>
            <a:off x="1483306" y="5092422"/>
            <a:ext cx="9900333" cy="504806"/>
          </a:xfrm>
          <a:solidFill>
            <a:schemeClr val="bg1"/>
          </a:solidFill>
        </p:spPr>
        <p:txBody>
          <a:bodyPr>
            <a:noAutofit/>
          </a:bodyPr>
          <a:lstStyle>
            <a:lvl1pPr marL="0" indent="0">
              <a:buNone/>
              <a:defRPr sz="240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err="1"/>
              <a:t>Subtopic</a:t>
            </a:r>
            <a:r>
              <a:rPr lang="es-ES"/>
              <a:t> (</a:t>
            </a:r>
            <a:r>
              <a:rPr lang="es-ES" err="1"/>
              <a:t>if</a:t>
            </a:r>
            <a:r>
              <a:rPr lang="es-ES"/>
              <a:t> </a:t>
            </a:r>
            <a:r>
              <a:rPr lang="es-ES" err="1"/>
              <a:t>any</a:t>
            </a:r>
            <a:r>
              <a:rPr lang="es-ES"/>
              <a:t>)</a:t>
            </a:r>
          </a:p>
        </p:txBody>
      </p:sp>
    </p:spTree>
    <p:extLst>
      <p:ext uri="{BB962C8B-B14F-4D97-AF65-F5344CB8AC3E}">
        <p14:creationId xmlns:p14="http://schemas.microsoft.com/office/powerpoint/2010/main" val="1374216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pic>
        <p:nvPicPr>
          <p:cNvPr id="6" name="Imagen 5" descr="Background with EDF logo at the top right part of the slide and a question mark in white with blue background as an icon at the left side of the slide">
            <a:extLst>
              <a:ext uri="{FF2B5EF4-FFF2-40B4-BE49-F238E27FC236}">
                <a16:creationId xmlns:a16="http://schemas.microsoft.com/office/drawing/2014/main" id="{FC3C08ED-239E-E99E-ACF6-805D520AA2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Marcador de contenido 9">
            <a:extLst>
              <a:ext uri="{FF2B5EF4-FFF2-40B4-BE49-F238E27FC236}">
                <a16:creationId xmlns:a16="http://schemas.microsoft.com/office/drawing/2014/main" id="{1C375A35-97F8-C571-3AAA-0EED0C1E1309}"/>
              </a:ext>
            </a:extLst>
          </p:cNvPr>
          <p:cNvSpPr>
            <a:spLocks noGrp="1"/>
          </p:cNvSpPr>
          <p:nvPr>
            <p:ph sz="quarter" idx="10" hasCustomPrompt="1"/>
          </p:nvPr>
        </p:nvSpPr>
        <p:spPr>
          <a:xfrm>
            <a:off x="1666875" y="2325688"/>
            <a:ext cx="7705725" cy="3563937"/>
          </a:xfrm>
        </p:spPr>
        <p:txBody>
          <a:bodyPr anchor="ctr">
            <a:noAutofit/>
          </a:bodyPr>
          <a:lstStyle>
            <a:lvl1pPr marL="0" indent="0" algn="ctr">
              <a:buNone/>
              <a:defRPr b="1">
                <a:solidFill>
                  <a:schemeClr val="bg1"/>
                </a:solidFill>
              </a:defRPr>
            </a:lvl1pPr>
          </a:lstStyle>
          <a:p>
            <a:pPr lvl="0"/>
            <a:r>
              <a:rPr lang="en-GB"/>
              <a:t>Add the question/s here</a:t>
            </a:r>
          </a:p>
        </p:txBody>
      </p:sp>
      <p:sp>
        <p:nvSpPr>
          <p:cNvPr id="2" name="Marcador de contenido 9">
            <a:extLst>
              <a:ext uri="{FF2B5EF4-FFF2-40B4-BE49-F238E27FC236}">
                <a16:creationId xmlns:a16="http://schemas.microsoft.com/office/drawing/2014/main" id="{3316C277-D0EE-AAF8-A820-6E837E42EE62}"/>
              </a:ext>
            </a:extLst>
          </p:cNvPr>
          <p:cNvSpPr>
            <a:spLocks noGrp="1"/>
          </p:cNvSpPr>
          <p:nvPr>
            <p:ph sz="quarter" idx="12" hasCustomPrompt="1"/>
          </p:nvPr>
        </p:nvSpPr>
        <p:spPr>
          <a:xfrm>
            <a:off x="2243137" y="605631"/>
            <a:ext cx="8872538" cy="557213"/>
          </a:xfrm>
        </p:spPr>
        <p:txBody>
          <a:bodyPr>
            <a:noAutofit/>
          </a:bodyPr>
          <a:lstStyle>
            <a:lvl1pPr marL="0" indent="0" algn="l">
              <a:buNone/>
              <a:defRPr sz="3200" b="1">
                <a:solidFill>
                  <a:srgbClr val="0B5F8E"/>
                </a:solidFill>
              </a:defRPr>
            </a:lvl1pPr>
          </a:lstStyle>
          <a:p>
            <a:pPr lvl="0"/>
            <a:r>
              <a:rPr lang="en-GB"/>
              <a:t>Title of the slide </a:t>
            </a:r>
          </a:p>
        </p:txBody>
      </p:sp>
    </p:spTree>
    <p:extLst>
      <p:ext uri="{BB962C8B-B14F-4D97-AF65-F5344CB8AC3E}">
        <p14:creationId xmlns:p14="http://schemas.microsoft.com/office/powerpoint/2010/main" val="125323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ic Slide">
    <p:spTree>
      <p:nvGrpSpPr>
        <p:cNvPr id="1" name=""/>
        <p:cNvGrpSpPr/>
        <p:nvPr/>
      </p:nvGrpSpPr>
      <p:grpSpPr>
        <a:xfrm>
          <a:off x="0" y="0"/>
          <a:ext cx="0" cy="0"/>
          <a:chOff x="0" y="0"/>
          <a:chExt cx="0" cy="0"/>
        </a:xfrm>
      </p:grpSpPr>
      <p:pic>
        <p:nvPicPr>
          <p:cNvPr id="7" name="Picture 6" descr="Background with EDF logo ath the top right side. Below a blue rectangle with a white illustration of two speech bubbles&#10;&#10;">
            <a:extLst>
              <a:ext uri="{FF2B5EF4-FFF2-40B4-BE49-F238E27FC236}">
                <a16:creationId xmlns:a16="http://schemas.microsoft.com/office/drawing/2014/main" id="{5348077D-E3BD-2369-EFF7-4C430CD68BB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1B7A3F98-4D6D-5605-63A0-E13A96FFDC8F}"/>
              </a:ext>
            </a:extLst>
          </p:cNvPr>
          <p:cNvSpPr>
            <a:spLocks noGrp="1"/>
          </p:cNvSpPr>
          <p:nvPr>
            <p:ph sz="quarter" idx="10" hasCustomPrompt="1"/>
          </p:nvPr>
        </p:nvSpPr>
        <p:spPr>
          <a:xfrm>
            <a:off x="2330489" y="546605"/>
            <a:ext cx="9099550" cy="601972"/>
          </a:xfrm>
        </p:spPr>
        <p:txBody>
          <a:bodyPr>
            <a:noAutofit/>
          </a:bodyPr>
          <a:lstStyle>
            <a:lvl1pPr marL="0" indent="0">
              <a:buNone/>
              <a:defRPr b="1">
                <a:solidFill>
                  <a:srgbClr val="0B5F8E"/>
                </a:solidFill>
              </a:defRPr>
            </a:lvl1pPr>
          </a:lstStyle>
          <a:p>
            <a:pPr lvl="0"/>
            <a:r>
              <a:rPr lang="en-US"/>
              <a:t>Title of the slide (if needed)</a:t>
            </a:r>
            <a:endParaRPr lang="fr-BE"/>
          </a:p>
        </p:txBody>
      </p:sp>
      <p:sp>
        <p:nvSpPr>
          <p:cNvPr id="11" name="Content Placeholder 10">
            <a:extLst>
              <a:ext uri="{FF2B5EF4-FFF2-40B4-BE49-F238E27FC236}">
                <a16:creationId xmlns:a16="http://schemas.microsoft.com/office/drawing/2014/main" id="{0A302B73-0EDF-A58C-1966-D2D3DCCBCF7B}"/>
              </a:ext>
            </a:extLst>
          </p:cNvPr>
          <p:cNvSpPr>
            <a:spLocks noGrp="1"/>
          </p:cNvSpPr>
          <p:nvPr>
            <p:ph sz="quarter" idx="11" hasCustomPrompt="1"/>
          </p:nvPr>
        </p:nvSpPr>
        <p:spPr>
          <a:xfrm>
            <a:off x="1438508" y="2263698"/>
            <a:ext cx="7136780" cy="3735657"/>
          </a:xfrm>
        </p:spPr>
        <p:txBody>
          <a:bodyPr anchor="ctr">
            <a:noAutofit/>
          </a:bodyPr>
          <a:lstStyle>
            <a:lvl1pPr marL="0" indent="0" algn="ctr">
              <a:buNone/>
              <a:defRPr sz="3200" b="1">
                <a:solidFill>
                  <a:schemeClr val="bg1"/>
                </a:solidFill>
              </a:defRPr>
            </a:lvl1pPr>
          </a:lstStyle>
          <a:p>
            <a:pPr lvl="0"/>
            <a:r>
              <a:rPr lang="en-US"/>
              <a:t>Topic / Intro of the topic</a:t>
            </a:r>
            <a:endParaRPr lang="fr-BE"/>
          </a:p>
        </p:txBody>
      </p:sp>
    </p:spTree>
    <p:extLst>
      <p:ext uri="{BB962C8B-B14F-4D97-AF65-F5344CB8AC3E}">
        <p14:creationId xmlns:p14="http://schemas.microsoft.com/office/powerpoint/2010/main" val="292201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pic>
        <p:nvPicPr>
          <p:cNvPr id="7" name="Imagen 6" descr="Light blue background with EDF logo at the centre top of the slide and at the right side the is a cup of coffee icon. ">
            <a:extLst>
              <a:ext uri="{FF2B5EF4-FFF2-40B4-BE49-F238E27FC236}">
                <a16:creationId xmlns:a16="http://schemas.microsoft.com/office/drawing/2014/main" id="{F096493D-7087-43E1-D900-8100D61A700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Marcador de contenido 2">
            <a:extLst>
              <a:ext uri="{FF2B5EF4-FFF2-40B4-BE49-F238E27FC236}">
                <a16:creationId xmlns:a16="http://schemas.microsoft.com/office/drawing/2014/main" id="{F041A5D8-F4C8-258E-080C-6BE09A4B7A2E}"/>
              </a:ext>
            </a:extLst>
          </p:cNvPr>
          <p:cNvSpPr>
            <a:spLocks noGrp="1"/>
          </p:cNvSpPr>
          <p:nvPr>
            <p:ph idx="1" hasCustomPrompt="1"/>
          </p:nvPr>
        </p:nvSpPr>
        <p:spPr>
          <a:xfrm>
            <a:off x="961393" y="3607020"/>
            <a:ext cx="10269214" cy="749827"/>
          </a:xfrm>
        </p:spPr>
        <p:txBody>
          <a:bodyPr>
            <a:noAutofit/>
          </a:bodyPr>
          <a:lstStyle>
            <a:lvl1pPr marL="0" indent="0" algn="ctr">
              <a:lnSpc>
                <a:spcPct val="150000"/>
              </a:lnSpc>
              <a:buClr>
                <a:srgbClr val="0B5F8E"/>
              </a:buClr>
              <a:buFont typeface="Arial" panose="020B0604020202020204" pitchFamily="34" charset="0"/>
              <a:buNone/>
              <a:defRPr sz="36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a:t>00:00 – 00:00</a:t>
            </a:r>
          </a:p>
        </p:txBody>
      </p:sp>
      <p:sp>
        <p:nvSpPr>
          <p:cNvPr id="2" name="Marcador de contenido 2">
            <a:extLst>
              <a:ext uri="{FF2B5EF4-FFF2-40B4-BE49-F238E27FC236}">
                <a16:creationId xmlns:a16="http://schemas.microsoft.com/office/drawing/2014/main" id="{1599A737-6518-9AA7-07AA-ECD927E8DDA0}"/>
              </a:ext>
            </a:extLst>
          </p:cNvPr>
          <p:cNvSpPr>
            <a:spLocks noGrp="1"/>
          </p:cNvSpPr>
          <p:nvPr>
            <p:ph idx="10" hasCustomPrompt="1"/>
          </p:nvPr>
        </p:nvSpPr>
        <p:spPr>
          <a:xfrm>
            <a:off x="2190856" y="2323133"/>
            <a:ext cx="7810288" cy="1105867"/>
          </a:xfrm>
        </p:spPr>
        <p:txBody>
          <a:bodyPr>
            <a:noAutofit/>
          </a:bodyPr>
          <a:lstStyle>
            <a:lvl1pPr marL="0" indent="0" algn="ctr">
              <a:lnSpc>
                <a:spcPct val="150000"/>
              </a:lnSpc>
              <a:buClr>
                <a:srgbClr val="0B5F8E"/>
              </a:buClr>
              <a:buFont typeface="Arial" panose="020B0604020202020204" pitchFamily="34" charset="0"/>
              <a:buNone/>
              <a:defRPr sz="5000" b="1">
                <a:solidFill>
                  <a:srgbClr val="0B5F8E"/>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err="1"/>
              <a:t>Coffee</a:t>
            </a:r>
            <a:r>
              <a:rPr lang="es-ES"/>
              <a:t> Break</a:t>
            </a:r>
          </a:p>
        </p:txBody>
      </p:sp>
    </p:spTree>
    <p:extLst>
      <p:ext uri="{BB962C8B-B14F-4D97-AF65-F5344CB8AC3E}">
        <p14:creationId xmlns:p14="http://schemas.microsoft.com/office/powerpoint/2010/main" val="3742936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unch Break">
    <p:spTree>
      <p:nvGrpSpPr>
        <p:cNvPr id="1" name=""/>
        <p:cNvGrpSpPr/>
        <p:nvPr/>
      </p:nvGrpSpPr>
      <p:grpSpPr>
        <a:xfrm>
          <a:off x="0" y="0"/>
          <a:ext cx="0" cy="0"/>
          <a:chOff x="0" y="0"/>
          <a:chExt cx="0" cy="0"/>
        </a:xfrm>
      </p:grpSpPr>
      <p:pic>
        <p:nvPicPr>
          <p:cNvPr id="7" name="Imagen 6" descr="Light blue background with EDF logo at the top center of the slide. There is a cutlery icon at the left side of the slide">
            <a:extLst>
              <a:ext uri="{FF2B5EF4-FFF2-40B4-BE49-F238E27FC236}">
                <a16:creationId xmlns:a16="http://schemas.microsoft.com/office/drawing/2014/main" id="{592C91CC-B15E-93ED-D9B9-4764997F5E4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Marcador de contenido 2">
            <a:extLst>
              <a:ext uri="{FF2B5EF4-FFF2-40B4-BE49-F238E27FC236}">
                <a16:creationId xmlns:a16="http://schemas.microsoft.com/office/drawing/2014/main" id="{EEE421BC-E1F4-31AD-7532-08A583BACB5E}"/>
              </a:ext>
            </a:extLst>
          </p:cNvPr>
          <p:cNvSpPr>
            <a:spLocks noGrp="1"/>
          </p:cNvSpPr>
          <p:nvPr>
            <p:ph idx="1" hasCustomPrompt="1"/>
          </p:nvPr>
        </p:nvSpPr>
        <p:spPr>
          <a:xfrm>
            <a:off x="961393" y="3607020"/>
            <a:ext cx="10269214" cy="880660"/>
          </a:xfrm>
        </p:spPr>
        <p:txBody>
          <a:bodyPr>
            <a:noAutofit/>
          </a:bodyPr>
          <a:lstStyle>
            <a:lvl1pPr marL="0" indent="0" algn="ctr">
              <a:lnSpc>
                <a:spcPct val="150000"/>
              </a:lnSpc>
              <a:buClr>
                <a:srgbClr val="0B5F8E"/>
              </a:buClr>
              <a:buFont typeface="Arial" panose="020B0604020202020204" pitchFamily="34" charset="0"/>
              <a:buNone/>
              <a:defRPr sz="36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a:t>00:00 – 00:00</a:t>
            </a:r>
          </a:p>
        </p:txBody>
      </p:sp>
      <p:sp>
        <p:nvSpPr>
          <p:cNvPr id="2" name="Marcador de contenido 2">
            <a:extLst>
              <a:ext uri="{FF2B5EF4-FFF2-40B4-BE49-F238E27FC236}">
                <a16:creationId xmlns:a16="http://schemas.microsoft.com/office/drawing/2014/main" id="{849E4A21-34E4-10BF-FF2A-D5B834B97BE7}"/>
              </a:ext>
            </a:extLst>
          </p:cNvPr>
          <p:cNvSpPr>
            <a:spLocks noGrp="1"/>
          </p:cNvSpPr>
          <p:nvPr>
            <p:ph idx="10" hasCustomPrompt="1"/>
          </p:nvPr>
        </p:nvSpPr>
        <p:spPr>
          <a:xfrm>
            <a:off x="2507848" y="2323133"/>
            <a:ext cx="7176303" cy="1105867"/>
          </a:xfrm>
        </p:spPr>
        <p:txBody>
          <a:bodyPr>
            <a:noAutofit/>
          </a:bodyPr>
          <a:lstStyle>
            <a:lvl1pPr marL="0" indent="0" algn="ctr">
              <a:lnSpc>
                <a:spcPct val="150000"/>
              </a:lnSpc>
              <a:buClr>
                <a:srgbClr val="0B5F8E"/>
              </a:buClr>
              <a:buFont typeface="Arial" panose="020B0604020202020204" pitchFamily="34" charset="0"/>
              <a:buNone/>
              <a:defRPr sz="5000" b="1">
                <a:solidFill>
                  <a:srgbClr val="0B5F8E"/>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a:t>Lunch Break</a:t>
            </a:r>
          </a:p>
        </p:txBody>
      </p:sp>
    </p:spTree>
    <p:extLst>
      <p:ext uri="{BB962C8B-B14F-4D97-AF65-F5344CB8AC3E}">
        <p14:creationId xmlns:p14="http://schemas.microsoft.com/office/powerpoint/2010/main" val="279311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8500854-3449-D5F2-96F1-E74AEDC749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6B20F9C2-D191-E664-C35D-843347E869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2999FBFB-6854-3A8F-3B65-923C69C83D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B5977-CF2C-8343-AA69-F21F21FC6262}" type="datetimeFigureOut">
              <a:rPr lang="en-GB" smtClean="0"/>
              <a:t>05/06/2025</a:t>
            </a:fld>
            <a:endParaRPr lang="en-GB"/>
          </a:p>
        </p:txBody>
      </p:sp>
      <p:sp>
        <p:nvSpPr>
          <p:cNvPr id="5" name="Marcador de pie de página 4">
            <a:extLst>
              <a:ext uri="{FF2B5EF4-FFF2-40B4-BE49-F238E27FC236}">
                <a16:creationId xmlns:a16="http://schemas.microsoft.com/office/drawing/2014/main" id="{249FA895-26FD-832A-6EDB-1CFC03BCEB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6A8B2EEE-3C96-1C55-AEC7-F9E148B696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370F5-4DD9-5B4C-80FA-114CAF212B00}" type="slidenum">
              <a:rPr lang="en-GB" smtClean="0"/>
              <a:t>‹#›</a:t>
            </a:fld>
            <a:endParaRPr lang="en-GB"/>
          </a:p>
        </p:txBody>
      </p:sp>
    </p:spTree>
    <p:extLst>
      <p:ext uri="{BB962C8B-B14F-4D97-AF65-F5344CB8AC3E}">
        <p14:creationId xmlns:p14="http://schemas.microsoft.com/office/powerpoint/2010/main" val="3129818749"/>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6" r:id="rId3"/>
    <p:sldLayoutId id="2147483651" r:id="rId4"/>
    <p:sldLayoutId id="2147483650" r:id="rId5"/>
    <p:sldLayoutId id="2147483655" r:id="rId6"/>
    <p:sldLayoutId id="2147483668" r:id="rId7"/>
    <p:sldLayoutId id="2147483660" r:id="rId8"/>
    <p:sldLayoutId id="2147483662" r:id="rId9"/>
    <p:sldLayoutId id="2147483661" r:id="rId10"/>
    <p:sldLayoutId id="2147483652" r:id="rId11"/>
    <p:sldLayoutId id="2147483653" r:id="rId12"/>
    <p:sldLayoutId id="2147483663" r:id="rId13"/>
    <p:sldLayoutId id="2147483665" r:id="rId14"/>
    <p:sldLayoutId id="2147483664" r:id="rId15"/>
    <p:sldLayoutId id="214748365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eur-lex.europa.eu/legal-content/EN/TXT/?uri=uriserv%3AOJ.L_.2014.356.01.0110.01.ENG"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edf-feph.org/european-parliament-must-be-ambitious-in-improving-passenger-rights/" TargetMode="External"/><Relationship Id="rId2" Type="http://schemas.openxmlformats.org/officeDocument/2006/relationships/hyperlink" Target="https://www.edf-feph.org/new-proposals-on-passenger-rights-what-is-in-it-for-us/" TargetMode="Externa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surveymonkey.com/r/DCAC"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mailto:gordon.rattray@edf-feph.or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ls.org.ua/" TargetMode="External"/><Relationship Id="rId2" Type="http://schemas.openxmlformats.org/officeDocument/2006/relationships/hyperlink" Target="https://naiu.org.ua/" TargetMode="Externa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eur02.safelinks.protection.outlook.com/?url=https%3A%2F%2Fedf-feph.us9.list-manage.com%2Ftrack%2Fclick%3Fu%3D865a5bbea1086c57a41cc876d%26id%3D0dff1ec5b3%26e%3D83241493b9&amp;data=05%7C02%7Cloredana.dicsi%40edf-feph.org%7Cc7b574741f244d7cd12808dd99177d44%7C44778fc7c4d54ea3b59bd83c01859bce%7C0%7C0%7C638835049940596438%7CUnknown%7CTWFpbGZsb3d8eyJFbXB0eU1hcGkiOnRydWUsIlYiOiIwLjAuMDAwMCIsIlAiOiJXaW4zMiIsIkFOIjoiTWFpbCIsIldUIjoyfQ%3D%3D%7C0%7C%7C%7C&amp;sdata=wHm1yzcrBNb2TfOiUHmoE7n%2FlFVSJAOyIFkdg9hfuJk%3D&amp;reserved=0"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hyperlink" Target="https://eur02.safelinks.protection.outlook.com/?url=https%3A%2F%2Fedf-feph.us9.list-manage.com%2Ftrack%2Fclick%3Fu%3D865a5bbea1086c57a41cc876d%26id%3D8c1dfae560%26e%3D83241493b9&amp;data=05%7C02%7Cloredana.dicsi%40edf-feph.org%7Cc7b574741f244d7cd12808dd99177d44%7C44778fc7c4d54ea3b59bd83c01859bce%7C0%7C0%7C638835049940616461%7CUnknown%7CTWFpbGZsb3d8eyJFbXB0eU1hcGkiOnRydWUsIlYiOiIwLjAuMDAwMCIsIlAiOiJXaW4zMiIsIkFOIjoiTWFpbCIsIldUIjoyfQ%3D%3D%7C0%7C%7C%7C&amp;sdata=%2F9SNFyxg5TmDdEnHgTbsf6Wv60vufjZEhEH%2F6fOh%2BQY%3D&amp;reserved=0" TargetMode="External"/><Relationship Id="rId4" Type="http://schemas.openxmlformats.org/officeDocument/2006/relationships/hyperlink" Target="https://eur02.safelinks.protection.outlook.com/?url=https%3A%2F%2Fedf-feph.us9.list-manage.com%2Ftrack%2Fclick%3Fu%3D865a5bbea1086c57a41cc876d%26id%3D1368ec52f2%26e%3D83241493b9&amp;data=05%7C02%7Cloredana.dicsi%40edf-feph.org%7Cc7b574741f244d7cd12808dd99177d44%7C44778fc7c4d54ea3b59bd83c01859bce%7C0%7C0%7C638835049940606377%7CUnknown%7CTWFpbGZsb3d8eyJFbXB0eU1hcGkiOnRydWUsIlYiOiIwLjAuMDAwMCIsIlAiOiJXaW4zMiIsIkFOIjoiTWFpbCIsIldUIjoyfQ%3D%3D%7C0%7C%7C%7C&amp;sdata=Q3gPGFLWyKC5atGZxzj5vTqJVUlh%2BouwDqBFpQCxdsI%3D&amp;reserved=0"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eur02.safelinks.protection.outlook.com/?url=https%3A%2F%2Fedf-feph.us9.list-manage.com%2Ftrack%2Fclick%3Fu%3D865a5bbea1086c57a41cc876d%26id%3D8aefd0f340%26e%3D83241493b9&amp;data=05%7C02%7Cloredana.dicsi%40edf-feph.org%7Cc7b574741f244d7cd12808dd99177d44%7C44778fc7c4d54ea3b59bd83c01859bce%7C0%7C0%7C638835049940628615%7CUnknown%7CTWFpbGZsb3d8eyJFbXB0eU1hcGkiOnRydWUsIlYiOiIwLjAuMDAwMCIsIlAiOiJXaW4zMiIsIkFOIjoiTWFpbCIsIldUIjoyfQ%3D%3D%7C0%7C%7C%7C&amp;sdata=6735cR3Zz0W%2FSPAlxsMgzcoVD1VPcXDKHnlxvZQqjuw%3D&amp;reserved=0" TargetMode="External"/><Relationship Id="rId7" Type="http://schemas.openxmlformats.org/officeDocument/2006/relationships/hyperlink" Target="https://eur02.safelinks.protection.outlook.com/?url=https%3A%2F%2Fedf-feph.us9.list-manage.com%2Ftrack%2Fclick%3Fu%3D865a5bbea1086c57a41cc876d%26id%3D90bc1736b8%26e%3D83241493b9&amp;data=05%7C02%7Cloredana.dicsi%40edf-feph.org%7Cc7b574741f244d7cd12808dd99177d44%7C44778fc7c4d54ea3b59bd83c01859bce%7C0%7C0%7C638835049940671146%7CUnknown%7CTWFpbGZsb3d8eyJFbXB0eU1hcGkiOnRydWUsIlYiOiIwLjAuMDAwMCIsIlAiOiJXaW4zMiIsIkFOIjoiTWFpbCIsIldUIjoyfQ%3D%3D%7C0%7C%7C%7C&amp;sdata=9e9eaNUNY%2F7o4QNu2jAiaYOtJusoW7t6AiMCYAw4xsQ%3D&amp;reserved=0"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eur02.safelinks.protection.outlook.com/?url=https%3A%2F%2Fedf-feph.us9.list-manage.com%2Ftrack%2Fclick%3Fu%3D865a5bbea1086c57a41cc876d%26id%3D8a128814b5%26e%3D83241493b9&amp;data=05%7C02%7Cloredana.dicsi%40edf-feph.org%7Cc7b574741f244d7cd12808dd99177d44%7C44778fc7c4d54ea3b59bd83c01859bce%7C0%7C0%7C638835049940660630%7CUnknown%7CTWFpbGZsb3d8eyJFbXB0eU1hcGkiOnRydWUsIlYiOiIwLjAuMDAwMCIsIlAiOiJXaW4zMiIsIkFOIjoiTWFpbCIsIldUIjoyfQ%3D%3D%7C0%7C%7C%7C&amp;sdata=xETfw4EgMEbYQealuALJgHLXEtAZqglaRJZKkaFnl8g%3D&amp;reserved=0" TargetMode="External"/><Relationship Id="rId5" Type="http://schemas.openxmlformats.org/officeDocument/2006/relationships/hyperlink" Target="https://eur02.safelinks.protection.outlook.com/?url=https%3A%2F%2Fedf-feph.us9.list-manage.com%2Ftrack%2Fclick%3Fu%3D865a5bbea1086c57a41cc876d%26id%3D4f600cdee1%26e%3D83241493b9&amp;data=05%7C02%7Cloredana.dicsi%40edf-feph.org%7Cc7b574741f244d7cd12808dd99177d44%7C44778fc7c4d54ea3b59bd83c01859bce%7C0%7C0%7C638835049940649180%7CUnknown%7CTWFpbGZsb3d8eyJFbXB0eU1hcGkiOnRydWUsIlYiOiIwLjAuMDAwMCIsIlAiOiJXaW4zMiIsIkFOIjoiTWFpbCIsIldUIjoyfQ%3D%3D%7C0%7C%7C%7C&amp;sdata=wudwFn9FwHwLbpxoHgA8Mn%2Bg4tUOFsEKMfPNKnX2rII%3D&amp;reserved=0" TargetMode="External"/><Relationship Id="rId4" Type="http://schemas.openxmlformats.org/officeDocument/2006/relationships/hyperlink" Target="https://eur02.safelinks.protection.outlook.com/?url=https%3A%2F%2Fedf-feph.us9.list-manage.com%2Ftrack%2Fclick%3Fu%3D865a5bbea1086c57a41cc876d%26id%3Dca8b794ea9%26e%3D83241493b9&amp;data=05%7C02%7Cloredana.dicsi%40edf-feph.org%7Cc7b574741f244d7cd12808dd99177d44%7C44778fc7c4d54ea3b59bd83c01859bce%7C0%7C0%7C638835049940639263%7CUnknown%7CTWFpbGZsb3d8eyJFbXB0eU1hcGkiOnRydWUsIlYiOiIwLjAuMDAwMCIsIlAiOiJXaW4zMiIsIkFOIjoiTWFpbCIsIldUIjoyfQ%3D%3D%7C0%7C%7C%7C&amp;sdata=zVM0fOXJmRaRXNYw%2Bjw4rPTPmuPXnNMOtTWyDpPryMU%3D&amp;reserved=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eur02.safelinks.protection.outlook.com/?url=https%3A%2F%2Fedf-feph.us9.list-manage.com%2Ftrack%2Fclick%3Fu%3D865a5bbea1086c57a41cc876d%26id%3D089220c8f4%26e%3D83241493b9&amp;data=05%7C02%7Cloredana.dicsi%40edf-feph.org%7Cc7b574741f244d7cd12808dd99177d44%7C44778fc7c4d54ea3b59bd83c01859bce%7C0%7C0%7C638835049940688161%7CUnknown%7CTWFpbGZsb3d8eyJFbXB0eU1hcGkiOnRydWUsIlYiOiIwLjAuMDAwMCIsIlAiOiJXaW4zMiIsIkFOIjoiTWFpbCIsIldUIjoyfQ%3D%3D%7C0%7C%7C%7C&amp;sdata=cWRJqsvNb1MgCyLnB%2FyUqlnuwK2yfPzNsOlmTqbKBp4%3D&amp;reserved=0"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hyperlink" Target="https://eur02.safelinks.protection.outlook.com/?url=https%3A%2F%2Fedf-feph.us9.list-manage.com%2Ftrack%2Fclick%3Fu%3D865a5bbea1086c57a41cc876d%26id%3D5f1b7d1521%26e%3D83241493b9&amp;data=05%7C02%7Cloredana.dicsi%40edf-feph.org%7Cc7b574741f244d7cd12808dd99177d44%7C44778fc7c4d54ea3b59bd83c01859bce%7C0%7C0%7C638835049940741064%7CUnknown%7CTWFpbGZsb3d8eyJFbXB0eU1hcGkiOnRydWUsIlYiOiIwLjAuMDAwMCIsIlAiOiJXaW4zMiIsIkFOIjoiTWFpbCIsIldUIjoyfQ%3D%3D%7C0%7C%7C%7C&amp;sdata=tcDkANw63ng52nPgeI5dlrzEY%2Bcm%2B%2FeKLqkULSEf9VQ%3D&amp;reserved=0" TargetMode="External"/><Relationship Id="rId4" Type="http://schemas.openxmlformats.org/officeDocument/2006/relationships/hyperlink" Target="https://eur02.safelinks.protection.outlook.com/?url=https%3A%2F%2Fedf-feph.us9.list-manage.com%2Ftrack%2Fclick%3Fu%3D865a5bbea1086c57a41cc876d%26id%3D9ff1060175%26e%3D83241493b9&amp;data=05%7C02%7Cloredana.dicsi%40edf-feph.org%7Cc7b574741f244d7cd12808dd99177d44%7C44778fc7c4d54ea3b59bd83c01859bce%7C0%7C0%7C638835049940720234%7CUnknown%7CTWFpbGZsb3d8eyJFbXB0eU1hcGkiOnRydWUsIlYiOiIwLjAuMDAwMCIsIlAiOiJXaW4zMiIsIkFOIjoiTWFpbCIsIldUIjoyfQ%3D%3D%7C0%7C%7C%7C&amp;sdata=5x0C9fU3G2hQkiTVn2JnNTdgQ8NDWj3RO%2F2mqR20SR4%3D&amp;reserved=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eur02.safelinks.protection.outlook.com/?url=https%3A%2F%2Fedf-feph.us9.list-manage.com%2Ftrack%2Fclick%3Fu%3D865a5bbea1086c57a41cc876d%26id%3D8d4347ed00%26e%3D83241493b9&amp;data=05%7C02%7Cloredana.dicsi%40edf-feph.org%7Cc7b574741f244d7cd12808dd99177d44%7C44778fc7c4d54ea3b59bd83c01859bce%7C0%7C0%7C638835049940730762%7CUnknown%7CTWFpbGZsb3d8eyJFbXB0eU1hcGkiOnRydWUsIlYiOiIwLjAuMDAwMCIsIlAiOiJXaW4zMiIsIkFOIjoiTWFpbCIsIldUIjoyfQ%3D%3D%7C0%7C%7C%7C&amp;sdata=2JeYkZFIRCM43OM97%2Ffsoiyg2PART82GYu2K8Iia7y8%3D&amp;reserved=0"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mailto:haydn.hammersley@edf-feph.org" TargetMode="External"/><Relationship Id="rId7" Type="http://schemas.openxmlformats.org/officeDocument/2006/relationships/hyperlink" Target="mailto:marie.denninghaus@edf-feph.org"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mailto:Philippa.tucker@edf-feph.org" TargetMode="External"/><Relationship Id="rId5" Type="http://schemas.openxmlformats.org/officeDocument/2006/relationships/hyperlink" Target="mailto:Gordon.rattrey@edf-feph.org" TargetMode="External"/><Relationship Id="rId4" Type="http://schemas.openxmlformats.org/officeDocument/2006/relationships/hyperlink" Target="mailto:daniel.casas@edf-feph.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F3D9EA-D18D-77BE-D113-A996A9AB641C}"/>
              </a:ext>
            </a:extLst>
          </p:cNvPr>
          <p:cNvSpPr>
            <a:spLocks noGrp="1"/>
          </p:cNvSpPr>
          <p:nvPr>
            <p:ph type="ctrTitle"/>
          </p:nvPr>
        </p:nvSpPr>
        <p:spPr>
          <a:xfrm>
            <a:off x="4116308" y="1840497"/>
            <a:ext cx="6431666" cy="1050542"/>
          </a:xfrm>
        </p:spPr>
        <p:txBody>
          <a:bodyPr/>
          <a:lstStyle/>
          <a:p>
            <a:r>
              <a:rPr lang="en-GB"/>
              <a:t>2</a:t>
            </a:r>
            <a:r>
              <a:rPr lang="en-GB" baseline="30000"/>
              <a:t>nd</a:t>
            </a:r>
            <a:r>
              <a:rPr lang="en-GB"/>
              <a:t> ENGO Coordination Meeting</a:t>
            </a:r>
          </a:p>
        </p:txBody>
      </p:sp>
      <p:sp>
        <p:nvSpPr>
          <p:cNvPr id="3" name="Subtítulo 2">
            <a:extLst>
              <a:ext uri="{FF2B5EF4-FFF2-40B4-BE49-F238E27FC236}">
                <a16:creationId xmlns:a16="http://schemas.microsoft.com/office/drawing/2014/main" id="{DE578897-5431-C1AA-45B8-6765B0BF67C6}"/>
              </a:ext>
            </a:extLst>
          </p:cNvPr>
          <p:cNvSpPr>
            <a:spLocks noGrp="1"/>
          </p:cNvSpPr>
          <p:nvPr>
            <p:ph type="subTitle" idx="1"/>
          </p:nvPr>
        </p:nvSpPr>
        <p:spPr>
          <a:xfrm>
            <a:off x="4116308" y="2923696"/>
            <a:ext cx="6991642" cy="1440836"/>
          </a:xfrm>
        </p:spPr>
        <p:txBody>
          <a:bodyPr/>
          <a:lstStyle/>
          <a:p>
            <a:r>
              <a:rPr lang="en-GB"/>
              <a:t>Data: 05 June 2025 </a:t>
            </a:r>
          </a:p>
          <a:p>
            <a:r>
              <a:rPr lang="en-GB"/>
              <a:t>Time: 2:00 – 4:00</a:t>
            </a:r>
          </a:p>
        </p:txBody>
      </p:sp>
      <p:pic>
        <p:nvPicPr>
          <p:cNvPr id="6" name="Picture 5" descr="Funded by the European Union logo">
            <a:extLst>
              <a:ext uri="{FF2B5EF4-FFF2-40B4-BE49-F238E27FC236}">
                <a16:creationId xmlns:a16="http://schemas.microsoft.com/office/drawing/2014/main" id="{EC76E2B0-5941-2DFB-6AC9-21E6824BDBB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2478" y="4364532"/>
            <a:ext cx="1228271" cy="1244721"/>
          </a:xfrm>
          <a:prstGeom prst="rect">
            <a:avLst/>
          </a:prstGeom>
          <a:noFill/>
          <a:ln>
            <a:noFill/>
          </a:ln>
        </p:spPr>
      </p:pic>
      <p:sp>
        <p:nvSpPr>
          <p:cNvPr id="8" name="Marcador de texto 3">
            <a:extLst>
              <a:ext uri="{FF2B5EF4-FFF2-40B4-BE49-F238E27FC236}">
                <a16:creationId xmlns:a16="http://schemas.microsoft.com/office/drawing/2014/main" id="{8AE90990-9492-C7F2-C6E7-F437BD3D1AF7}"/>
              </a:ext>
            </a:extLst>
          </p:cNvPr>
          <p:cNvSpPr txBox="1">
            <a:spLocks/>
          </p:cNvSpPr>
          <p:nvPr/>
        </p:nvSpPr>
        <p:spPr>
          <a:xfrm>
            <a:off x="3414179" y="4527818"/>
            <a:ext cx="7313692" cy="1344230"/>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600"/>
              <a:t>Funded by the European Union. Views and opinions expressed are however those of the author(s) only and do not necessarily reflect those of the European Union or the European Commission. Neither the European Union nor the granting authority can be held responsible for them.</a:t>
            </a:r>
          </a:p>
        </p:txBody>
      </p:sp>
    </p:spTree>
    <p:extLst>
      <p:ext uri="{BB962C8B-B14F-4D97-AF65-F5344CB8AC3E}">
        <p14:creationId xmlns:p14="http://schemas.microsoft.com/office/powerpoint/2010/main" val="41288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96FEA-E8C3-2439-3AB7-C854AA03030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542AF6-FCE9-6F82-1E73-A7546291AA47}"/>
              </a:ext>
            </a:extLst>
          </p:cNvPr>
          <p:cNvSpPr>
            <a:spLocks noGrp="1"/>
          </p:cNvSpPr>
          <p:nvPr>
            <p:ph idx="1"/>
          </p:nvPr>
        </p:nvSpPr>
        <p:spPr>
          <a:xfrm>
            <a:off x="338913" y="1899243"/>
            <a:ext cx="11514174" cy="4502896"/>
          </a:xfrm>
        </p:spPr>
        <p:txBody>
          <a:bodyPr vert="horz" lIns="91440" tIns="45720" rIns="91440" bIns="45720" rtlCol="0" anchor="t">
            <a:noAutofit/>
          </a:bodyPr>
          <a:lstStyle/>
          <a:p>
            <a:r>
              <a:rPr lang="en-US">
                <a:latin typeface="Arial"/>
                <a:cs typeface="Arial"/>
              </a:rPr>
              <a:t>Some civil society </a:t>
            </a:r>
            <a:r>
              <a:rPr lang="en-US" err="1">
                <a:latin typeface="Arial"/>
                <a:cs typeface="Arial"/>
              </a:rPr>
              <a:t>organisations</a:t>
            </a:r>
            <a:r>
              <a:rPr lang="en-US">
                <a:latin typeface="Arial"/>
                <a:cs typeface="Arial"/>
              </a:rPr>
              <a:t> have been questioned about their use of EU Operating Grants (mainly LIFE beneficiaries).</a:t>
            </a:r>
          </a:p>
          <a:p>
            <a:r>
              <a:rPr lang="en-US">
                <a:latin typeface="Arial"/>
                <a:cs typeface="Arial"/>
              </a:rPr>
              <a:t>Commission "guidance note" saying funding should not be used for advocacy.</a:t>
            </a:r>
          </a:p>
          <a:p>
            <a:r>
              <a:rPr lang="en-US">
                <a:latin typeface="Arial"/>
                <a:cs typeface="Arial"/>
              </a:rPr>
              <a:t>NGOs have been asked to remove advocacy activities from their Work Plans.</a:t>
            </a:r>
          </a:p>
          <a:p>
            <a:r>
              <a:rPr lang="en-US">
                <a:latin typeface="Arial"/>
                <a:cs typeface="Arial"/>
              </a:rPr>
              <a:t>Civil Society Europe is developing a common strategy on how to reply to those requests to change the Work Plans.</a:t>
            </a:r>
            <a:endParaRPr lang="en-US"/>
          </a:p>
          <a:p>
            <a:endParaRPr lang="en-US"/>
          </a:p>
        </p:txBody>
      </p:sp>
      <p:sp>
        <p:nvSpPr>
          <p:cNvPr id="4" name="Content Placeholder 3">
            <a:extLst>
              <a:ext uri="{FF2B5EF4-FFF2-40B4-BE49-F238E27FC236}">
                <a16:creationId xmlns:a16="http://schemas.microsoft.com/office/drawing/2014/main" id="{6E71D73A-5971-035D-E131-1A0D0DB21D0C}"/>
              </a:ext>
            </a:extLst>
          </p:cNvPr>
          <p:cNvSpPr>
            <a:spLocks noGrp="1"/>
          </p:cNvSpPr>
          <p:nvPr>
            <p:ph idx="12"/>
          </p:nvPr>
        </p:nvSpPr>
        <p:spPr/>
        <p:txBody>
          <a:bodyPr/>
          <a:lstStyle/>
          <a:p>
            <a:r>
              <a:rPr lang="en-US"/>
              <a:t>Updates on the financing of European NGOs</a:t>
            </a:r>
            <a:endParaRPr lang="en-BE"/>
          </a:p>
        </p:txBody>
      </p:sp>
      <p:pic>
        <p:nvPicPr>
          <p:cNvPr id="5" name="Picture 4" descr="Funded by the European Union logo">
            <a:extLst>
              <a:ext uri="{FF2B5EF4-FFF2-40B4-BE49-F238E27FC236}">
                <a16:creationId xmlns:a16="http://schemas.microsoft.com/office/drawing/2014/main" id="{893D4776-B630-75CA-3642-99A93EE60B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1214" y="265488"/>
            <a:ext cx="1171873" cy="1187568"/>
          </a:xfrm>
          <a:prstGeom prst="rect">
            <a:avLst/>
          </a:prstGeom>
          <a:noFill/>
          <a:ln>
            <a:noFill/>
          </a:ln>
        </p:spPr>
      </p:pic>
    </p:spTree>
    <p:extLst>
      <p:ext uri="{BB962C8B-B14F-4D97-AF65-F5344CB8AC3E}">
        <p14:creationId xmlns:p14="http://schemas.microsoft.com/office/powerpoint/2010/main" val="1234339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E10F7-BE54-FF5A-CA1B-87306114D70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2A46CA-7B30-9A2C-D1E7-FCB2C6BCEF9B}"/>
              </a:ext>
            </a:extLst>
          </p:cNvPr>
          <p:cNvSpPr>
            <a:spLocks noGrp="1"/>
          </p:cNvSpPr>
          <p:nvPr>
            <p:ph idx="1"/>
          </p:nvPr>
        </p:nvSpPr>
        <p:spPr>
          <a:xfrm>
            <a:off x="338913" y="1899243"/>
            <a:ext cx="11514174" cy="4502896"/>
          </a:xfrm>
        </p:spPr>
        <p:txBody>
          <a:bodyPr vert="horz" lIns="91440" tIns="45720" rIns="91440" bIns="45720" rtlCol="0" anchor="t">
            <a:noAutofit/>
          </a:bodyPr>
          <a:lstStyle/>
          <a:p>
            <a:r>
              <a:rPr lang="en-US">
                <a:latin typeface="Arial"/>
                <a:cs typeface="Arial"/>
              </a:rPr>
              <a:t>Civil Society Europe is coordinating on this (example: common statement with 500+ NGOs to raise awareness), regular meetings to update members.</a:t>
            </a:r>
          </a:p>
          <a:p>
            <a:r>
              <a:rPr lang="en-US">
                <a:latin typeface="Arial"/>
                <a:cs typeface="Arial"/>
              </a:rPr>
              <a:t>EDF is following because it could also have an effect on CERV (Citizens, Equality, Rights, and Values) </a:t>
            </a:r>
            <a:r>
              <a:rPr lang="en-US" err="1">
                <a:latin typeface="Arial"/>
                <a:cs typeface="Arial"/>
              </a:rPr>
              <a:t>Programme</a:t>
            </a:r>
            <a:r>
              <a:rPr lang="en-US">
                <a:latin typeface="Arial"/>
                <a:cs typeface="Arial"/>
              </a:rPr>
              <a:t> and "our" future funding call.</a:t>
            </a:r>
            <a:endParaRPr lang="en-US"/>
          </a:p>
          <a:p>
            <a:r>
              <a:rPr lang="en-US">
                <a:latin typeface="Arial"/>
                <a:cs typeface="Arial"/>
              </a:rPr>
              <a:t>Also relevant in the context of next MFF as Haydn said before.</a:t>
            </a:r>
          </a:p>
          <a:p>
            <a:endParaRPr lang="en-US">
              <a:latin typeface="Arial"/>
              <a:cs typeface="Arial"/>
            </a:endParaRPr>
          </a:p>
        </p:txBody>
      </p:sp>
      <p:sp>
        <p:nvSpPr>
          <p:cNvPr id="4" name="Content Placeholder 3">
            <a:extLst>
              <a:ext uri="{FF2B5EF4-FFF2-40B4-BE49-F238E27FC236}">
                <a16:creationId xmlns:a16="http://schemas.microsoft.com/office/drawing/2014/main" id="{8796803E-BCA5-DB83-0057-51A5D5B17988}"/>
              </a:ext>
            </a:extLst>
          </p:cNvPr>
          <p:cNvSpPr>
            <a:spLocks noGrp="1"/>
          </p:cNvSpPr>
          <p:nvPr>
            <p:ph idx="12"/>
          </p:nvPr>
        </p:nvSpPr>
        <p:spPr/>
        <p:txBody>
          <a:bodyPr/>
          <a:lstStyle/>
          <a:p>
            <a:r>
              <a:rPr lang="en-US"/>
              <a:t>Updates on the financing of European NGOs</a:t>
            </a:r>
            <a:endParaRPr lang="en-BE"/>
          </a:p>
        </p:txBody>
      </p:sp>
      <p:pic>
        <p:nvPicPr>
          <p:cNvPr id="5" name="Picture 4" descr="Funded by the European Union logo">
            <a:extLst>
              <a:ext uri="{FF2B5EF4-FFF2-40B4-BE49-F238E27FC236}">
                <a16:creationId xmlns:a16="http://schemas.microsoft.com/office/drawing/2014/main" id="{2AB26A36-8B23-36D7-32E3-1B5F6092E5F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1214" y="265488"/>
            <a:ext cx="1171873" cy="1187568"/>
          </a:xfrm>
          <a:prstGeom prst="rect">
            <a:avLst/>
          </a:prstGeom>
          <a:noFill/>
          <a:ln>
            <a:noFill/>
          </a:ln>
        </p:spPr>
      </p:pic>
    </p:spTree>
    <p:extLst>
      <p:ext uri="{BB962C8B-B14F-4D97-AF65-F5344CB8AC3E}">
        <p14:creationId xmlns:p14="http://schemas.microsoft.com/office/powerpoint/2010/main" val="1584603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7A110-19F5-9780-E36C-AE766246CFA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A19458-E7E1-DD8B-28F0-D901487836B3}"/>
              </a:ext>
            </a:extLst>
          </p:cNvPr>
          <p:cNvSpPr>
            <a:spLocks noGrp="1"/>
          </p:cNvSpPr>
          <p:nvPr>
            <p:ph idx="1"/>
          </p:nvPr>
        </p:nvSpPr>
        <p:spPr>
          <a:xfrm>
            <a:off x="338913" y="1899243"/>
            <a:ext cx="11514174" cy="4502896"/>
          </a:xfrm>
        </p:spPr>
        <p:txBody>
          <a:bodyPr vert="horz" lIns="91440" tIns="45720" rIns="91440" bIns="45720" rtlCol="0" anchor="t">
            <a:noAutofit/>
          </a:bodyPr>
          <a:lstStyle/>
          <a:p>
            <a:r>
              <a:rPr lang="en-US">
                <a:latin typeface="Arial"/>
                <a:cs typeface="Arial"/>
              </a:rPr>
              <a:t>Open attacks also happening in the European Parliaments, questioning legitimacy of NGOs</a:t>
            </a:r>
          </a:p>
          <a:p>
            <a:r>
              <a:rPr lang="en-US">
                <a:latin typeface="Arial"/>
                <a:cs typeface="Arial"/>
              </a:rPr>
              <a:t>Example: Discharge of previous MFF was highly contested.</a:t>
            </a:r>
          </a:p>
          <a:p>
            <a:r>
              <a:rPr lang="en-US">
                <a:latin typeface="Arial"/>
                <a:cs typeface="Arial"/>
              </a:rPr>
              <a:t>New Civil Society Interest Group to be created in the European Parliament.</a:t>
            </a:r>
            <a:endParaRPr lang="en-US"/>
          </a:p>
          <a:p>
            <a:r>
              <a:rPr lang="en-US">
                <a:latin typeface="Arial"/>
                <a:cs typeface="Arial"/>
              </a:rPr>
              <a:t>Especially crucial to raise awareness of EPP and Renew MEPs because EPP is split on this issue.</a:t>
            </a:r>
          </a:p>
          <a:p>
            <a:endParaRPr lang="en-US">
              <a:latin typeface="Arial"/>
              <a:cs typeface="Arial"/>
            </a:endParaRPr>
          </a:p>
        </p:txBody>
      </p:sp>
      <p:sp>
        <p:nvSpPr>
          <p:cNvPr id="4" name="Content Placeholder 3">
            <a:extLst>
              <a:ext uri="{FF2B5EF4-FFF2-40B4-BE49-F238E27FC236}">
                <a16:creationId xmlns:a16="http://schemas.microsoft.com/office/drawing/2014/main" id="{F731BF46-D8F2-5B66-8755-0F7BC0FFEA9B}"/>
              </a:ext>
            </a:extLst>
          </p:cNvPr>
          <p:cNvSpPr>
            <a:spLocks noGrp="1"/>
          </p:cNvSpPr>
          <p:nvPr>
            <p:ph idx="12"/>
          </p:nvPr>
        </p:nvSpPr>
        <p:spPr/>
        <p:txBody>
          <a:bodyPr/>
          <a:lstStyle/>
          <a:p>
            <a:r>
              <a:rPr lang="en-US"/>
              <a:t>Updates on the financing of European NGOs</a:t>
            </a:r>
            <a:endParaRPr lang="en-BE"/>
          </a:p>
        </p:txBody>
      </p:sp>
      <p:pic>
        <p:nvPicPr>
          <p:cNvPr id="5" name="Picture 4" descr="Funded by the European Union logo">
            <a:extLst>
              <a:ext uri="{FF2B5EF4-FFF2-40B4-BE49-F238E27FC236}">
                <a16:creationId xmlns:a16="http://schemas.microsoft.com/office/drawing/2014/main" id="{4FE3B9D5-8D93-BD45-B1EF-3CFD4F30479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1214" y="265488"/>
            <a:ext cx="1171873" cy="1187568"/>
          </a:xfrm>
          <a:prstGeom prst="rect">
            <a:avLst/>
          </a:prstGeom>
          <a:noFill/>
          <a:ln>
            <a:noFill/>
          </a:ln>
        </p:spPr>
      </p:pic>
    </p:spTree>
    <p:extLst>
      <p:ext uri="{BB962C8B-B14F-4D97-AF65-F5344CB8AC3E}">
        <p14:creationId xmlns:p14="http://schemas.microsoft.com/office/powerpoint/2010/main" val="2643224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7B6CA0-9457-B08E-1E09-4AD6068C96C8}"/>
              </a:ext>
            </a:extLst>
          </p:cNvPr>
          <p:cNvSpPr>
            <a:spLocks noGrp="1"/>
          </p:cNvSpPr>
          <p:nvPr>
            <p:ph sz="quarter" idx="10"/>
          </p:nvPr>
        </p:nvSpPr>
        <p:spPr>
          <a:xfrm>
            <a:off x="2342212" y="699005"/>
            <a:ext cx="4492381" cy="601972"/>
          </a:xfrm>
        </p:spPr>
        <p:txBody>
          <a:bodyPr vert="horz" lIns="91440" tIns="45720" rIns="91440" bIns="45720" rtlCol="0" anchor="t">
            <a:noAutofit/>
          </a:bodyPr>
          <a:lstStyle/>
          <a:p>
            <a:r>
              <a:rPr lang="en-US">
                <a:cs typeface="Arial"/>
              </a:rPr>
              <a:t>Transport Accessibility</a:t>
            </a:r>
          </a:p>
        </p:txBody>
      </p:sp>
      <p:sp>
        <p:nvSpPr>
          <p:cNvPr id="3" name="Content Placeholder 2">
            <a:extLst>
              <a:ext uri="{FF2B5EF4-FFF2-40B4-BE49-F238E27FC236}">
                <a16:creationId xmlns:a16="http://schemas.microsoft.com/office/drawing/2014/main" id="{48B2CDAC-D3BB-08FF-B2AD-4CA199EE5ABC}"/>
              </a:ext>
            </a:extLst>
          </p:cNvPr>
          <p:cNvSpPr>
            <a:spLocks noGrp="1"/>
          </p:cNvSpPr>
          <p:nvPr>
            <p:ph sz="quarter" idx="11"/>
          </p:nvPr>
        </p:nvSpPr>
        <p:spPr/>
        <p:txBody>
          <a:bodyPr/>
          <a:lstStyle/>
          <a:p>
            <a:r>
              <a:rPr lang="en-US"/>
              <a:t>Passenger Rights and TSI-PRM</a:t>
            </a:r>
            <a:endParaRPr lang="en-US">
              <a:cs typeface="Arial"/>
            </a:endParaRPr>
          </a:p>
          <a:p>
            <a:endParaRPr lang="en-US"/>
          </a:p>
          <a:p>
            <a:r>
              <a:rPr lang="en-US" b="0"/>
              <a:t>Daniel Casas, Accessibility Officer</a:t>
            </a:r>
            <a:endParaRPr lang="en-US" b="0">
              <a:cs typeface="Arial"/>
            </a:endParaRPr>
          </a:p>
        </p:txBody>
      </p:sp>
      <p:pic>
        <p:nvPicPr>
          <p:cNvPr id="4" name="Picture 3" descr="Funded by the European Union logo">
            <a:extLst>
              <a:ext uri="{FF2B5EF4-FFF2-40B4-BE49-F238E27FC236}">
                <a16:creationId xmlns:a16="http://schemas.microsoft.com/office/drawing/2014/main" id="{7A264AEA-ECEA-3892-A16C-BDCEBDDF3E3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0184" y="409728"/>
            <a:ext cx="1171873" cy="1187568"/>
          </a:xfrm>
          <a:prstGeom prst="rect">
            <a:avLst/>
          </a:prstGeom>
          <a:noFill/>
          <a:ln>
            <a:noFill/>
          </a:ln>
        </p:spPr>
      </p:pic>
    </p:spTree>
    <p:extLst>
      <p:ext uri="{BB962C8B-B14F-4D97-AF65-F5344CB8AC3E}">
        <p14:creationId xmlns:p14="http://schemas.microsoft.com/office/powerpoint/2010/main" val="3790321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C65B4-4575-C11E-CD09-64627CD3C05A}"/>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1CF2B73-2A1D-8D8D-4DD4-23C942177DE6}"/>
              </a:ext>
            </a:extLst>
          </p:cNvPr>
          <p:cNvSpPr>
            <a:spLocks noGrp="1"/>
          </p:cNvSpPr>
          <p:nvPr>
            <p:ph idx="12"/>
          </p:nvPr>
        </p:nvSpPr>
        <p:spPr/>
        <p:txBody>
          <a:bodyPr vert="horz" lIns="91440" tIns="45720" rIns="91440" bIns="45720" rtlCol="0" anchor="t">
            <a:noAutofit/>
          </a:bodyPr>
          <a:lstStyle/>
          <a:p>
            <a:r>
              <a:rPr lang="en-BE">
                <a:latin typeface="Arial"/>
                <a:cs typeface="Arial"/>
              </a:rPr>
              <a:t>EDF 9th Human Rights Report (update)</a:t>
            </a:r>
            <a:endParaRPr lang="en-BE"/>
          </a:p>
        </p:txBody>
      </p:sp>
      <p:pic>
        <p:nvPicPr>
          <p:cNvPr id="5" name="Picture 4" descr="Funded by the European Union logo">
            <a:extLst>
              <a:ext uri="{FF2B5EF4-FFF2-40B4-BE49-F238E27FC236}">
                <a16:creationId xmlns:a16="http://schemas.microsoft.com/office/drawing/2014/main" id="{70BA84A8-C88A-4C0C-2403-41CF5B0D6EC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5290" y="265488"/>
            <a:ext cx="1171873" cy="1187568"/>
          </a:xfrm>
          <a:prstGeom prst="rect">
            <a:avLst/>
          </a:prstGeom>
          <a:noFill/>
          <a:ln>
            <a:noFill/>
          </a:ln>
        </p:spPr>
      </p:pic>
      <p:sp>
        <p:nvSpPr>
          <p:cNvPr id="9" name="TextBox 8">
            <a:extLst>
              <a:ext uri="{FF2B5EF4-FFF2-40B4-BE49-F238E27FC236}">
                <a16:creationId xmlns:a16="http://schemas.microsoft.com/office/drawing/2014/main" id="{A41A4132-C1B5-43C3-F84D-734D1B4D5633}"/>
              </a:ext>
            </a:extLst>
          </p:cNvPr>
          <p:cNvSpPr txBox="1"/>
          <p:nvPr/>
        </p:nvSpPr>
        <p:spPr>
          <a:xfrm>
            <a:off x="1017594" y="2091785"/>
            <a:ext cx="9828642"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GB" sz="3200">
                <a:cs typeface="Arial"/>
              </a:rPr>
              <a:t>Chapter 1 on passenger experience</a:t>
            </a:r>
            <a:endParaRPr lang="en-US">
              <a:cs typeface="Arial" panose="020B0604020202020204"/>
            </a:endParaRPr>
          </a:p>
          <a:p>
            <a:pPr marL="457200" indent="-457200">
              <a:lnSpc>
                <a:spcPct val="150000"/>
              </a:lnSpc>
              <a:buFont typeface="Arial"/>
              <a:buChar char="•"/>
            </a:pPr>
            <a:r>
              <a:rPr lang="en-GB" sz="3200">
                <a:cs typeface="Arial"/>
              </a:rPr>
              <a:t>Chapter 2 on air carrier policies</a:t>
            </a:r>
            <a:endParaRPr lang="en-GB">
              <a:cs typeface="Arial" panose="020B0604020202020204"/>
            </a:endParaRPr>
          </a:p>
          <a:p>
            <a:pPr marL="457200" indent="-457200">
              <a:lnSpc>
                <a:spcPct val="150000"/>
              </a:lnSpc>
              <a:buFont typeface="Arial"/>
              <a:buChar char="•"/>
            </a:pPr>
            <a:r>
              <a:rPr lang="en-GB" sz="3200">
                <a:cs typeface="Arial"/>
              </a:rPr>
              <a:t>Chapter 3 on airport policies </a:t>
            </a:r>
            <a:endParaRPr lang="en-GB">
              <a:cs typeface="Arial" panose="020B0604020202020204"/>
            </a:endParaRPr>
          </a:p>
          <a:p>
            <a:pPr marL="457200" indent="-457200">
              <a:lnSpc>
                <a:spcPct val="150000"/>
              </a:lnSpc>
              <a:buFont typeface="Arial"/>
              <a:buChar char="•"/>
            </a:pPr>
            <a:r>
              <a:rPr lang="en-GB" sz="3200">
                <a:cs typeface="Arial"/>
              </a:rPr>
              <a:t>Chapter 4 on enforcement practices </a:t>
            </a:r>
            <a:endParaRPr lang="en-GB">
              <a:cs typeface="Arial" panose="020B0604020202020204"/>
            </a:endParaRPr>
          </a:p>
          <a:p>
            <a:pPr>
              <a:lnSpc>
                <a:spcPct val="150000"/>
              </a:lnSpc>
            </a:pPr>
            <a:r>
              <a:rPr lang="en-GB" sz="3200">
                <a:cs typeface="Arial"/>
              </a:rPr>
              <a:t>Expected date of release: </a:t>
            </a:r>
            <a:r>
              <a:rPr lang="en-GB" sz="3200" b="1">
                <a:cs typeface="Arial"/>
              </a:rPr>
              <a:t>October 2025</a:t>
            </a:r>
            <a:endParaRPr lang="en-GB">
              <a:cs typeface="Arial"/>
            </a:endParaRPr>
          </a:p>
          <a:p>
            <a:pPr algn="l"/>
            <a:endParaRPr lang="en-GB">
              <a:cs typeface="Arial"/>
            </a:endParaRPr>
          </a:p>
        </p:txBody>
      </p:sp>
    </p:spTree>
    <p:extLst>
      <p:ext uri="{BB962C8B-B14F-4D97-AF65-F5344CB8AC3E}">
        <p14:creationId xmlns:p14="http://schemas.microsoft.com/office/powerpoint/2010/main" val="685298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81901-AC59-1615-767B-A9E705FB640F}"/>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D7ED5E5-32CD-FE7B-6DAA-CF75B9F1D332}"/>
              </a:ext>
            </a:extLst>
          </p:cNvPr>
          <p:cNvSpPr>
            <a:spLocks noGrp="1"/>
          </p:cNvSpPr>
          <p:nvPr>
            <p:ph idx="12"/>
          </p:nvPr>
        </p:nvSpPr>
        <p:spPr>
          <a:xfrm>
            <a:off x="2080038" y="794674"/>
            <a:ext cx="9521502" cy="663121"/>
          </a:xfrm>
        </p:spPr>
        <p:txBody>
          <a:bodyPr vert="horz" lIns="91440" tIns="45720" rIns="91440" bIns="45720" rtlCol="0" anchor="t">
            <a:noAutofit/>
          </a:bodyPr>
          <a:lstStyle/>
          <a:p>
            <a:r>
              <a:rPr lang="en-BE">
                <a:latin typeface="Arial"/>
                <a:cs typeface="Arial"/>
              </a:rPr>
              <a:t>EDF 9th Human Rights Report (update)</a:t>
            </a:r>
            <a:endParaRPr lang="en-BE"/>
          </a:p>
        </p:txBody>
      </p:sp>
      <p:pic>
        <p:nvPicPr>
          <p:cNvPr id="5" name="Picture 4" descr="Funded by the European Union logo">
            <a:extLst>
              <a:ext uri="{FF2B5EF4-FFF2-40B4-BE49-F238E27FC236}">
                <a16:creationId xmlns:a16="http://schemas.microsoft.com/office/drawing/2014/main" id="{F771D8DB-94E2-078B-4994-C38F22D4D03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5290" y="265488"/>
            <a:ext cx="1171873" cy="1187568"/>
          </a:xfrm>
          <a:prstGeom prst="rect">
            <a:avLst/>
          </a:prstGeom>
          <a:noFill/>
          <a:ln>
            <a:noFill/>
          </a:ln>
        </p:spPr>
      </p:pic>
      <p:sp>
        <p:nvSpPr>
          <p:cNvPr id="7" name="Content Placeholder 6">
            <a:extLst>
              <a:ext uri="{FF2B5EF4-FFF2-40B4-BE49-F238E27FC236}">
                <a16:creationId xmlns:a16="http://schemas.microsoft.com/office/drawing/2014/main" id="{8D6AD719-8C9B-AA11-B370-CF5F592367CF}"/>
              </a:ext>
            </a:extLst>
          </p:cNvPr>
          <p:cNvSpPr>
            <a:spLocks noGrp="1"/>
          </p:cNvSpPr>
          <p:nvPr>
            <p:ph idx="1"/>
          </p:nvPr>
        </p:nvSpPr>
        <p:spPr>
          <a:xfrm>
            <a:off x="294724" y="2048514"/>
            <a:ext cx="4478783" cy="3042960"/>
          </a:xfrm>
        </p:spPr>
        <p:txBody>
          <a:bodyPr vert="horz" lIns="91440" tIns="45720" rIns="91440" bIns="45720" rtlCol="0" anchor="t">
            <a:noAutofit/>
          </a:bodyPr>
          <a:lstStyle/>
          <a:p>
            <a:pPr>
              <a:lnSpc>
                <a:spcPct val="150000"/>
              </a:lnSpc>
            </a:pPr>
            <a:r>
              <a:rPr lang="en-GB" sz="2400" b="1">
                <a:latin typeface="Arial"/>
                <a:cs typeface="Arial"/>
              </a:rPr>
              <a:t>Online Survey</a:t>
            </a:r>
            <a:r>
              <a:rPr lang="en-GB" sz="2400">
                <a:latin typeface="Arial"/>
                <a:cs typeface="Arial"/>
              </a:rPr>
              <a:t> from October 2024 to February 2025</a:t>
            </a:r>
            <a:endParaRPr lang="en-US"/>
          </a:p>
          <a:p>
            <a:pPr>
              <a:lnSpc>
                <a:spcPct val="150000"/>
              </a:lnSpc>
            </a:pPr>
            <a:r>
              <a:rPr lang="en-GB" sz="2400" b="1">
                <a:latin typeface="Arial"/>
                <a:cs typeface="Arial"/>
              </a:rPr>
              <a:t>251 participants </a:t>
            </a:r>
            <a:r>
              <a:rPr lang="en-GB" sz="2400">
                <a:latin typeface="Arial"/>
                <a:cs typeface="Arial"/>
              </a:rPr>
              <a:t>from 36 different countries (mainly Europe) </a:t>
            </a:r>
          </a:p>
          <a:p>
            <a:pPr>
              <a:lnSpc>
                <a:spcPct val="150000"/>
              </a:lnSpc>
            </a:pPr>
            <a:r>
              <a:rPr lang="en-GB" sz="2400" b="1">
                <a:latin typeface="Arial"/>
                <a:cs typeface="Arial"/>
              </a:rPr>
              <a:t>Experiences and barriers</a:t>
            </a:r>
            <a:r>
              <a:rPr lang="en-GB" sz="2400">
                <a:latin typeface="Arial"/>
                <a:cs typeface="Arial"/>
              </a:rPr>
              <a:t> before and during journey</a:t>
            </a:r>
            <a:endParaRPr lang="en-GB" sz="2400"/>
          </a:p>
          <a:p>
            <a:pPr>
              <a:lnSpc>
                <a:spcPct val="150000"/>
              </a:lnSpc>
            </a:pPr>
            <a:endParaRPr lang="en-GB" sz="2400"/>
          </a:p>
          <a:p>
            <a:endParaRPr lang="en-GB" sz="2400"/>
          </a:p>
          <a:p>
            <a:pPr marL="0" indent="0" algn="r">
              <a:buNone/>
            </a:pPr>
            <a:endParaRPr lang="en-GB" sz="2400"/>
          </a:p>
        </p:txBody>
      </p:sp>
      <p:pic>
        <p:nvPicPr>
          <p:cNvPr id="8" name="Picture 7" descr="Graph: Do you have equal access to air transport? Yes (32%), No (67%) and no answer (0,4%)">
            <a:extLst>
              <a:ext uri="{FF2B5EF4-FFF2-40B4-BE49-F238E27FC236}">
                <a16:creationId xmlns:a16="http://schemas.microsoft.com/office/drawing/2014/main" id="{D16ABCD1-3977-E7E9-08D5-2CFDE4B0A502}"/>
              </a:ext>
            </a:extLst>
          </p:cNvPr>
          <p:cNvPicPr>
            <a:picLocks noChangeAspect="1"/>
          </p:cNvPicPr>
          <p:nvPr/>
        </p:nvPicPr>
        <p:blipFill>
          <a:blip r:embed="rId3"/>
          <a:srcRect l="4698" r="-4698"/>
          <a:stretch>
            <a:fillRect/>
          </a:stretch>
        </p:blipFill>
        <p:spPr>
          <a:xfrm>
            <a:off x="3700755" y="1854598"/>
            <a:ext cx="6027547" cy="4213623"/>
          </a:xfrm>
          <a:prstGeom prst="rect">
            <a:avLst/>
          </a:prstGeom>
        </p:spPr>
      </p:pic>
      <p:pic>
        <p:nvPicPr>
          <p:cNvPr id="9" name="Picture 8" descr="Graph: are you aware of your rights under Regulation 1107/2006? No (43%), Yes, fully (20%), Yes, to some extent (37%)">
            <a:extLst>
              <a:ext uri="{FF2B5EF4-FFF2-40B4-BE49-F238E27FC236}">
                <a16:creationId xmlns:a16="http://schemas.microsoft.com/office/drawing/2014/main" id="{87D32DEF-0EAB-2F47-1094-9FAC4371E64B}"/>
              </a:ext>
            </a:extLst>
          </p:cNvPr>
          <p:cNvPicPr>
            <a:picLocks noChangeAspect="1"/>
          </p:cNvPicPr>
          <p:nvPr/>
        </p:nvPicPr>
        <p:blipFill>
          <a:blip r:embed="rId4"/>
          <a:stretch>
            <a:fillRect/>
          </a:stretch>
        </p:blipFill>
        <p:spPr>
          <a:xfrm>
            <a:off x="7995516" y="1834383"/>
            <a:ext cx="4032402" cy="3970265"/>
          </a:xfrm>
          <a:prstGeom prst="rect">
            <a:avLst/>
          </a:prstGeom>
        </p:spPr>
      </p:pic>
    </p:spTree>
    <p:extLst>
      <p:ext uri="{BB962C8B-B14F-4D97-AF65-F5344CB8AC3E}">
        <p14:creationId xmlns:p14="http://schemas.microsoft.com/office/powerpoint/2010/main" val="1201065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D2DCE7-6446-D962-1021-A50336F27205}"/>
              </a:ext>
            </a:extLst>
          </p:cNvPr>
          <p:cNvSpPr>
            <a:spLocks noGrp="1"/>
          </p:cNvSpPr>
          <p:nvPr>
            <p:ph idx="1"/>
          </p:nvPr>
        </p:nvSpPr>
        <p:spPr>
          <a:xfrm>
            <a:off x="675089" y="1854419"/>
            <a:ext cx="11514174" cy="4099485"/>
          </a:xfrm>
        </p:spPr>
        <p:txBody>
          <a:bodyPr vert="horz" lIns="91440" tIns="45720" rIns="91440" bIns="45720" rtlCol="0" anchor="t">
            <a:noAutofit/>
          </a:bodyPr>
          <a:lstStyle/>
          <a:p>
            <a:pPr>
              <a:lnSpc>
                <a:spcPct val="150000"/>
              </a:lnSpc>
            </a:pPr>
            <a:r>
              <a:rPr lang="en-GB" sz="2200" b="1">
                <a:latin typeface="Arial"/>
                <a:cs typeface="Arial"/>
              </a:rPr>
              <a:t>Most important barriers for PRM are not addressed by 1107/2006 </a:t>
            </a:r>
            <a:r>
              <a:rPr lang="en-GB" sz="2200">
                <a:latin typeface="Arial"/>
                <a:cs typeface="Arial"/>
              </a:rPr>
              <a:t>(accessibility of planes and airports, time involved, administrative procedures, economic costs)</a:t>
            </a:r>
          </a:p>
          <a:p>
            <a:pPr>
              <a:lnSpc>
                <a:spcPct val="150000"/>
              </a:lnSpc>
            </a:pPr>
            <a:r>
              <a:rPr lang="en-GB" sz="2200" b="1">
                <a:latin typeface="Arial"/>
                <a:cs typeface="Arial"/>
              </a:rPr>
              <a:t>Limited personal redress</a:t>
            </a:r>
            <a:r>
              <a:rPr lang="en-GB" sz="2200">
                <a:latin typeface="Arial"/>
                <a:cs typeface="Arial"/>
              </a:rPr>
              <a:t>. no compensation when we do not receive appropriate assistance, our wheelchair is broken, and the travel information is not accessible</a:t>
            </a:r>
          </a:p>
          <a:p>
            <a:pPr>
              <a:lnSpc>
                <a:spcPct val="150000"/>
              </a:lnSpc>
            </a:pPr>
            <a:r>
              <a:rPr lang="en-GB" sz="2200" b="1">
                <a:latin typeface="Arial"/>
                <a:cs typeface="Arial"/>
              </a:rPr>
              <a:t>Diversity of enforcement regimes: </a:t>
            </a:r>
            <a:r>
              <a:rPr lang="en-GB" sz="2200">
                <a:latin typeface="Arial"/>
                <a:cs typeface="Arial"/>
              </a:rPr>
              <a:t>only 14 NEBs make binding decisions, and applicable fines range from 860 EUR to 500.000 EUR, different monitoring practices </a:t>
            </a:r>
          </a:p>
          <a:p>
            <a:pPr>
              <a:lnSpc>
                <a:spcPct val="150000"/>
              </a:lnSpc>
            </a:pPr>
            <a:r>
              <a:rPr lang="en-GB" sz="2200" b="1">
                <a:latin typeface="Arial"/>
                <a:cs typeface="Arial"/>
              </a:rPr>
              <a:t>Divergent airlines practices</a:t>
            </a:r>
            <a:r>
              <a:rPr lang="en-GB" sz="2200">
                <a:latin typeface="Arial"/>
                <a:cs typeface="Arial"/>
              </a:rPr>
              <a:t>: ones right to transport and non-discrimination can be limited at any time due to lack of accessibility or (unclear) safety requirements</a:t>
            </a:r>
          </a:p>
        </p:txBody>
      </p:sp>
      <p:sp>
        <p:nvSpPr>
          <p:cNvPr id="4" name="Content Placeholder 3">
            <a:extLst>
              <a:ext uri="{FF2B5EF4-FFF2-40B4-BE49-F238E27FC236}">
                <a16:creationId xmlns:a16="http://schemas.microsoft.com/office/drawing/2014/main" id="{C36B4475-83F9-57AB-34BB-02ACA89D7D60}"/>
              </a:ext>
            </a:extLst>
          </p:cNvPr>
          <p:cNvSpPr>
            <a:spLocks noGrp="1"/>
          </p:cNvSpPr>
          <p:nvPr>
            <p:ph idx="12"/>
          </p:nvPr>
        </p:nvSpPr>
        <p:spPr>
          <a:xfrm>
            <a:off x="2065661" y="854086"/>
            <a:ext cx="9521502" cy="663121"/>
          </a:xfrm>
        </p:spPr>
        <p:txBody>
          <a:bodyPr vert="horz" lIns="91440" tIns="45720" rIns="91440" bIns="45720" rtlCol="0" anchor="t">
            <a:noAutofit/>
          </a:bodyPr>
          <a:lstStyle/>
          <a:p>
            <a:r>
              <a:rPr lang="en-GB">
                <a:latin typeface="Arial"/>
                <a:cs typeface="Arial"/>
              </a:rPr>
              <a:t>EDF 9th Human Rights Report (update)</a:t>
            </a:r>
            <a:endParaRPr lang="en-GB"/>
          </a:p>
        </p:txBody>
      </p:sp>
      <p:pic>
        <p:nvPicPr>
          <p:cNvPr id="3" name="Picture 2" descr="Funded by the European Union logo">
            <a:extLst>
              <a:ext uri="{FF2B5EF4-FFF2-40B4-BE49-F238E27FC236}">
                <a16:creationId xmlns:a16="http://schemas.microsoft.com/office/drawing/2014/main" id="{72599329-6ECC-9C38-EA6A-B5FCE104F53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5290" y="265488"/>
            <a:ext cx="1171873" cy="1187568"/>
          </a:xfrm>
          <a:prstGeom prst="rect">
            <a:avLst/>
          </a:prstGeom>
          <a:noFill/>
          <a:ln>
            <a:noFill/>
          </a:ln>
        </p:spPr>
      </p:pic>
    </p:spTree>
    <p:extLst>
      <p:ext uri="{BB962C8B-B14F-4D97-AF65-F5344CB8AC3E}">
        <p14:creationId xmlns:p14="http://schemas.microsoft.com/office/powerpoint/2010/main" val="2498422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D3D97E-17F2-492B-62AF-8B8D19E40B30}"/>
              </a:ext>
            </a:extLst>
          </p:cNvPr>
          <p:cNvSpPr>
            <a:spLocks noGrp="1"/>
          </p:cNvSpPr>
          <p:nvPr>
            <p:ph idx="1"/>
          </p:nvPr>
        </p:nvSpPr>
        <p:spPr>
          <a:xfrm>
            <a:off x="338913" y="1968547"/>
            <a:ext cx="11514174" cy="5108014"/>
          </a:xfrm>
        </p:spPr>
        <p:txBody>
          <a:bodyPr vert="horz" lIns="91440" tIns="45720" rIns="91440" bIns="45720" rtlCol="0" anchor="t">
            <a:noAutofit/>
          </a:bodyPr>
          <a:lstStyle/>
          <a:p>
            <a:pPr>
              <a:lnSpc>
                <a:spcPct val="150000"/>
              </a:lnSpc>
            </a:pPr>
            <a:r>
              <a:rPr lang="en-GB" sz="2400">
                <a:latin typeface="Arial"/>
                <a:cs typeface="Arial"/>
                <a:hlinkClick r:id="rId2"/>
              </a:rPr>
              <a:t>Regulation 1300 / 2014 </a:t>
            </a:r>
            <a:r>
              <a:rPr lang="en-GB" sz="2400">
                <a:latin typeface="Arial"/>
                <a:cs typeface="Arial"/>
              </a:rPr>
              <a:t>on the accessibility of EU’s rail system for persons with  disability and reduced mobility (TSI-PRM) </a:t>
            </a:r>
            <a:endParaRPr lang="en-US"/>
          </a:p>
          <a:p>
            <a:pPr>
              <a:lnSpc>
                <a:spcPct val="150000"/>
              </a:lnSpc>
            </a:pPr>
            <a:r>
              <a:rPr lang="en-GB" sz="2400">
                <a:latin typeface="Arial"/>
                <a:cs typeface="Arial"/>
              </a:rPr>
              <a:t>Rail is the only transport mode were accessibility of vehicles and infrastructure is clearly defined by EU law.</a:t>
            </a:r>
          </a:p>
          <a:p>
            <a:pPr>
              <a:lnSpc>
                <a:spcPct val="150000"/>
              </a:lnSpc>
            </a:pPr>
            <a:r>
              <a:rPr lang="en-GB" sz="2400">
                <a:latin typeface="Arial"/>
                <a:cs typeface="Arial"/>
              </a:rPr>
              <a:t>Among others, the TSI-PRM obliges manufacturers and public authorities to equip new and refurbished trains with accessibility features (such as wheelchair accessible toilets and opening / closing audio signals) - </a:t>
            </a:r>
            <a:r>
              <a:rPr lang="en-GB" sz="2400" b="1">
                <a:latin typeface="Arial"/>
                <a:cs typeface="Arial"/>
              </a:rPr>
              <a:t>but (level access)</a:t>
            </a:r>
          </a:p>
          <a:p>
            <a:pPr marL="0" indent="0" algn="r">
              <a:lnSpc>
                <a:spcPct val="150000"/>
              </a:lnSpc>
              <a:buNone/>
            </a:pPr>
            <a:endParaRPr lang="en-GB" sz="2400" b="1">
              <a:latin typeface="Arial"/>
              <a:cs typeface="Arial"/>
            </a:endParaRPr>
          </a:p>
          <a:p>
            <a:endParaRPr lang="en-GB"/>
          </a:p>
        </p:txBody>
      </p:sp>
      <p:sp>
        <p:nvSpPr>
          <p:cNvPr id="4" name="Content Placeholder 3">
            <a:extLst>
              <a:ext uri="{FF2B5EF4-FFF2-40B4-BE49-F238E27FC236}">
                <a16:creationId xmlns:a16="http://schemas.microsoft.com/office/drawing/2014/main" id="{28ECC582-FD33-91EB-C3AE-704C5D357F91}"/>
              </a:ext>
            </a:extLst>
          </p:cNvPr>
          <p:cNvSpPr>
            <a:spLocks noGrp="1"/>
          </p:cNvSpPr>
          <p:nvPr>
            <p:ph idx="12"/>
          </p:nvPr>
        </p:nvSpPr>
        <p:spPr/>
        <p:txBody>
          <a:bodyPr vert="horz" lIns="91440" tIns="45720" rIns="91440" bIns="45720" rtlCol="0" anchor="t">
            <a:noAutofit/>
          </a:bodyPr>
          <a:lstStyle/>
          <a:p>
            <a:r>
              <a:rPr lang="en-GB">
                <a:latin typeface="Arial"/>
                <a:cs typeface="Arial"/>
              </a:rPr>
              <a:t>TSI-PRM (Rail Accessibility)</a:t>
            </a:r>
            <a:endParaRPr lang="en-GB"/>
          </a:p>
        </p:txBody>
      </p:sp>
      <p:pic>
        <p:nvPicPr>
          <p:cNvPr id="3" name="Picture 2" descr="Funded by the European Union logo">
            <a:extLst>
              <a:ext uri="{FF2B5EF4-FFF2-40B4-BE49-F238E27FC236}">
                <a16:creationId xmlns:a16="http://schemas.microsoft.com/office/drawing/2014/main" id="{8BD54C26-88AA-7657-480C-CD3EBCFB200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5290" y="265488"/>
            <a:ext cx="1171873" cy="1187568"/>
          </a:xfrm>
          <a:prstGeom prst="rect">
            <a:avLst/>
          </a:prstGeom>
          <a:noFill/>
          <a:ln>
            <a:noFill/>
          </a:ln>
        </p:spPr>
      </p:pic>
    </p:spTree>
    <p:extLst>
      <p:ext uri="{BB962C8B-B14F-4D97-AF65-F5344CB8AC3E}">
        <p14:creationId xmlns:p14="http://schemas.microsoft.com/office/powerpoint/2010/main" val="3192534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CF599F-785A-ADBE-9EAF-D8BAE37D60A9}"/>
              </a:ext>
            </a:extLst>
          </p:cNvPr>
          <p:cNvSpPr>
            <a:spLocks noGrp="1"/>
          </p:cNvSpPr>
          <p:nvPr>
            <p:ph idx="1"/>
          </p:nvPr>
        </p:nvSpPr>
        <p:spPr>
          <a:xfrm>
            <a:off x="2736" y="1910449"/>
            <a:ext cx="11839144" cy="4099485"/>
          </a:xfrm>
        </p:spPr>
        <p:txBody>
          <a:bodyPr vert="horz" lIns="91440" tIns="45720" rIns="91440" bIns="45720" rtlCol="0" anchor="t">
            <a:noAutofit/>
          </a:bodyPr>
          <a:lstStyle/>
          <a:p>
            <a:pPr>
              <a:lnSpc>
                <a:spcPct val="150000"/>
              </a:lnSpc>
            </a:pPr>
            <a:r>
              <a:rPr lang="en-GB" sz="2600">
                <a:latin typeface="Arial"/>
                <a:cs typeface="Arial"/>
              </a:rPr>
              <a:t>On July 2024, the European Commission requested the European Railway Agency  (ERA) to prepare a proposal to revise the TSI-PRM (2026 – 2028)</a:t>
            </a:r>
            <a:endParaRPr lang="en-US" sz="2600"/>
          </a:p>
          <a:p>
            <a:pPr>
              <a:lnSpc>
                <a:spcPct val="150000"/>
              </a:lnSpc>
            </a:pPr>
            <a:r>
              <a:rPr lang="en-GB" sz="2600">
                <a:latin typeface="Arial"/>
                <a:cs typeface="Arial"/>
              </a:rPr>
              <a:t>The revision request targets different accessibility issues, including level access. </a:t>
            </a:r>
          </a:p>
          <a:p>
            <a:pPr>
              <a:lnSpc>
                <a:spcPct val="150000"/>
              </a:lnSpc>
            </a:pPr>
            <a:r>
              <a:rPr lang="en-GB" sz="2600">
                <a:latin typeface="Arial"/>
                <a:cs typeface="Arial"/>
              </a:rPr>
              <a:t>EDF is participating in the technical discussions at ERA that should lead to a revised TSI-PRM Regulation.</a:t>
            </a:r>
          </a:p>
          <a:p>
            <a:pPr>
              <a:lnSpc>
                <a:spcPct val="150000"/>
              </a:lnSpc>
            </a:pPr>
            <a:r>
              <a:rPr lang="en-GB" sz="2600" b="1">
                <a:latin typeface="Arial"/>
                <a:cs typeface="Arial"/>
              </a:rPr>
              <a:t>EDF has nominated an expert and is preparing a position paper </a:t>
            </a:r>
            <a:endParaRPr lang="en-GB" sz="2600" b="1"/>
          </a:p>
        </p:txBody>
      </p:sp>
      <p:sp>
        <p:nvSpPr>
          <p:cNvPr id="4" name="Content Placeholder 3">
            <a:extLst>
              <a:ext uri="{FF2B5EF4-FFF2-40B4-BE49-F238E27FC236}">
                <a16:creationId xmlns:a16="http://schemas.microsoft.com/office/drawing/2014/main" id="{81FD2F55-7F03-BAD6-5D38-079330B6E694}"/>
              </a:ext>
            </a:extLst>
          </p:cNvPr>
          <p:cNvSpPr>
            <a:spLocks noGrp="1"/>
          </p:cNvSpPr>
          <p:nvPr>
            <p:ph idx="12"/>
          </p:nvPr>
        </p:nvSpPr>
        <p:spPr/>
        <p:txBody>
          <a:bodyPr vert="horz" lIns="91440" tIns="45720" rIns="91440" bIns="45720" rtlCol="0" anchor="t">
            <a:noAutofit/>
          </a:bodyPr>
          <a:lstStyle/>
          <a:p>
            <a:r>
              <a:rPr lang="en-GB">
                <a:latin typeface="Arial"/>
                <a:cs typeface="Arial"/>
              </a:rPr>
              <a:t>TSI-PRM (Rail Accessibility)</a:t>
            </a:r>
            <a:endParaRPr lang="en-GB"/>
          </a:p>
        </p:txBody>
      </p:sp>
      <p:pic>
        <p:nvPicPr>
          <p:cNvPr id="3" name="Picture 2" descr="Funded by the European Union logo">
            <a:extLst>
              <a:ext uri="{FF2B5EF4-FFF2-40B4-BE49-F238E27FC236}">
                <a16:creationId xmlns:a16="http://schemas.microsoft.com/office/drawing/2014/main" id="{6949BC47-E511-B41D-0819-007D79AABD6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5290" y="265488"/>
            <a:ext cx="1171873" cy="1187568"/>
          </a:xfrm>
          <a:prstGeom prst="rect">
            <a:avLst/>
          </a:prstGeom>
          <a:noFill/>
          <a:ln>
            <a:noFill/>
          </a:ln>
        </p:spPr>
      </p:pic>
    </p:spTree>
    <p:extLst>
      <p:ext uri="{BB962C8B-B14F-4D97-AF65-F5344CB8AC3E}">
        <p14:creationId xmlns:p14="http://schemas.microsoft.com/office/powerpoint/2010/main" val="882465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0479C-9C19-3D66-164F-C00EDA64159F}"/>
              </a:ext>
            </a:extLst>
          </p:cNvPr>
          <p:cNvSpPr>
            <a:spLocks noGrp="1"/>
          </p:cNvSpPr>
          <p:nvPr>
            <p:ph idx="1"/>
          </p:nvPr>
        </p:nvSpPr>
        <p:spPr/>
        <p:txBody>
          <a:bodyPr vert="horz" lIns="91440" tIns="45720" rIns="91440" bIns="45720" rtlCol="0" anchor="t">
            <a:noAutofit/>
          </a:bodyPr>
          <a:lstStyle/>
          <a:p>
            <a:r>
              <a:rPr lang="en-GB">
                <a:latin typeface="Arial"/>
                <a:cs typeface="Arial"/>
              </a:rPr>
              <a:t>Two proposals on Passenger Rights in 2023 (multimodal and enforcement) - disability provisions but does not address our demands</a:t>
            </a:r>
            <a:endParaRPr lang="en-GB"/>
          </a:p>
          <a:p>
            <a:r>
              <a:rPr lang="en-GB">
                <a:latin typeface="Arial"/>
                <a:cs typeface="Arial"/>
              </a:rPr>
              <a:t>EDF </a:t>
            </a:r>
            <a:r>
              <a:rPr lang="en-GB">
                <a:latin typeface="Arial"/>
                <a:cs typeface="Arial"/>
                <a:hlinkClick r:id="rId2"/>
              </a:rPr>
              <a:t>position paper</a:t>
            </a:r>
            <a:r>
              <a:rPr lang="en-GB">
                <a:latin typeface="Arial"/>
                <a:cs typeface="Arial"/>
              </a:rPr>
              <a:t> and </a:t>
            </a:r>
            <a:r>
              <a:rPr lang="en-GB">
                <a:latin typeface="Arial"/>
                <a:cs typeface="Arial"/>
                <a:hlinkClick r:id="rId3"/>
              </a:rPr>
              <a:t>amedments</a:t>
            </a:r>
          </a:p>
          <a:p>
            <a:r>
              <a:rPr lang="en-GB">
                <a:latin typeface="Arial"/>
                <a:cs typeface="Arial"/>
              </a:rPr>
              <a:t>Different advocacy actions (e-mails, meetings, joint letters, hearings)</a:t>
            </a:r>
          </a:p>
          <a:p>
            <a:r>
              <a:rPr lang="en-GB">
                <a:latin typeface="Arial"/>
                <a:cs typeface="Arial"/>
              </a:rPr>
              <a:t>Council adopted its position in 2024 (negative for PRMs)</a:t>
            </a:r>
            <a:endParaRPr lang="en-GB"/>
          </a:p>
          <a:p>
            <a:r>
              <a:rPr lang="en-GB">
                <a:latin typeface="Arial"/>
                <a:cs typeface="Arial"/>
              </a:rPr>
              <a:t>Parliament should adopt its position soon (positive for PRMs)</a:t>
            </a:r>
            <a:endParaRPr lang="en-GB"/>
          </a:p>
          <a:p>
            <a:r>
              <a:rPr lang="en-GB">
                <a:latin typeface="Arial"/>
                <a:cs typeface="Arial"/>
              </a:rPr>
              <a:t>Interinstitutional negotiations should start after the summer</a:t>
            </a:r>
            <a:endParaRPr lang="en-GB"/>
          </a:p>
          <a:p>
            <a:endParaRPr lang="en-GB"/>
          </a:p>
        </p:txBody>
      </p:sp>
      <p:sp>
        <p:nvSpPr>
          <p:cNvPr id="4" name="Content Placeholder 3">
            <a:extLst>
              <a:ext uri="{FF2B5EF4-FFF2-40B4-BE49-F238E27FC236}">
                <a16:creationId xmlns:a16="http://schemas.microsoft.com/office/drawing/2014/main" id="{914A5575-FB65-B366-B604-8877A04017E8}"/>
              </a:ext>
            </a:extLst>
          </p:cNvPr>
          <p:cNvSpPr>
            <a:spLocks noGrp="1"/>
          </p:cNvSpPr>
          <p:nvPr>
            <p:ph idx="12"/>
          </p:nvPr>
        </p:nvSpPr>
        <p:spPr/>
        <p:txBody>
          <a:bodyPr vert="horz" lIns="91440" tIns="45720" rIns="91440" bIns="45720" rtlCol="0" anchor="t">
            <a:noAutofit/>
          </a:bodyPr>
          <a:lstStyle/>
          <a:p>
            <a:r>
              <a:rPr lang="en-GB">
                <a:latin typeface="Arial"/>
                <a:cs typeface="Arial"/>
              </a:rPr>
              <a:t>Passenger Rights Negotiations</a:t>
            </a:r>
            <a:endParaRPr lang="en-GB"/>
          </a:p>
        </p:txBody>
      </p:sp>
      <p:pic>
        <p:nvPicPr>
          <p:cNvPr id="3" name="Picture 2" descr="Funded by the European Union logo">
            <a:extLst>
              <a:ext uri="{FF2B5EF4-FFF2-40B4-BE49-F238E27FC236}">
                <a16:creationId xmlns:a16="http://schemas.microsoft.com/office/drawing/2014/main" id="{1B705B87-778D-1284-1C5C-E8E1048CA83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15290" y="265488"/>
            <a:ext cx="1171873" cy="1187568"/>
          </a:xfrm>
          <a:prstGeom prst="rect">
            <a:avLst/>
          </a:prstGeom>
          <a:noFill/>
          <a:ln>
            <a:noFill/>
          </a:ln>
        </p:spPr>
      </p:pic>
    </p:spTree>
    <p:extLst>
      <p:ext uri="{BB962C8B-B14F-4D97-AF65-F5344CB8AC3E}">
        <p14:creationId xmlns:p14="http://schemas.microsoft.com/office/powerpoint/2010/main" val="736747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41E119-746C-8126-EE3D-B84BCECF439D}"/>
              </a:ext>
            </a:extLst>
          </p:cNvPr>
          <p:cNvSpPr>
            <a:spLocks noGrp="1"/>
          </p:cNvSpPr>
          <p:nvPr>
            <p:ph sz="quarter" idx="10"/>
          </p:nvPr>
        </p:nvSpPr>
        <p:spPr/>
        <p:txBody>
          <a:bodyPr/>
          <a:lstStyle/>
          <a:p>
            <a:r>
              <a:rPr lang="fr-BE"/>
              <a:t>House </a:t>
            </a:r>
            <a:r>
              <a:rPr lang="fr-BE" err="1"/>
              <a:t>Keeping</a:t>
            </a:r>
            <a:r>
              <a:rPr lang="fr-BE"/>
              <a:t> Rules</a:t>
            </a:r>
            <a:endParaRPr lang="en-BE"/>
          </a:p>
        </p:txBody>
      </p:sp>
      <p:sp>
        <p:nvSpPr>
          <p:cNvPr id="3" name="Content Placeholder 2">
            <a:extLst>
              <a:ext uri="{FF2B5EF4-FFF2-40B4-BE49-F238E27FC236}">
                <a16:creationId xmlns:a16="http://schemas.microsoft.com/office/drawing/2014/main" id="{A5989D95-C954-CA04-9B86-2CA462F53257}"/>
              </a:ext>
            </a:extLst>
          </p:cNvPr>
          <p:cNvSpPr>
            <a:spLocks noGrp="1"/>
          </p:cNvSpPr>
          <p:nvPr>
            <p:ph sz="quarter" idx="11"/>
          </p:nvPr>
        </p:nvSpPr>
        <p:spPr/>
        <p:txBody>
          <a:bodyPr vert="horz" lIns="91440" tIns="45720" rIns="91440" bIns="45720" rtlCol="0" anchor="t">
            <a:normAutofit/>
          </a:bodyPr>
          <a:lstStyle/>
          <a:p>
            <a:pPr marL="457200" indent="-457200">
              <a:buChar char="•"/>
            </a:pPr>
            <a:r>
              <a:rPr lang="en-US"/>
              <a:t>We provide Sign Interpretation &amp; Captioning, the link in the chat and activate it on your screen in Zoom.</a:t>
            </a:r>
            <a:endParaRPr lang="en-US">
              <a:cs typeface="Arial"/>
            </a:endParaRPr>
          </a:p>
          <a:p>
            <a:pPr marL="457200" indent="-457200">
              <a:buChar char="•"/>
            </a:pPr>
            <a:r>
              <a:rPr lang="en-US"/>
              <a:t>Raise your hand if you want to take the floor (</a:t>
            </a:r>
            <a:r>
              <a:rPr lang="en-US" err="1"/>
              <a:t>Alt+y</a:t>
            </a:r>
            <a:r>
              <a:rPr lang="en-US"/>
              <a:t>) or simply let us know.</a:t>
            </a:r>
            <a:endParaRPr lang="en-US">
              <a:cs typeface="Arial" panose="020B0604020202020204"/>
            </a:endParaRPr>
          </a:p>
          <a:p>
            <a:pPr marL="457200" indent="-457200">
              <a:buChar char="•"/>
            </a:pPr>
            <a:r>
              <a:rPr lang="en-US"/>
              <a:t>You are welcome to use the chat to put in your upcoming events we share them in the Members Mailing.</a:t>
            </a:r>
            <a:endParaRPr lang="en-US">
              <a:cs typeface="Arial" panose="020B0604020202020204"/>
            </a:endParaRPr>
          </a:p>
          <a:p>
            <a:pPr marL="457200" indent="-457200">
              <a:buChar char="•"/>
            </a:pPr>
            <a:r>
              <a:rPr lang="en-US"/>
              <a:t>We will take a photo before the break.</a:t>
            </a:r>
            <a:endParaRPr lang="en-US">
              <a:cs typeface="Arial" panose="020B0604020202020204"/>
            </a:endParaRPr>
          </a:p>
          <a:p>
            <a:endParaRPr lang="en-BE"/>
          </a:p>
        </p:txBody>
      </p:sp>
      <p:pic>
        <p:nvPicPr>
          <p:cNvPr id="5" name="Picture 4" descr="Funded by the European Union logo">
            <a:extLst>
              <a:ext uri="{FF2B5EF4-FFF2-40B4-BE49-F238E27FC236}">
                <a16:creationId xmlns:a16="http://schemas.microsoft.com/office/drawing/2014/main" id="{C0CAAFF1-FF74-1B0E-0BF8-D0E33FF146E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4685" y="29776"/>
            <a:ext cx="1171873" cy="1187568"/>
          </a:xfrm>
          <a:prstGeom prst="rect">
            <a:avLst/>
          </a:prstGeom>
          <a:noFill/>
          <a:ln>
            <a:noFill/>
          </a:ln>
        </p:spPr>
      </p:pic>
    </p:spTree>
    <p:extLst>
      <p:ext uri="{BB962C8B-B14F-4D97-AF65-F5344CB8AC3E}">
        <p14:creationId xmlns:p14="http://schemas.microsoft.com/office/powerpoint/2010/main" val="2739645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0B486F-1D29-025F-10AD-2EDA9B14DCE4}"/>
              </a:ext>
            </a:extLst>
          </p:cNvPr>
          <p:cNvSpPr>
            <a:spLocks noGrp="1"/>
          </p:cNvSpPr>
          <p:nvPr>
            <p:ph idx="1"/>
          </p:nvPr>
        </p:nvSpPr>
        <p:spPr/>
        <p:txBody>
          <a:bodyPr/>
          <a:lstStyle/>
          <a:p>
            <a:r>
              <a:rPr lang="en-US"/>
              <a:t>15:00 – 15:10</a:t>
            </a:r>
            <a:endParaRPr lang="en-BE"/>
          </a:p>
        </p:txBody>
      </p:sp>
      <p:sp>
        <p:nvSpPr>
          <p:cNvPr id="6" name="Content Placeholder 5">
            <a:extLst>
              <a:ext uri="{FF2B5EF4-FFF2-40B4-BE49-F238E27FC236}">
                <a16:creationId xmlns:a16="http://schemas.microsoft.com/office/drawing/2014/main" id="{5A1D83FB-13F5-496C-37AC-EA1E774A9C50}"/>
              </a:ext>
            </a:extLst>
          </p:cNvPr>
          <p:cNvSpPr>
            <a:spLocks noGrp="1"/>
          </p:cNvSpPr>
          <p:nvPr>
            <p:ph idx="10"/>
          </p:nvPr>
        </p:nvSpPr>
        <p:spPr/>
        <p:txBody>
          <a:bodyPr/>
          <a:lstStyle/>
          <a:p>
            <a:r>
              <a:rPr lang="en-GB"/>
              <a:t>Coffee Break</a:t>
            </a:r>
            <a:endParaRPr lang="fr-BE"/>
          </a:p>
        </p:txBody>
      </p:sp>
    </p:spTree>
    <p:extLst>
      <p:ext uri="{BB962C8B-B14F-4D97-AF65-F5344CB8AC3E}">
        <p14:creationId xmlns:p14="http://schemas.microsoft.com/office/powerpoint/2010/main" val="959663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6200F3-C596-4518-C0E8-8DF2F5A41BE1}"/>
              </a:ext>
            </a:extLst>
          </p:cNvPr>
          <p:cNvSpPr>
            <a:spLocks noGrp="1"/>
          </p:cNvSpPr>
          <p:nvPr>
            <p:ph sz="quarter" idx="10"/>
          </p:nvPr>
        </p:nvSpPr>
        <p:spPr/>
        <p:txBody>
          <a:bodyPr/>
          <a:lstStyle/>
          <a:p>
            <a:r>
              <a:rPr lang="en-US"/>
              <a:t>Work on Climate Action</a:t>
            </a:r>
            <a:endParaRPr lang="en-BE"/>
          </a:p>
        </p:txBody>
      </p:sp>
      <p:sp>
        <p:nvSpPr>
          <p:cNvPr id="3" name="Content Placeholder 2">
            <a:extLst>
              <a:ext uri="{FF2B5EF4-FFF2-40B4-BE49-F238E27FC236}">
                <a16:creationId xmlns:a16="http://schemas.microsoft.com/office/drawing/2014/main" id="{250BBC37-59E6-E00D-4DC1-8164E0E42428}"/>
              </a:ext>
            </a:extLst>
          </p:cNvPr>
          <p:cNvSpPr>
            <a:spLocks noGrp="1"/>
          </p:cNvSpPr>
          <p:nvPr>
            <p:ph sz="quarter" idx="11"/>
          </p:nvPr>
        </p:nvSpPr>
        <p:spPr/>
        <p:txBody>
          <a:bodyPr/>
          <a:lstStyle/>
          <a:p>
            <a:r>
              <a:rPr lang="en-US" sz="3600"/>
              <a:t>EDF work on Climate Action</a:t>
            </a:r>
            <a:endParaRPr lang="en-US" sz="3600">
              <a:cs typeface="Arial"/>
            </a:endParaRPr>
          </a:p>
          <a:p>
            <a:endParaRPr lang="en-US"/>
          </a:p>
          <a:p>
            <a:r>
              <a:rPr lang="en-US"/>
              <a:t>Gordon Rattray, </a:t>
            </a:r>
            <a:r>
              <a:rPr lang="en-US" err="1"/>
              <a:t>Programme</a:t>
            </a:r>
            <a:r>
              <a:rPr lang="en-US"/>
              <a:t> Coordinator</a:t>
            </a:r>
            <a:endParaRPr lang="en-BE">
              <a:cs typeface="Arial"/>
            </a:endParaRPr>
          </a:p>
        </p:txBody>
      </p:sp>
      <p:pic>
        <p:nvPicPr>
          <p:cNvPr id="4" name="Picture 3" descr="Funded by the European Union logo">
            <a:extLst>
              <a:ext uri="{FF2B5EF4-FFF2-40B4-BE49-F238E27FC236}">
                <a16:creationId xmlns:a16="http://schemas.microsoft.com/office/drawing/2014/main" id="{8BB17E0C-F019-0131-23F7-9EBE332BB45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3470" y="132143"/>
            <a:ext cx="1171873" cy="1187568"/>
          </a:xfrm>
          <a:prstGeom prst="rect">
            <a:avLst/>
          </a:prstGeom>
          <a:noFill/>
          <a:ln>
            <a:noFill/>
          </a:ln>
        </p:spPr>
      </p:pic>
    </p:spTree>
    <p:extLst>
      <p:ext uri="{BB962C8B-B14F-4D97-AF65-F5344CB8AC3E}">
        <p14:creationId xmlns:p14="http://schemas.microsoft.com/office/powerpoint/2010/main" val="4136474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8F1FF-1988-7750-A519-471D24145DD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9A1423-476E-2972-397F-669ECE03AC8F}"/>
              </a:ext>
            </a:extLst>
          </p:cNvPr>
          <p:cNvSpPr>
            <a:spLocks noGrp="1"/>
          </p:cNvSpPr>
          <p:nvPr>
            <p:ph idx="1"/>
          </p:nvPr>
        </p:nvSpPr>
        <p:spPr>
          <a:xfrm>
            <a:off x="425998" y="1938100"/>
            <a:ext cx="11514174" cy="4099485"/>
          </a:xfrm>
        </p:spPr>
        <p:txBody>
          <a:bodyPr/>
          <a:lstStyle/>
          <a:p>
            <a:pPr lvl="1">
              <a:lnSpc>
                <a:spcPct val="150000"/>
              </a:lnSpc>
            </a:pPr>
            <a:r>
              <a:rPr lang="en-US">
                <a:latin typeface="Arial"/>
                <a:cs typeface="Arial"/>
              </a:rPr>
              <a:t>Key EU policy to improve energy efficiency in buildings </a:t>
            </a:r>
            <a:endParaRPr lang="en-US"/>
          </a:p>
          <a:p>
            <a:pPr lvl="1">
              <a:lnSpc>
                <a:spcPct val="100000"/>
              </a:lnSpc>
            </a:pPr>
            <a:r>
              <a:rPr lang="en-US">
                <a:latin typeface="Arial"/>
                <a:cs typeface="Arial"/>
              </a:rPr>
              <a:t>Revised - Now includes accessibility and other disability rights </a:t>
            </a:r>
          </a:p>
          <a:p>
            <a:pPr lvl="1">
              <a:lnSpc>
                <a:spcPct val="100000"/>
              </a:lnSpc>
            </a:pPr>
            <a:r>
              <a:rPr lang="en-US">
                <a:latin typeface="Arial"/>
                <a:cs typeface="Arial"/>
              </a:rPr>
              <a:t>EU member states must now transpose into national laws</a:t>
            </a:r>
          </a:p>
          <a:p>
            <a:pPr lvl="1">
              <a:lnSpc>
                <a:spcPct val="100000"/>
              </a:lnSpc>
            </a:pPr>
            <a:r>
              <a:rPr lang="en-GB"/>
              <a:t>EDF has written to your authorities</a:t>
            </a:r>
          </a:p>
          <a:p>
            <a:pPr lvl="1">
              <a:lnSpc>
                <a:spcPct val="100000"/>
              </a:lnSpc>
            </a:pPr>
            <a:r>
              <a:rPr lang="en-GB"/>
              <a:t>Small funding available for communication</a:t>
            </a:r>
          </a:p>
          <a:p>
            <a:pPr lvl="1">
              <a:lnSpc>
                <a:spcPct val="100000"/>
              </a:lnSpc>
            </a:pPr>
            <a:endParaRPr lang="en-GB" b="1"/>
          </a:p>
          <a:p>
            <a:pPr lvl="1">
              <a:lnSpc>
                <a:spcPct val="100000"/>
              </a:lnSpc>
            </a:pPr>
            <a:r>
              <a:rPr lang="en-US" b="1">
                <a:latin typeface="Arial"/>
                <a:cs typeface="Arial"/>
              </a:rPr>
              <a:t>Real opportunities for you to shape the policies</a:t>
            </a:r>
            <a:endParaRPr lang="en-US" b="1"/>
          </a:p>
          <a:p>
            <a:pPr lvl="2">
              <a:lnSpc>
                <a:spcPct val="100000"/>
              </a:lnSpc>
              <a:buFont typeface="Wingdings" panose="020B0604020202020204" pitchFamily="34" charset="0"/>
              <a:buChar char="Ø"/>
            </a:pPr>
            <a:r>
              <a:rPr lang="en-US" b="1">
                <a:latin typeface="Arial"/>
                <a:cs typeface="Arial"/>
              </a:rPr>
              <a:t>To address accessibility, social fairness, and energy poverty </a:t>
            </a:r>
            <a:endParaRPr lang="en-US" b="1"/>
          </a:p>
          <a:p>
            <a:pPr lvl="1">
              <a:lnSpc>
                <a:spcPct val="100000"/>
              </a:lnSpc>
            </a:pPr>
            <a:endParaRPr lang="en-US" b="1"/>
          </a:p>
        </p:txBody>
      </p:sp>
      <p:sp>
        <p:nvSpPr>
          <p:cNvPr id="3" name="Content Placeholder 2">
            <a:extLst>
              <a:ext uri="{FF2B5EF4-FFF2-40B4-BE49-F238E27FC236}">
                <a16:creationId xmlns:a16="http://schemas.microsoft.com/office/drawing/2014/main" id="{31151A4C-BB29-AA9A-E9B6-4DCD58C32C23}"/>
              </a:ext>
            </a:extLst>
          </p:cNvPr>
          <p:cNvSpPr>
            <a:spLocks noGrp="1"/>
          </p:cNvSpPr>
          <p:nvPr>
            <p:ph idx="11"/>
          </p:nvPr>
        </p:nvSpPr>
        <p:spPr/>
        <p:txBody>
          <a:bodyPr/>
          <a:lstStyle/>
          <a:p>
            <a:endParaRPr lang="en-BE"/>
          </a:p>
        </p:txBody>
      </p:sp>
      <p:sp>
        <p:nvSpPr>
          <p:cNvPr id="4" name="Content Placeholder 3">
            <a:extLst>
              <a:ext uri="{FF2B5EF4-FFF2-40B4-BE49-F238E27FC236}">
                <a16:creationId xmlns:a16="http://schemas.microsoft.com/office/drawing/2014/main" id="{1809F4E6-17E4-101D-C3CF-7439B1870A83}"/>
              </a:ext>
            </a:extLst>
          </p:cNvPr>
          <p:cNvSpPr>
            <a:spLocks noGrp="1"/>
          </p:cNvSpPr>
          <p:nvPr>
            <p:ph idx="12"/>
          </p:nvPr>
        </p:nvSpPr>
        <p:spPr>
          <a:xfrm>
            <a:off x="2065661" y="708410"/>
            <a:ext cx="7655282" cy="744646"/>
          </a:xfrm>
        </p:spPr>
        <p:txBody>
          <a:bodyPr/>
          <a:lstStyle/>
          <a:p>
            <a:r>
              <a:rPr lang="en-GB" sz="2800"/>
              <a:t>Energy Performance of Buildings Directive (EPBD) </a:t>
            </a:r>
          </a:p>
        </p:txBody>
      </p:sp>
      <p:pic>
        <p:nvPicPr>
          <p:cNvPr id="5" name="Picture 4" descr="Funded by the European Union logo">
            <a:extLst>
              <a:ext uri="{FF2B5EF4-FFF2-40B4-BE49-F238E27FC236}">
                <a16:creationId xmlns:a16="http://schemas.microsoft.com/office/drawing/2014/main" id="{B219CDEB-C07C-1BA2-931D-263D5084C98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5290" y="265488"/>
            <a:ext cx="1171873" cy="1187568"/>
          </a:xfrm>
          <a:prstGeom prst="rect">
            <a:avLst/>
          </a:prstGeom>
          <a:noFill/>
          <a:ln>
            <a:noFill/>
          </a:ln>
        </p:spPr>
      </p:pic>
    </p:spTree>
    <p:extLst>
      <p:ext uri="{BB962C8B-B14F-4D97-AF65-F5344CB8AC3E}">
        <p14:creationId xmlns:p14="http://schemas.microsoft.com/office/powerpoint/2010/main" val="260009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09213-16BD-5865-71B4-D16612CBC8A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D16B5E-A4A0-3129-FA0F-C0219C960434}"/>
              </a:ext>
            </a:extLst>
          </p:cNvPr>
          <p:cNvSpPr>
            <a:spLocks noGrp="1"/>
          </p:cNvSpPr>
          <p:nvPr>
            <p:ph idx="1"/>
          </p:nvPr>
        </p:nvSpPr>
        <p:spPr/>
        <p:txBody>
          <a:bodyPr/>
          <a:lstStyle/>
          <a:p>
            <a:r>
              <a:rPr lang="en-GB"/>
              <a:t>Disability climate caucus (</a:t>
            </a:r>
            <a:r>
              <a:rPr lang="en-GB">
                <a:hlinkClick r:id="rId3"/>
              </a:rPr>
              <a:t>join caucus here</a:t>
            </a:r>
            <a:r>
              <a:rPr lang="en-GB"/>
              <a:t>)</a:t>
            </a:r>
          </a:p>
          <a:p>
            <a:r>
              <a:rPr lang="en-GB"/>
              <a:t>Trainings on climate action</a:t>
            </a:r>
          </a:p>
          <a:p>
            <a:r>
              <a:rPr lang="en-GB"/>
              <a:t>Workshops on Caucus development</a:t>
            </a:r>
          </a:p>
          <a:p>
            <a:r>
              <a:rPr lang="en-GB"/>
              <a:t>Resources for advocacy at your national level</a:t>
            </a:r>
          </a:p>
          <a:p>
            <a:r>
              <a:rPr lang="en-GB"/>
              <a:t>Bonn conference (16 - 26 June) </a:t>
            </a:r>
          </a:p>
          <a:p>
            <a:r>
              <a:rPr lang="en-GB"/>
              <a:t>COP30 in Brazil (10 - 21 Nov)</a:t>
            </a:r>
          </a:p>
        </p:txBody>
      </p:sp>
      <p:sp>
        <p:nvSpPr>
          <p:cNvPr id="3" name="Content Placeholder 2">
            <a:extLst>
              <a:ext uri="{FF2B5EF4-FFF2-40B4-BE49-F238E27FC236}">
                <a16:creationId xmlns:a16="http://schemas.microsoft.com/office/drawing/2014/main" id="{E750A119-7F22-6F91-8BE5-E7C4082A3F8F}"/>
              </a:ext>
            </a:extLst>
          </p:cNvPr>
          <p:cNvSpPr>
            <a:spLocks noGrp="1"/>
          </p:cNvSpPr>
          <p:nvPr>
            <p:ph idx="11"/>
          </p:nvPr>
        </p:nvSpPr>
        <p:spPr/>
        <p:txBody>
          <a:bodyPr/>
          <a:lstStyle/>
          <a:p>
            <a:endParaRPr lang="en-GB"/>
          </a:p>
        </p:txBody>
      </p:sp>
      <p:sp>
        <p:nvSpPr>
          <p:cNvPr id="4" name="Content Placeholder 3">
            <a:extLst>
              <a:ext uri="{FF2B5EF4-FFF2-40B4-BE49-F238E27FC236}">
                <a16:creationId xmlns:a16="http://schemas.microsoft.com/office/drawing/2014/main" id="{010F1E90-3685-CDF6-BA1B-AB5CF59E61F8}"/>
              </a:ext>
            </a:extLst>
          </p:cNvPr>
          <p:cNvSpPr>
            <a:spLocks noGrp="1"/>
          </p:cNvSpPr>
          <p:nvPr>
            <p:ph idx="12"/>
          </p:nvPr>
        </p:nvSpPr>
        <p:spPr/>
        <p:txBody>
          <a:bodyPr/>
          <a:lstStyle/>
          <a:p>
            <a:r>
              <a:rPr lang="en-GB"/>
              <a:t>Climate - International level </a:t>
            </a:r>
          </a:p>
        </p:txBody>
      </p:sp>
    </p:spTree>
    <p:extLst>
      <p:ext uri="{BB962C8B-B14F-4D97-AF65-F5344CB8AC3E}">
        <p14:creationId xmlns:p14="http://schemas.microsoft.com/office/powerpoint/2010/main" val="1041485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5714F6-BD0A-1BCB-BCD6-B23EAA73F564}"/>
              </a:ext>
            </a:extLst>
          </p:cNvPr>
          <p:cNvSpPr>
            <a:spLocks noGrp="1"/>
          </p:cNvSpPr>
          <p:nvPr>
            <p:ph idx="1"/>
          </p:nvPr>
        </p:nvSpPr>
        <p:spPr/>
        <p:txBody>
          <a:bodyPr/>
          <a:lstStyle/>
          <a:p>
            <a:pPr marL="514350" indent="-514350">
              <a:buFont typeface="+mj-lt"/>
              <a:buAutoNum type="arabicPeriod"/>
            </a:pPr>
            <a:r>
              <a:rPr lang="en-GB"/>
              <a:t>EU directive on buildings - Now is the moment!</a:t>
            </a:r>
          </a:p>
          <a:p>
            <a:pPr marL="514350" indent="-514350">
              <a:buFont typeface="+mj-lt"/>
              <a:buAutoNum type="arabicPeriod"/>
            </a:pPr>
            <a:r>
              <a:rPr lang="en-GB"/>
              <a:t>International action, including training, resources,…</a:t>
            </a:r>
          </a:p>
          <a:p>
            <a:pPr marL="514350" indent="-514350">
              <a:buFont typeface="+mj-lt"/>
              <a:buAutoNum type="arabicPeriod"/>
            </a:pPr>
            <a:r>
              <a:rPr lang="en-GB"/>
              <a:t>Participation in Bonn (June) and COP30 in Brazil (November)</a:t>
            </a:r>
          </a:p>
          <a:p>
            <a:endParaRPr lang="en-GB"/>
          </a:p>
          <a:p>
            <a:r>
              <a:rPr lang="en-GB"/>
              <a:t>Contact Gordon if you are interested </a:t>
            </a:r>
            <a:r>
              <a:rPr lang="en-GB">
                <a:hlinkClick r:id="rId3"/>
              </a:rPr>
              <a:t>gordon.rattray@edf-feph.org</a:t>
            </a:r>
            <a:r>
              <a:rPr lang="en-GB"/>
              <a:t> </a:t>
            </a:r>
          </a:p>
          <a:p>
            <a:endParaRPr lang="en-GB"/>
          </a:p>
        </p:txBody>
      </p:sp>
      <p:sp>
        <p:nvSpPr>
          <p:cNvPr id="3" name="Content Placeholder 2">
            <a:extLst>
              <a:ext uri="{FF2B5EF4-FFF2-40B4-BE49-F238E27FC236}">
                <a16:creationId xmlns:a16="http://schemas.microsoft.com/office/drawing/2014/main" id="{B834740F-CCB1-7CE5-FB2A-4153BA17AEBB}"/>
              </a:ext>
            </a:extLst>
          </p:cNvPr>
          <p:cNvSpPr>
            <a:spLocks noGrp="1"/>
          </p:cNvSpPr>
          <p:nvPr>
            <p:ph idx="11"/>
          </p:nvPr>
        </p:nvSpPr>
        <p:spPr/>
        <p:txBody>
          <a:bodyPr/>
          <a:lstStyle/>
          <a:p>
            <a:endParaRPr lang="en-GB"/>
          </a:p>
        </p:txBody>
      </p:sp>
      <p:sp>
        <p:nvSpPr>
          <p:cNvPr id="4" name="Content Placeholder 3">
            <a:extLst>
              <a:ext uri="{FF2B5EF4-FFF2-40B4-BE49-F238E27FC236}">
                <a16:creationId xmlns:a16="http://schemas.microsoft.com/office/drawing/2014/main" id="{568D9FCE-BF6F-1A19-DEE1-03505EA5E0E7}"/>
              </a:ext>
            </a:extLst>
          </p:cNvPr>
          <p:cNvSpPr>
            <a:spLocks noGrp="1"/>
          </p:cNvSpPr>
          <p:nvPr>
            <p:ph idx="12"/>
          </p:nvPr>
        </p:nvSpPr>
        <p:spPr/>
        <p:txBody>
          <a:bodyPr/>
          <a:lstStyle/>
          <a:p>
            <a:r>
              <a:rPr lang="en-GB"/>
              <a:t>Climate - Summary</a:t>
            </a:r>
          </a:p>
        </p:txBody>
      </p:sp>
    </p:spTree>
    <p:extLst>
      <p:ext uri="{BB962C8B-B14F-4D97-AF65-F5344CB8AC3E}">
        <p14:creationId xmlns:p14="http://schemas.microsoft.com/office/powerpoint/2010/main" val="1579306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9DEDD-21B9-49D7-E949-B8459CC5857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E8AADA-36EA-8D32-4E32-A7A7055A534D}"/>
              </a:ext>
            </a:extLst>
          </p:cNvPr>
          <p:cNvSpPr>
            <a:spLocks noGrp="1"/>
          </p:cNvSpPr>
          <p:nvPr>
            <p:ph sz="quarter" idx="10"/>
          </p:nvPr>
        </p:nvSpPr>
        <p:spPr>
          <a:xfrm>
            <a:off x="2103226" y="426289"/>
            <a:ext cx="9099550" cy="601972"/>
          </a:xfrm>
        </p:spPr>
        <p:txBody>
          <a:bodyPr vert="horz" lIns="91440" tIns="45720" rIns="91440" bIns="45720" rtlCol="0" anchor="t">
            <a:noAutofit/>
          </a:bodyPr>
          <a:lstStyle/>
          <a:p>
            <a:r>
              <a:rPr lang="en-US"/>
              <a:t>Work on Disability Inclusive Humanitarian Action</a:t>
            </a:r>
            <a:endParaRPr lang="en-BE"/>
          </a:p>
        </p:txBody>
      </p:sp>
      <p:sp>
        <p:nvSpPr>
          <p:cNvPr id="3" name="Content Placeholder 2">
            <a:extLst>
              <a:ext uri="{FF2B5EF4-FFF2-40B4-BE49-F238E27FC236}">
                <a16:creationId xmlns:a16="http://schemas.microsoft.com/office/drawing/2014/main" id="{7EA8F768-C01A-B1E4-47B3-D97ED4D6F4F2}"/>
              </a:ext>
            </a:extLst>
          </p:cNvPr>
          <p:cNvSpPr>
            <a:spLocks noGrp="1"/>
          </p:cNvSpPr>
          <p:nvPr>
            <p:ph sz="quarter" idx="11"/>
          </p:nvPr>
        </p:nvSpPr>
        <p:spPr/>
        <p:txBody>
          <a:bodyPr/>
          <a:lstStyle/>
          <a:p>
            <a:r>
              <a:rPr lang="en-US">
                <a:solidFill>
                  <a:srgbClr val="FFFFFF"/>
                </a:solidFill>
              </a:rPr>
              <a:t>Disability Inclusive Humanitarian Action &amp; Ukraine </a:t>
            </a:r>
            <a:r>
              <a:rPr lang="en-US" err="1">
                <a:solidFill>
                  <a:srgbClr val="FFFFFF"/>
                </a:solidFill>
              </a:rPr>
              <a:t>Programme</a:t>
            </a:r>
            <a:endParaRPr lang="en-US">
              <a:solidFill>
                <a:srgbClr val="FFFFFF"/>
              </a:solidFill>
              <a:cs typeface="Arial"/>
            </a:endParaRPr>
          </a:p>
          <a:p>
            <a:r>
              <a:rPr lang="en-US"/>
              <a:t>By Phillipa Tucker, Central and Eastern Europe Coordinator</a:t>
            </a:r>
            <a:endParaRPr lang="en-BE"/>
          </a:p>
        </p:txBody>
      </p:sp>
      <p:pic>
        <p:nvPicPr>
          <p:cNvPr id="4" name="Picture 3" descr="Funded by the European Union logo">
            <a:extLst>
              <a:ext uri="{FF2B5EF4-FFF2-40B4-BE49-F238E27FC236}">
                <a16:creationId xmlns:a16="http://schemas.microsoft.com/office/drawing/2014/main" id="{6F5DB49D-C4D8-7AD9-8687-4A878D405F8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3470" y="132143"/>
            <a:ext cx="1171873" cy="1187568"/>
          </a:xfrm>
          <a:prstGeom prst="rect">
            <a:avLst/>
          </a:prstGeom>
          <a:noFill/>
          <a:ln>
            <a:noFill/>
          </a:ln>
        </p:spPr>
      </p:pic>
    </p:spTree>
    <p:extLst>
      <p:ext uri="{BB962C8B-B14F-4D97-AF65-F5344CB8AC3E}">
        <p14:creationId xmlns:p14="http://schemas.microsoft.com/office/powerpoint/2010/main" val="3447786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2C573-EFE8-D20F-6313-D7C33EEAD3C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9F19A0-BC5E-0C76-A783-2B352650D42C}"/>
              </a:ext>
            </a:extLst>
          </p:cNvPr>
          <p:cNvSpPr>
            <a:spLocks noGrp="1"/>
          </p:cNvSpPr>
          <p:nvPr>
            <p:ph idx="1"/>
          </p:nvPr>
        </p:nvSpPr>
        <p:spPr>
          <a:xfrm>
            <a:off x="465913" y="2057993"/>
            <a:ext cx="6169591" cy="4184151"/>
          </a:xfrm>
        </p:spPr>
        <p:txBody>
          <a:bodyPr vert="horz" lIns="91440" tIns="45720" rIns="91440" bIns="45720" rtlCol="0" anchor="t">
            <a:noAutofit/>
          </a:bodyPr>
          <a:lstStyle/>
          <a:p>
            <a:pPr marL="0" indent="0">
              <a:buNone/>
            </a:pPr>
            <a:r>
              <a:rPr lang="en-US" sz="2400">
                <a:solidFill>
                  <a:srgbClr val="2E2E2E"/>
                </a:solidFill>
                <a:latin typeface="Arial"/>
                <a:cs typeface="Arial"/>
              </a:rPr>
              <a:t>Empower Ukraine is a </a:t>
            </a:r>
            <a:r>
              <a:rPr lang="en-US" sz="2400" err="1">
                <a:solidFill>
                  <a:srgbClr val="2E2E2E"/>
                </a:solidFill>
                <a:latin typeface="Arial"/>
                <a:cs typeface="Arial"/>
              </a:rPr>
              <a:t>programme</a:t>
            </a:r>
            <a:r>
              <a:rPr lang="en-US" sz="2400">
                <a:solidFill>
                  <a:srgbClr val="2E2E2E"/>
                </a:solidFill>
                <a:latin typeface="Arial"/>
                <a:cs typeface="Arial"/>
              </a:rPr>
              <a:t> working towards the better inclusion of various people who are at risk because of poverty, war and discrimination.</a:t>
            </a:r>
            <a:endParaRPr lang="en-US" sz="2400">
              <a:solidFill>
                <a:srgbClr val="000000"/>
              </a:solidFill>
              <a:latin typeface="Arial"/>
              <a:cs typeface="Arial"/>
            </a:endParaRPr>
          </a:p>
          <a:p>
            <a:pPr marL="0" indent="0">
              <a:buNone/>
            </a:pPr>
            <a:endParaRPr lang="en-US" sz="2400">
              <a:solidFill>
                <a:srgbClr val="2E2E2E"/>
              </a:solidFill>
              <a:latin typeface="Arial"/>
              <a:cs typeface="Arial"/>
            </a:endParaRPr>
          </a:p>
          <a:p>
            <a:pPr marL="0" indent="0">
              <a:buNone/>
            </a:pPr>
            <a:r>
              <a:rPr lang="en-US" sz="2400">
                <a:solidFill>
                  <a:srgbClr val="2E2E2E"/>
                </a:solidFill>
                <a:latin typeface="Arial"/>
                <a:cs typeface="Arial"/>
              </a:rPr>
              <a:t>We serve at-risk internally displaced persons (IDPs), returnees, veterans, older people, single-headed households, and people with disabilities in six provinces in Ukraine.</a:t>
            </a:r>
            <a:endParaRPr lang="en-US" sz="2400">
              <a:latin typeface="Arial"/>
              <a:cs typeface="Arial"/>
            </a:endParaRPr>
          </a:p>
        </p:txBody>
      </p:sp>
      <p:sp>
        <p:nvSpPr>
          <p:cNvPr id="4" name="Content Placeholder 3">
            <a:extLst>
              <a:ext uri="{FF2B5EF4-FFF2-40B4-BE49-F238E27FC236}">
                <a16:creationId xmlns:a16="http://schemas.microsoft.com/office/drawing/2014/main" id="{87B26BE9-C6D3-FA1B-0030-6F8B53E96AD6}"/>
              </a:ext>
            </a:extLst>
          </p:cNvPr>
          <p:cNvSpPr>
            <a:spLocks noGrp="1"/>
          </p:cNvSpPr>
          <p:nvPr>
            <p:ph idx="12"/>
          </p:nvPr>
        </p:nvSpPr>
        <p:spPr/>
        <p:txBody>
          <a:bodyPr vert="horz" lIns="91440" tIns="45720" rIns="91440" bIns="45720" rtlCol="0" anchor="t">
            <a:noAutofit/>
          </a:bodyPr>
          <a:lstStyle/>
          <a:p>
            <a:r>
              <a:rPr lang="en-BE">
                <a:latin typeface="Arial"/>
                <a:cs typeface="Arial"/>
              </a:rPr>
              <a:t>Empower Ukraine</a:t>
            </a:r>
            <a:endParaRPr lang="en-BE"/>
          </a:p>
        </p:txBody>
      </p:sp>
      <p:pic>
        <p:nvPicPr>
          <p:cNvPr id="5" name="Picture 4" descr="Funded by the European Union logo">
            <a:extLst>
              <a:ext uri="{FF2B5EF4-FFF2-40B4-BE49-F238E27FC236}">
                <a16:creationId xmlns:a16="http://schemas.microsoft.com/office/drawing/2014/main" id="{EA7874B7-8AE5-E1CB-6CBE-46741A0AF55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5290" y="265488"/>
            <a:ext cx="1171873" cy="1187568"/>
          </a:xfrm>
          <a:prstGeom prst="rect">
            <a:avLst/>
          </a:prstGeom>
          <a:noFill/>
          <a:ln>
            <a:noFill/>
          </a:ln>
        </p:spPr>
      </p:pic>
      <p:pic>
        <p:nvPicPr>
          <p:cNvPr id="6" name="Picture 5" descr="A wheelchair outside a building that has been damaged and is broken.">
            <a:extLst>
              <a:ext uri="{FF2B5EF4-FFF2-40B4-BE49-F238E27FC236}">
                <a16:creationId xmlns:a16="http://schemas.microsoft.com/office/drawing/2014/main" id="{5A6D28D6-D2AA-E19D-94F1-AF5B28C25DAA}"/>
              </a:ext>
            </a:extLst>
          </p:cNvPr>
          <p:cNvPicPr>
            <a:picLocks noChangeAspect="1"/>
          </p:cNvPicPr>
          <p:nvPr/>
        </p:nvPicPr>
        <p:blipFill>
          <a:blip r:embed="rId3"/>
          <a:stretch>
            <a:fillRect/>
          </a:stretch>
        </p:blipFill>
        <p:spPr>
          <a:xfrm>
            <a:off x="6742642" y="2436813"/>
            <a:ext cx="5099050" cy="3402541"/>
          </a:xfrm>
          <a:prstGeom prst="rect">
            <a:avLst/>
          </a:prstGeom>
        </p:spPr>
      </p:pic>
    </p:spTree>
    <p:extLst>
      <p:ext uri="{BB962C8B-B14F-4D97-AF65-F5344CB8AC3E}">
        <p14:creationId xmlns:p14="http://schemas.microsoft.com/office/powerpoint/2010/main" val="3904941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060C1-5062-669F-EEB9-C9B4F6199F0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A2858A-22E9-D337-511D-DEB647CF943A}"/>
              </a:ext>
            </a:extLst>
          </p:cNvPr>
          <p:cNvSpPr>
            <a:spLocks noGrp="1"/>
          </p:cNvSpPr>
          <p:nvPr>
            <p:ph idx="1"/>
          </p:nvPr>
        </p:nvSpPr>
        <p:spPr>
          <a:xfrm>
            <a:off x="508246" y="2301409"/>
            <a:ext cx="11344841" cy="3951319"/>
          </a:xfrm>
        </p:spPr>
        <p:txBody>
          <a:bodyPr vert="horz" lIns="91440" tIns="45720" rIns="91440" bIns="45720" rtlCol="0" anchor="t">
            <a:noAutofit/>
          </a:bodyPr>
          <a:lstStyle/>
          <a:p>
            <a:pPr marL="457200" indent="-457200">
              <a:buAutoNum type="arabicPeriod"/>
            </a:pPr>
            <a:r>
              <a:rPr lang="en-US" sz="2200" b="1">
                <a:solidFill>
                  <a:srgbClr val="2E2E2E"/>
                </a:solidFill>
                <a:latin typeface="Arial"/>
                <a:cs typeface="Times New Roman"/>
              </a:rPr>
              <a:t>Cash</a:t>
            </a:r>
            <a:r>
              <a:rPr lang="en-US" sz="2200">
                <a:solidFill>
                  <a:srgbClr val="2E2E2E"/>
                </a:solidFill>
                <a:latin typeface="Arial"/>
                <a:cs typeface="Times New Roman"/>
              </a:rPr>
              <a:t> - The provision of cash for food, non-food items and shelter.</a:t>
            </a:r>
            <a:endParaRPr lang="en-US" sz="2200">
              <a:latin typeface="Arial"/>
            </a:endParaRPr>
          </a:p>
          <a:p>
            <a:pPr marL="457200" indent="-457200">
              <a:buAutoNum type="arabicPeriod"/>
            </a:pPr>
            <a:r>
              <a:rPr lang="en-US" sz="2200" b="1">
                <a:solidFill>
                  <a:srgbClr val="2E2E2E"/>
                </a:solidFill>
                <a:latin typeface="Arial"/>
                <a:cs typeface="Times New Roman"/>
              </a:rPr>
              <a:t>Transport and Assistive devices</a:t>
            </a:r>
            <a:r>
              <a:rPr lang="en-US" sz="2200">
                <a:solidFill>
                  <a:srgbClr val="2E2E2E"/>
                </a:solidFill>
                <a:latin typeface="Arial"/>
                <a:cs typeface="Times New Roman"/>
              </a:rPr>
              <a:t> - Strengthening access to inclusive primary health and rehabilitation services.</a:t>
            </a:r>
            <a:endParaRPr lang="en-US" sz="2200">
              <a:latin typeface="Arial"/>
            </a:endParaRPr>
          </a:p>
          <a:p>
            <a:pPr marL="457200" indent="-457200">
              <a:buAutoNum type="arabicPeriod"/>
            </a:pPr>
            <a:r>
              <a:rPr lang="en-US" sz="2200" b="1">
                <a:solidFill>
                  <a:srgbClr val="2E2E2E"/>
                </a:solidFill>
                <a:latin typeface="Arial"/>
                <a:cs typeface="Times New Roman"/>
              </a:rPr>
              <a:t>Mental health</a:t>
            </a:r>
            <a:r>
              <a:rPr lang="en-US" sz="2200">
                <a:solidFill>
                  <a:srgbClr val="2E2E2E"/>
                </a:solidFill>
                <a:latin typeface="Arial"/>
                <a:cs typeface="Times New Roman"/>
              </a:rPr>
              <a:t> - Providing inclusive Mental Health and Psychosocial Support Services (MHPSS) at the community level, including strengthening of referral mechanisms.</a:t>
            </a:r>
            <a:endParaRPr lang="en-US" sz="2200">
              <a:latin typeface="Arial"/>
            </a:endParaRPr>
          </a:p>
          <a:p>
            <a:pPr marL="457200" indent="-457200">
              <a:buAutoNum type="arabicPeriod"/>
            </a:pPr>
            <a:r>
              <a:rPr lang="en-US" sz="2200" b="1">
                <a:solidFill>
                  <a:srgbClr val="2E2E2E"/>
                </a:solidFill>
                <a:latin typeface="Arial"/>
                <a:cs typeface="Times New Roman"/>
              </a:rPr>
              <a:t>Advocacy</a:t>
            </a:r>
            <a:r>
              <a:rPr lang="en-US" sz="2200">
                <a:solidFill>
                  <a:srgbClr val="2E2E2E"/>
                </a:solidFill>
                <a:latin typeface="Arial"/>
                <a:cs typeface="Times New Roman"/>
              </a:rPr>
              <a:t> - Raising awareness of the rights, humanitarian needs and best interests of persons with disabilities within and outside the humanitarian coordination system.</a:t>
            </a:r>
            <a:endParaRPr lang="en-US" sz="2200">
              <a:latin typeface="Arial"/>
            </a:endParaRPr>
          </a:p>
          <a:p>
            <a:pPr marL="457200" indent="-457200">
              <a:buAutoNum type="arabicPeriod"/>
            </a:pPr>
            <a:r>
              <a:rPr lang="en-US" sz="2200" b="1">
                <a:solidFill>
                  <a:srgbClr val="2E2E2E"/>
                </a:solidFill>
                <a:latin typeface="Arial"/>
                <a:cs typeface="Times New Roman"/>
              </a:rPr>
              <a:t>Movement Building </a:t>
            </a:r>
            <a:r>
              <a:rPr lang="en-US" sz="2200">
                <a:solidFill>
                  <a:srgbClr val="2E2E2E"/>
                </a:solidFill>
                <a:latin typeface="Arial"/>
                <a:cs typeface="Times New Roman"/>
              </a:rPr>
              <a:t>- Strengthening the capacity of the local partners to manage a scaled-up humanitarian response for the target group.</a:t>
            </a:r>
            <a:endParaRPr lang="en-US" sz="2200">
              <a:latin typeface="Arial"/>
              <a:cs typeface="Times New Roman"/>
            </a:endParaRPr>
          </a:p>
          <a:p>
            <a:pPr>
              <a:buAutoNum type="arabicPeriod"/>
            </a:pPr>
            <a:endParaRPr lang="en-US" sz="2400">
              <a:solidFill>
                <a:srgbClr val="2E2E2E"/>
              </a:solidFill>
              <a:latin typeface="Arial"/>
              <a:cs typeface="Arial"/>
            </a:endParaRPr>
          </a:p>
        </p:txBody>
      </p:sp>
      <p:sp>
        <p:nvSpPr>
          <p:cNvPr id="4" name="Content Placeholder 3">
            <a:extLst>
              <a:ext uri="{FF2B5EF4-FFF2-40B4-BE49-F238E27FC236}">
                <a16:creationId xmlns:a16="http://schemas.microsoft.com/office/drawing/2014/main" id="{CB6860A7-3F7B-336D-3D61-610EAA0C1BC1}"/>
              </a:ext>
            </a:extLst>
          </p:cNvPr>
          <p:cNvSpPr>
            <a:spLocks noGrp="1"/>
          </p:cNvSpPr>
          <p:nvPr>
            <p:ph idx="12"/>
          </p:nvPr>
        </p:nvSpPr>
        <p:spPr/>
        <p:txBody>
          <a:bodyPr vert="horz" lIns="91440" tIns="45720" rIns="91440" bIns="45720" rtlCol="0" anchor="t">
            <a:noAutofit/>
          </a:bodyPr>
          <a:lstStyle/>
          <a:p>
            <a:r>
              <a:rPr lang="en-BE">
                <a:latin typeface="Arial"/>
                <a:cs typeface="Arial"/>
              </a:rPr>
              <a:t>Empower Ukraine – what we do</a:t>
            </a:r>
            <a:endParaRPr lang="en-BE"/>
          </a:p>
        </p:txBody>
      </p:sp>
      <p:pic>
        <p:nvPicPr>
          <p:cNvPr id="5" name="Picture 4" descr="Funded by the European Union logo">
            <a:extLst>
              <a:ext uri="{FF2B5EF4-FFF2-40B4-BE49-F238E27FC236}">
                <a16:creationId xmlns:a16="http://schemas.microsoft.com/office/drawing/2014/main" id="{713569E4-0E70-B755-9D6D-ABD2EE0A2C8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5290" y="265488"/>
            <a:ext cx="1171873" cy="1187568"/>
          </a:xfrm>
          <a:prstGeom prst="rect">
            <a:avLst/>
          </a:prstGeom>
          <a:noFill/>
          <a:ln>
            <a:noFill/>
          </a:ln>
        </p:spPr>
      </p:pic>
    </p:spTree>
    <p:extLst>
      <p:ext uri="{BB962C8B-B14F-4D97-AF65-F5344CB8AC3E}">
        <p14:creationId xmlns:p14="http://schemas.microsoft.com/office/powerpoint/2010/main" val="341825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8A0A1-096A-CB6A-BF90-7B5AF3A8DDD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9FCFCE-4754-EC45-A61C-611F6DE7E449}"/>
              </a:ext>
            </a:extLst>
          </p:cNvPr>
          <p:cNvSpPr>
            <a:spLocks noGrp="1"/>
          </p:cNvSpPr>
          <p:nvPr>
            <p:ph idx="1"/>
          </p:nvPr>
        </p:nvSpPr>
        <p:spPr>
          <a:xfrm>
            <a:off x="942163" y="2237909"/>
            <a:ext cx="10265341" cy="3210487"/>
          </a:xfrm>
        </p:spPr>
        <p:txBody>
          <a:bodyPr vert="horz" lIns="91440" tIns="45720" rIns="91440" bIns="45720" rtlCol="0" anchor="t">
            <a:noAutofit/>
          </a:bodyPr>
          <a:lstStyle/>
          <a:p>
            <a:pPr marL="0" indent="0">
              <a:buNone/>
            </a:pPr>
            <a:r>
              <a:rPr lang="en-US" sz="2400">
                <a:solidFill>
                  <a:srgbClr val="2E2E2E"/>
                </a:solidFill>
                <a:latin typeface="Arial"/>
                <a:cs typeface="Arial"/>
              </a:rPr>
              <a:t>Our partners on this project are our EDF members in Ukraine:</a:t>
            </a:r>
            <a:endParaRPr lang="en-US" sz="2400"/>
          </a:p>
          <a:p>
            <a:pPr marL="0" indent="0">
              <a:buNone/>
            </a:pPr>
            <a:r>
              <a:rPr lang="en-US" sz="2400" u="sng">
                <a:solidFill>
                  <a:srgbClr val="001F30"/>
                </a:solidFill>
                <a:latin typeface="Arial"/>
                <a:cs typeface="Times New Roman"/>
                <a:hlinkClick r:id="rId2"/>
              </a:rPr>
              <a:t>The National Association of Persons with Disabilities (NAPD)</a:t>
            </a:r>
            <a:endParaRPr lang="en-US" sz="2400">
              <a:latin typeface="Arial"/>
            </a:endParaRPr>
          </a:p>
          <a:p>
            <a:pPr marL="0" indent="0">
              <a:buNone/>
            </a:pPr>
            <a:r>
              <a:rPr lang="en-US" sz="2400" u="sng">
                <a:solidFill>
                  <a:srgbClr val="001F30"/>
                </a:solidFill>
                <a:latin typeface="Arial"/>
                <a:cs typeface="Times New Roman"/>
                <a:hlinkClick r:id="rId3"/>
              </a:rPr>
              <a:t>League of the Strong (LoS)</a:t>
            </a:r>
            <a:endParaRPr lang="en-US" sz="2400">
              <a:latin typeface="Arial"/>
            </a:endParaRPr>
          </a:p>
          <a:p>
            <a:pPr marL="0" indent="0">
              <a:buNone/>
            </a:pPr>
            <a:endParaRPr lang="en-US" sz="2400">
              <a:solidFill>
                <a:srgbClr val="001F30"/>
              </a:solidFill>
              <a:latin typeface="Arial"/>
              <a:cs typeface="Arial"/>
            </a:endParaRPr>
          </a:p>
          <a:p>
            <a:pPr marL="0" indent="0">
              <a:buNone/>
            </a:pPr>
            <a:r>
              <a:rPr lang="en-US" sz="2400">
                <a:solidFill>
                  <a:srgbClr val="2E2E2E"/>
                </a:solidFill>
                <a:latin typeface="Arial"/>
                <a:cs typeface="Arial"/>
              </a:rPr>
              <a:t>The project is funded by the German Federal Foreign Office (GFFO) and the Christian Blind Mission (CBM).</a:t>
            </a:r>
            <a:endParaRPr lang="en-US" sz="2400"/>
          </a:p>
          <a:p>
            <a:endParaRPr lang="en-US" sz="2400">
              <a:solidFill>
                <a:srgbClr val="2E2E2E"/>
              </a:solidFill>
              <a:latin typeface="Arial"/>
              <a:cs typeface="Times New Roman"/>
            </a:endParaRPr>
          </a:p>
          <a:p>
            <a:endParaRPr lang="en-US" sz="2400">
              <a:solidFill>
                <a:srgbClr val="2E2E2E"/>
              </a:solidFill>
              <a:latin typeface="Arial"/>
              <a:cs typeface="Arial"/>
            </a:endParaRPr>
          </a:p>
        </p:txBody>
      </p:sp>
      <p:sp>
        <p:nvSpPr>
          <p:cNvPr id="4" name="Content Placeholder 3">
            <a:extLst>
              <a:ext uri="{FF2B5EF4-FFF2-40B4-BE49-F238E27FC236}">
                <a16:creationId xmlns:a16="http://schemas.microsoft.com/office/drawing/2014/main" id="{2A1B1002-1C7D-21E0-E5A7-4923FD75032C}"/>
              </a:ext>
            </a:extLst>
          </p:cNvPr>
          <p:cNvSpPr>
            <a:spLocks noGrp="1"/>
          </p:cNvSpPr>
          <p:nvPr>
            <p:ph idx="12"/>
          </p:nvPr>
        </p:nvSpPr>
        <p:spPr/>
        <p:txBody>
          <a:bodyPr vert="horz" lIns="91440" tIns="45720" rIns="91440" bIns="45720" rtlCol="0" anchor="t">
            <a:noAutofit/>
          </a:bodyPr>
          <a:lstStyle/>
          <a:p>
            <a:r>
              <a:rPr lang="en-BE">
                <a:latin typeface="Arial"/>
                <a:cs typeface="Arial"/>
              </a:rPr>
              <a:t>Empower Ukraine – Our Partners</a:t>
            </a:r>
            <a:endParaRPr lang="en-BE" err="1"/>
          </a:p>
        </p:txBody>
      </p:sp>
      <p:pic>
        <p:nvPicPr>
          <p:cNvPr id="5" name="Picture 4" descr="Funded by the European Union logo">
            <a:extLst>
              <a:ext uri="{FF2B5EF4-FFF2-40B4-BE49-F238E27FC236}">
                <a16:creationId xmlns:a16="http://schemas.microsoft.com/office/drawing/2014/main" id="{67F058BD-D4C4-126D-58DF-7D9E6BFC749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15290" y="265488"/>
            <a:ext cx="1171873" cy="1187568"/>
          </a:xfrm>
          <a:prstGeom prst="rect">
            <a:avLst/>
          </a:prstGeom>
          <a:noFill/>
          <a:ln>
            <a:noFill/>
          </a:ln>
        </p:spPr>
      </p:pic>
    </p:spTree>
    <p:extLst>
      <p:ext uri="{BB962C8B-B14F-4D97-AF65-F5344CB8AC3E}">
        <p14:creationId xmlns:p14="http://schemas.microsoft.com/office/powerpoint/2010/main" val="4262697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6E704-6950-4321-ED2C-7B02E0CE4DF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3EA440-B1F2-AA2B-BECA-69D5AD6008CC}"/>
              </a:ext>
            </a:extLst>
          </p:cNvPr>
          <p:cNvSpPr>
            <a:spLocks noGrp="1"/>
          </p:cNvSpPr>
          <p:nvPr>
            <p:ph idx="1"/>
          </p:nvPr>
        </p:nvSpPr>
        <p:spPr>
          <a:xfrm>
            <a:off x="412997" y="2142659"/>
            <a:ext cx="5905007" cy="4004236"/>
          </a:xfrm>
        </p:spPr>
        <p:txBody>
          <a:bodyPr vert="horz" lIns="91440" tIns="45720" rIns="91440" bIns="45720" rtlCol="0" anchor="t">
            <a:noAutofit/>
          </a:bodyPr>
          <a:lstStyle/>
          <a:p>
            <a:r>
              <a:rPr lang="en-US" sz="2400">
                <a:solidFill>
                  <a:srgbClr val="2E2E2E"/>
                </a:solidFill>
                <a:latin typeface="Arial"/>
                <a:cs typeface="Times New Roman"/>
              </a:rPr>
              <a:t>€937,062 provided in cash </a:t>
            </a:r>
            <a:endParaRPr lang="en-US" sz="2400">
              <a:solidFill>
                <a:srgbClr val="000000"/>
              </a:solidFill>
              <a:latin typeface="Arial"/>
            </a:endParaRPr>
          </a:p>
          <a:p>
            <a:r>
              <a:rPr lang="en-US" sz="2400">
                <a:solidFill>
                  <a:srgbClr val="2E2E2E"/>
                </a:solidFill>
                <a:latin typeface="Arial"/>
                <a:cs typeface="Times New Roman"/>
              </a:rPr>
              <a:t>7694 people transported to health care</a:t>
            </a:r>
            <a:endParaRPr lang="en-US" sz="2400">
              <a:latin typeface="Arial"/>
            </a:endParaRPr>
          </a:p>
          <a:p>
            <a:r>
              <a:rPr lang="en-US" sz="2400">
                <a:solidFill>
                  <a:srgbClr val="2E2E2E"/>
                </a:solidFill>
                <a:latin typeface="Arial"/>
                <a:cs typeface="Times New Roman"/>
              </a:rPr>
              <a:t>1591 people given assistive devices</a:t>
            </a:r>
            <a:endParaRPr lang="en-US" sz="2400">
              <a:latin typeface="Arial"/>
            </a:endParaRPr>
          </a:p>
          <a:p>
            <a:r>
              <a:rPr lang="en-US" sz="2400">
                <a:solidFill>
                  <a:srgbClr val="2E2E2E"/>
                </a:solidFill>
                <a:latin typeface="Arial"/>
                <a:cs typeface="Times New Roman"/>
              </a:rPr>
              <a:t>1145 health professionals trained on disability inclusion</a:t>
            </a:r>
            <a:endParaRPr lang="en-US" sz="2400">
              <a:solidFill>
                <a:srgbClr val="000000"/>
              </a:solidFill>
              <a:latin typeface="Arial"/>
            </a:endParaRPr>
          </a:p>
          <a:p>
            <a:r>
              <a:rPr lang="en-US" sz="2400">
                <a:solidFill>
                  <a:srgbClr val="2E2E2E"/>
                </a:solidFill>
                <a:latin typeface="Arial"/>
                <a:cs typeface="Times New Roman"/>
              </a:rPr>
              <a:t>1074 humanitarians increased awareness of disability rights</a:t>
            </a:r>
            <a:endParaRPr lang="en-US" sz="2400">
              <a:latin typeface="Arial"/>
            </a:endParaRPr>
          </a:p>
          <a:p>
            <a:endParaRPr lang="en-US" sz="2400">
              <a:solidFill>
                <a:srgbClr val="2E2E2E"/>
              </a:solidFill>
              <a:latin typeface="Arial"/>
              <a:cs typeface="Arial"/>
            </a:endParaRPr>
          </a:p>
        </p:txBody>
      </p:sp>
      <p:sp>
        <p:nvSpPr>
          <p:cNvPr id="4" name="Content Placeholder 3">
            <a:extLst>
              <a:ext uri="{FF2B5EF4-FFF2-40B4-BE49-F238E27FC236}">
                <a16:creationId xmlns:a16="http://schemas.microsoft.com/office/drawing/2014/main" id="{4C9126A6-8B47-78C6-CD79-08530AA8AF83}"/>
              </a:ext>
            </a:extLst>
          </p:cNvPr>
          <p:cNvSpPr>
            <a:spLocks noGrp="1"/>
          </p:cNvSpPr>
          <p:nvPr>
            <p:ph idx="12"/>
          </p:nvPr>
        </p:nvSpPr>
        <p:spPr/>
        <p:txBody>
          <a:bodyPr vert="horz" lIns="91440" tIns="45720" rIns="91440" bIns="45720" rtlCol="0" anchor="t">
            <a:noAutofit/>
          </a:bodyPr>
          <a:lstStyle/>
          <a:p>
            <a:r>
              <a:rPr lang="en-BE">
                <a:latin typeface="Arial"/>
                <a:cs typeface="Arial"/>
              </a:rPr>
              <a:t>Empower Ukraine in Numbers</a:t>
            </a:r>
            <a:endParaRPr lang="en-BE"/>
          </a:p>
        </p:txBody>
      </p:sp>
      <p:pic>
        <p:nvPicPr>
          <p:cNvPr id="5" name="Picture 4" descr="Funded by the European Union logo">
            <a:extLst>
              <a:ext uri="{FF2B5EF4-FFF2-40B4-BE49-F238E27FC236}">
                <a16:creationId xmlns:a16="http://schemas.microsoft.com/office/drawing/2014/main" id="{C28BBAB3-0DD1-36E5-61D7-80DC2F23901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5290" y="265488"/>
            <a:ext cx="1171873" cy="1187568"/>
          </a:xfrm>
          <a:prstGeom prst="rect">
            <a:avLst/>
          </a:prstGeom>
          <a:noFill/>
          <a:ln>
            <a:noFill/>
          </a:ln>
        </p:spPr>
      </p:pic>
      <p:pic>
        <p:nvPicPr>
          <p:cNvPr id="6" name="Picture 5" descr="A picture of a family on a floral wall from Lutsk in Ukraine">
            <a:extLst>
              <a:ext uri="{FF2B5EF4-FFF2-40B4-BE49-F238E27FC236}">
                <a16:creationId xmlns:a16="http://schemas.microsoft.com/office/drawing/2014/main" id="{729A33EE-8CF0-525E-FF66-4EE9A50141DB}"/>
              </a:ext>
            </a:extLst>
          </p:cNvPr>
          <p:cNvPicPr>
            <a:picLocks noChangeAspect="1"/>
          </p:cNvPicPr>
          <p:nvPr/>
        </p:nvPicPr>
        <p:blipFill>
          <a:blip r:embed="rId3"/>
          <a:srcRect l="14393" t="11970" r="18878" b="20948"/>
          <a:stretch>
            <a:fillRect/>
          </a:stretch>
        </p:blipFill>
        <p:spPr>
          <a:xfrm>
            <a:off x="6424082" y="1841500"/>
            <a:ext cx="5450420" cy="4307423"/>
          </a:xfrm>
          <a:prstGeom prst="rect">
            <a:avLst/>
          </a:prstGeom>
        </p:spPr>
      </p:pic>
    </p:spTree>
    <p:extLst>
      <p:ext uri="{BB962C8B-B14F-4D97-AF65-F5344CB8AC3E}">
        <p14:creationId xmlns:p14="http://schemas.microsoft.com/office/powerpoint/2010/main" val="259799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312F3-3473-F2BB-EB4A-D9A178A74377}"/>
              </a:ext>
            </a:extLst>
          </p:cNvPr>
          <p:cNvSpPr>
            <a:spLocks noGrp="1"/>
          </p:cNvSpPr>
          <p:nvPr>
            <p:ph type="title"/>
          </p:nvPr>
        </p:nvSpPr>
        <p:spPr/>
        <p:txBody>
          <a:bodyPr/>
          <a:lstStyle/>
          <a:p>
            <a:r>
              <a:rPr lang="fr-BE"/>
              <a:t>Agenda</a:t>
            </a:r>
            <a:endParaRPr lang="en-BE"/>
          </a:p>
        </p:txBody>
      </p:sp>
      <p:sp>
        <p:nvSpPr>
          <p:cNvPr id="3" name="Content Placeholder 2">
            <a:extLst>
              <a:ext uri="{FF2B5EF4-FFF2-40B4-BE49-F238E27FC236}">
                <a16:creationId xmlns:a16="http://schemas.microsoft.com/office/drawing/2014/main" id="{9F6BA8F3-7FC7-F6AC-1FC3-72B0FE509408}"/>
              </a:ext>
            </a:extLst>
          </p:cNvPr>
          <p:cNvSpPr>
            <a:spLocks noGrp="1"/>
          </p:cNvSpPr>
          <p:nvPr>
            <p:ph idx="1"/>
          </p:nvPr>
        </p:nvSpPr>
        <p:spPr/>
        <p:txBody>
          <a:bodyPr/>
          <a:lstStyle/>
          <a:p>
            <a:r>
              <a:rPr lang="fr-BE"/>
              <a:t>Round of Introduction</a:t>
            </a:r>
            <a:endParaRPr lang="en-BE"/>
          </a:p>
        </p:txBody>
      </p:sp>
      <p:sp>
        <p:nvSpPr>
          <p:cNvPr id="5" name="Content Placeholder 4">
            <a:extLst>
              <a:ext uri="{FF2B5EF4-FFF2-40B4-BE49-F238E27FC236}">
                <a16:creationId xmlns:a16="http://schemas.microsoft.com/office/drawing/2014/main" id="{C2C857AF-9F67-A156-270C-BA0E94EA90AA}"/>
              </a:ext>
            </a:extLst>
          </p:cNvPr>
          <p:cNvSpPr>
            <a:spLocks noGrp="1"/>
          </p:cNvSpPr>
          <p:nvPr>
            <p:ph idx="14"/>
          </p:nvPr>
        </p:nvSpPr>
        <p:spPr>
          <a:xfrm>
            <a:off x="871538" y="2682409"/>
            <a:ext cx="10512102" cy="504806"/>
          </a:xfrm>
        </p:spPr>
        <p:txBody>
          <a:bodyPr/>
          <a:lstStyle/>
          <a:p>
            <a:r>
              <a:rPr lang="fr-BE"/>
              <a:t>The EU Budget &amp; </a:t>
            </a:r>
            <a:r>
              <a:rPr lang="fr-BE" err="1"/>
              <a:t>What</a:t>
            </a:r>
            <a:r>
              <a:rPr lang="fr-BE"/>
              <a:t> </a:t>
            </a:r>
            <a:r>
              <a:rPr lang="fr-BE" err="1"/>
              <a:t>we</a:t>
            </a:r>
            <a:r>
              <a:rPr lang="fr-BE"/>
              <a:t> know &amp; Update on </a:t>
            </a:r>
            <a:r>
              <a:rPr lang="fr-BE" err="1"/>
              <a:t>financing</a:t>
            </a:r>
            <a:r>
              <a:rPr lang="fr-BE"/>
              <a:t> </a:t>
            </a:r>
            <a:r>
              <a:rPr lang="fr-BE" err="1"/>
              <a:t>NGOs</a:t>
            </a:r>
            <a:endParaRPr lang="en-BE"/>
          </a:p>
        </p:txBody>
      </p:sp>
      <p:sp>
        <p:nvSpPr>
          <p:cNvPr id="6" name="Content Placeholder 5">
            <a:extLst>
              <a:ext uri="{FF2B5EF4-FFF2-40B4-BE49-F238E27FC236}">
                <a16:creationId xmlns:a16="http://schemas.microsoft.com/office/drawing/2014/main" id="{AAB06F56-1141-B892-EA35-77917FDFB302}"/>
              </a:ext>
            </a:extLst>
          </p:cNvPr>
          <p:cNvSpPr>
            <a:spLocks noGrp="1"/>
          </p:cNvSpPr>
          <p:nvPr>
            <p:ph idx="15"/>
          </p:nvPr>
        </p:nvSpPr>
        <p:spPr>
          <a:xfrm>
            <a:off x="871537" y="3623773"/>
            <a:ext cx="10512101" cy="504806"/>
          </a:xfrm>
        </p:spPr>
        <p:txBody>
          <a:bodyPr vert="horz" lIns="91440" tIns="45720" rIns="91440" bIns="45720" rtlCol="0" anchor="t">
            <a:noAutofit/>
          </a:bodyPr>
          <a:lstStyle/>
          <a:p>
            <a:r>
              <a:rPr lang="fr-BE" err="1">
                <a:latin typeface="Arial"/>
                <a:cs typeface="Arial"/>
              </a:rPr>
              <a:t>Passengers</a:t>
            </a:r>
            <a:r>
              <a:rPr lang="fr-BE">
                <a:latin typeface="Arial"/>
                <a:cs typeface="Arial"/>
              </a:rPr>
              <a:t> Rights &amp; Human Rights Report</a:t>
            </a:r>
            <a:endParaRPr lang="fr-BE"/>
          </a:p>
        </p:txBody>
      </p:sp>
      <p:sp>
        <p:nvSpPr>
          <p:cNvPr id="11" name="Content Placeholder 5">
            <a:extLst>
              <a:ext uri="{FF2B5EF4-FFF2-40B4-BE49-F238E27FC236}">
                <a16:creationId xmlns:a16="http://schemas.microsoft.com/office/drawing/2014/main" id="{64073CC7-7723-5A57-4A8C-96CFEA0CD987}"/>
              </a:ext>
            </a:extLst>
          </p:cNvPr>
          <p:cNvSpPr txBox="1">
            <a:spLocks/>
          </p:cNvSpPr>
          <p:nvPr/>
        </p:nvSpPr>
        <p:spPr>
          <a:xfrm>
            <a:off x="871537" y="4565137"/>
            <a:ext cx="10512101" cy="504806"/>
          </a:xfrm>
          <a:prstGeom prst="rect">
            <a:avLst/>
          </a:prstGeom>
          <a:solidFill>
            <a:srgbClr val="0B5F8E"/>
          </a:solidFill>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err="1">
                <a:latin typeface="Arial"/>
                <a:cs typeface="Arial"/>
              </a:rPr>
              <a:t>Climate</a:t>
            </a:r>
            <a:r>
              <a:rPr lang="fr-BE">
                <a:latin typeface="Arial"/>
                <a:cs typeface="Arial"/>
              </a:rPr>
              <a:t> Action &amp; State of </a:t>
            </a:r>
            <a:r>
              <a:rPr lang="fr-BE" err="1">
                <a:latin typeface="Arial"/>
                <a:cs typeface="Arial"/>
              </a:rPr>
              <a:t>Persons</a:t>
            </a:r>
            <a:r>
              <a:rPr lang="fr-BE">
                <a:latin typeface="Arial"/>
                <a:cs typeface="Arial"/>
              </a:rPr>
              <a:t> </a:t>
            </a:r>
            <a:r>
              <a:rPr lang="fr-BE" err="1">
                <a:latin typeface="Arial"/>
                <a:cs typeface="Arial"/>
              </a:rPr>
              <a:t>with</a:t>
            </a:r>
            <a:r>
              <a:rPr lang="fr-BE">
                <a:latin typeface="Arial"/>
                <a:cs typeface="Arial"/>
              </a:rPr>
              <a:t> </a:t>
            </a:r>
            <a:r>
              <a:rPr lang="fr-BE" err="1">
                <a:latin typeface="Arial"/>
                <a:cs typeface="Arial"/>
              </a:rPr>
              <a:t>Disabilities</a:t>
            </a:r>
            <a:r>
              <a:rPr lang="fr-BE">
                <a:latin typeface="Arial"/>
                <a:cs typeface="Arial"/>
              </a:rPr>
              <a:t> in Ukraine </a:t>
            </a:r>
            <a:endParaRPr lang="fr-BE"/>
          </a:p>
        </p:txBody>
      </p:sp>
      <p:sp>
        <p:nvSpPr>
          <p:cNvPr id="12" name="Content Placeholder 5">
            <a:extLst>
              <a:ext uri="{FF2B5EF4-FFF2-40B4-BE49-F238E27FC236}">
                <a16:creationId xmlns:a16="http://schemas.microsoft.com/office/drawing/2014/main" id="{72A05761-044C-A54D-613E-C8A75C66945E}"/>
              </a:ext>
            </a:extLst>
          </p:cNvPr>
          <p:cNvSpPr txBox="1">
            <a:spLocks/>
          </p:cNvSpPr>
          <p:nvPr/>
        </p:nvSpPr>
        <p:spPr>
          <a:xfrm>
            <a:off x="731837" y="5506501"/>
            <a:ext cx="10512101" cy="504806"/>
          </a:xfrm>
          <a:prstGeom prst="rect">
            <a:avLst/>
          </a:prstGeom>
          <a:solidFill>
            <a:srgbClr val="0B5F8E"/>
          </a:solidFill>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a:latin typeface="Arial"/>
                <a:cs typeface="Arial"/>
              </a:rPr>
              <a:t>Updates on </a:t>
            </a:r>
            <a:r>
              <a:rPr lang="fr-BE" err="1">
                <a:latin typeface="Arial"/>
                <a:cs typeface="Arial"/>
              </a:rPr>
              <a:t>events</a:t>
            </a:r>
            <a:r>
              <a:rPr lang="fr-BE">
                <a:latin typeface="Arial"/>
                <a:cs typeface="Arial"/>
              </a:rPr>
              <a:t> &amp; trainings  </a:t>
            </a:r>
            <a:r>
              <a:rPr lang="fr-BE" err="1">
                <a:latin typeface="Arial"/>
                <a:cs typeface="Arial"/>
              </a:rPr>
              <a:t>from</a:t>
            </a:r>
            <a:r>
              <a:rPr lang="fr-BE">
                <a:latin typeface="Arial"/>
                <a:cs typeface="Arial"/>
              </a:rPr>
              <a:t> EDF &amp; </a:t>
            </a:r>
            <a:r>
              <a:rPr lang="fr-BE" err="1">
                <a:latin typeface="Arial"/>
                <a:cs typeface="Arial"/>
              </a:rPr>
              <a:t>Members</a:t>
            </a:r>
            <a:endParaRPr lang="en-BE">
              <a:latin typeface="Arial"/>
              <a:cs typeface="Arial"/>
            </a:endParaRPr>
          </a:p>
        </p:txBody>
      </p:sp>
      <p:pic>
        <p:nvPicPr>
          <p:cNvPr id="4" name="Picture 3" descr="Funded by the European Union logo">
            <a:extLst>
              <a:ext uri="{FF2B5EF4-FFF2-40B4-BE49-F238E27FC236}">
                <a16:creationId xmlns:a16="http://schemas.microsoft.com/office/drawing/2014/main" id="{9D82CE35-8355-89EB-C109-B3C90E2FFA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2065" y="116919"/>
            <a:ext cx="1171873" cy="1187568"/>
          </a:xfrm>
          <a:prstGeom prst="rect">
            <a:avLst/>
          </a:prstGeom>
          <a:noFill/>
          <a:ln>
            <a:noFill/>
          </a:ln>
        </p:spPr>
      </p:pic>
    </p:spTree>
    <p:extLst>
      <p:ext uri="{BB962C8B-B14F-4D97-AF65-F5344CB8AC3E}">
        <p14:creationId xmlns:p14="http://schemas.microsoft.com/office/powerpoint/2010/main" val="3597388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7DC05-C629-CF05-B417-E1B8F54AA7B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AB517C-3319-AC6C-ED11-29212D9EA6F1}"/>
              </a:ext>
            </a:extLst>
          </p:cNvPr>
          <p:cNvSpPr>
            <a:spLocks noGrp="1"/>
          </p:cNvSpPr>
          <p:nvPr>
            <p:ph idx="1"/>
          </p:nvPr>
        </p:nvSpPr>
        <p:spPr>
          <a:xfrm>
            <a:off x="942163" y="1962743"/>
            <a:ext cx="10646341" cy="4501652"/>
          </a:xfrm>
        </p:spPr>
        <p:txBody>
          <a:bodyPr vert="horz" lIns="91440" tIns="45720" rIns="91440" bIns="45720" rtlCol="0" anchor="t">
            <a:noAutofit/>
          </a:bodyPr>
          <a:lstStyle/>
          <a:p>
            <a:r>
              <a:rPr lang="en-US" sz="2200">
                <a:solidFill>
                  <a:srgbClr val="2E2E2E"/>
                </a:solidFill>
                <a:latin typeface="Arial"/>
                <a:cs typeface="Times New Roman"/>
              </a:rPr>
              <a:t>Cash is being used to pay for medicines and health scans – we are investigating the possibilities for advocacy.</a:t>
            </a:r>
          </a:p>
          <a:p>
            <a:r>
              <a:rPr lang="en-US" sz="2200">
                <a:solidFill>
                  <a:srgbClr val="2E2E2E"/>
                </a:solidFill>
                <a:latin typeface="Arial"/>
                <a:cs typeface="Times New Roman"/>
              </a:rPr>
              <a:t>Veterans and disability movement and the strategic advantages of collaboration.</a:t>
            </a:r>
          </a:p>
          <a:p>
            <a:r>
              <a:rPr lang="en-US" sz="2200">
                <a:solidFill>
                  <a:srgbClr val="2E2E2E"/>
                </a:solidFill>
                <a:latin typeface="Arial"/>
                <a:cs typeface="Times New Roman"/>
              </a:rPr>
              <a:t>Humanitarian actors need training – We developed an online E-learning (fully inclusive).</a:t>
            </a:r>
          </a:p>
          <a:p>
            <a:r>
              <a:rPr lang="en-US" sz="2200">
                <a:solidFill>
                  <a:srgbClr val="2E2E2E"/>
                </a:solidFill>
                <a:latin typeface="Arial"/>
                <a:cs typeface="Times New Roman"/>
              </a:rPr>
              <a:t>Security of persons with disabilities remains low – New inclusive E-learning for persons with disabilities, the world's first.</a:t>
            </a:r>
          </a:p>
          <a:p>
            <a:r>
              <a:rPr lang="en-US" sz="2200">
                <a:solidFill>
                  <a:srgbClr val="2E2E2E"/>
                </a:solidFill>
                <a:latin typeface="Arial"/>
                <a:cs typeface="Times New Roman"/>
              </a:rPr>
              <a:t>Laws are being reviewed rapidly, need for legal advice.</a:t>
            </a:r>
          </a:p>
          <a:p>
            <a:r>
              <a:rPr lang="en-US" sz="2200">
                <a:solidFill>
                  <a:srgbClr val="2E2E2E"/>
                </a:solidFill>
                <a:latin typeface="Arial"/>
                <a:cs typeface="Times New Roman"/>
              </a:rPr>
              <a:t>Many emerging and important areas.</a:t>
            </a:r>
          </a:p>
          <a:p>
            <a:endParaRPr lang="en-US" sz="2400">
              <a:solidFill>
                <a:srgbClr val="2E2E2E"/>
              </a:solidFill>
              <a:latin typeface="Arial"/>
              <a:cs typeface="Times New Roman"/>
            </a:endParaRPr>
          </a:p>
          <a:p>
            <a:endParaRPr lang="en-US" sz="2400">
              <a:solidFill>
                <a:srgbClr val="2E2E2E"/>
              </a:solidFill>
              <a:latin typeface="Arial"/>
              <a:cs typeface="Arial"/>
            </a:endParaRPr>
          </a:p>
        </p:txBody>
      </p:sp>
      <p:sp>
        <p:nvSpPr>
          <p:cNvPr id="4" name="Content Placeholder 3">
            <a:extLst>
              <a:ext uri="{FF2B5EF4-FFF2-40B4-BE49-F238E27FC236}">
                <a16:creationId xmlns:a16="http://schemas.microsoft.com/office/drawing/2014/main" id="{D678602B-D458-E18F-A6A8-8D71509FFB87}"/>
              </a:ext>
            </a:extLst>
          </p:cNvPr>
          <p:cNvSpPr>
            <a:spLocks noGrp="1"/>
          </p:cNvSpPr>
          <p:nvPr>
            <p:ph idx="12"/>
          </p:nvPr>
        </p:nvSpPr>
        <p:spPr/>
        <p:txBody>
          <a:bodyPr vert="horz" lIns="91440" tIns="45720" rIns="91440" bIns="45720" rtlCol="0" anchor="t">
            <a:noAutofit/>
          </a:bodyPr>
          <a:lstStyle/>
          <a:p>
            <a:r>
              <a:rPr lang="en-BE">
                <a:latin typeface="Arial"/>
                <a:cs typeface="Arial"/>
              </a:rPr>
              <a:t>Current priorities in Ukraine</a:t>
            </a:r>
            <a:endParaRPr lang="en-BE"/>
          </a:p>
        </p:txBody>
      </p:sp>
      <p:pic>
        <p:nvPicPr>
          <p:cNvPr id="5" name="Picture 4" descr="Funded by the European Union logo">
            <a:extLst>
              <a:ext uri="{FF2B5EF4-FFF2-40B4-BE49-F238E27FC236}">
                <a16:creationId xmlns:a16="http://schemas.microsoft.com/office/drawing/2014/main" id="{DCA6B13C-D605-5ECB-01B3-6B5CEF3FC0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5290" y="265488"/>
            <a:ext cx="1171873" cy="1187568"/>
          </a:xfrm>
          <a:prstGeom prst="rect">
            <a:avLst/>
          </a:prstGeom>
          <a:noFill/>
          <a:ln>
            <a:noFill/>
          </a:ln>
        </p:spPr>
      </p:pic>
    </p:spTree>
    <p:extLst>
      <p:ext uri="{BB962C8B-B14F-4D97-AF65-F5344CB8AC3E}">
        <p14:creationId xmlns:p14="http://schemas.microsoft.com/office/powerpoint/2010/main" val="2220889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F581A-B962-E01E-82E9-160B954460E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E119A1-9F7E-BAF7-36DA-2D72F77015B6}"/>
              </a:ext>
            </a:extLst>
          </p:cNvPr>
          <p:cNvSpPr>
            <a:spLocks noGrp="1"/>
          </p:cNvSpPr>
          <p:nvPr>
            <p:ph idx="1"/>
          </p:nvPr>
        </p:nvSpPr>
        <p:spPr>
          <a:xfrm>
            <a:off x="741081" y="2015659"/>
            <a:ext cx="10466423" cy="4226487"/>
          </a:xfrm>
        </p:spPr>
        <p:txBody>
          <a:bodyPr vert="horz" lIns="91440" tIns="45720" rIns="91440" bIns="45720" rtlCol="0" anchor="t">
            <a:noAutofit/>
          </a:bodyPr>
          <a:lstStyle/>
          <a:p>
            <a:r>
              <a:rPr lang="en-US" sz="2000">
                <a:solidFill>
                  <a:srgbClr val="2E2E2E"/>
                </a:solidFill>
                <a:latin typeface="Arial"/>
                <a:cs typeface="Arial"/>
              </a:rPr>
              <a:t>Empower Ukraine is a </a:t>
            </a:r>
            <a:r>
              <a:rPr lang="en-US" sz="2000" err="1">
                <a:solidFill>
                  <a:srgbClr val="2E2E2E"/>
                </a:solidFill>
                <a:latin typeface="Arial"/>
                <a:cs typeface="Arial"/>
              </a:rPr>
              <a:t>programme</a:t>
            </a:r>
            <a:r>
              <a:rPr lang="en-US" sz="2000">
                <a:solidFill>
                  <a:srgbClr val="2E2E2E"/>
                </a:solidFill>
                <a:latin typeface="Arial"/>
                <a:cs typeface="Arial"/>
              </a:rPr>
              <a:t> at EDF that aims to improve humanitarian aid by making it more inclusive of persons with disabilities. </a:t>
            </a:r>
            <a:endParaRPr lang="en-US" sz="2000">
              <a:solidFill>
                <a:srgbClr val="000000"/>
              </a:solidFill>
            </a:endParaRPr>
          </a:p>
          <a:p>
            <a:r>
              <a:rPr lang="en-US" sz="2000">
                <a:solidFill>
                  <a:srgbClr val="2E2E2E"/>
                </a:solidFill>
                <a:latin typeface="Arial"/>
                <a:cs typeface="Arial"/>
              </a:rPr>
              <a:t>By implementing our own humanitarian aid </a:t>
            </a:r>
            <a:r>
              <a:rPr lang="en-US" sz="2000" err="1">
                <a:solidFill>
                  <a:srgbClr val="2E2E2E"/>
                </a:solidFill>
                <a:latin typeface="Arial"/>
                <a:cs typeface="Arial"/>
              </a:rPr>
              <a:t>programme</a:t>
            </a:r>
            <a:r>
              <a:rPr lang="en-US" sz="2000">
                <a:solidFill>
                  <a:srgbClr val="2E2E2E"/>
                </a:solidFill>
                <a:latin typeface="Arial"/>
                <a:cs typeface="Arial"/>
              </a:rPr>
              <a:t>, we demonstrate how it should be done to others. We also train health care workers, government decision makers and humanitarians on how to be more disability inclusive. </a:t>
            </a:r>
            <a:endParaRPr lang="en-US" sz="2000">
              <a:solidFill>
                <a:srgbClr val="000000"/>
              </a:solidFill>
            </a:endParaRPr>
          </a:p>
          <a:p>
            <a:r>
              <a:rPr lang="en-US" sz="2000">
                <a:solidFill>
                  <a:srgbClr val="2E2E2E"/>
                </a:solidFill>
                <a:latin typeface="Arial"/>
                <a:cs typeface="Arial"/>
              </a:rPr>
              <a:t>Our advocacy is aimed at the European Union, national governments and at the provincial and municipal level inside Ukraine as well as with humanitarian aid workers.</a:t>
            </a:r>
            <a:endParaRPr lang="en-US" sz="2000"/>
          </a:p>
          <a:p>
            <a:r>
              <a:rPr lang="en-US" sz="2000">
                <a:solidFill>
                  <a:srgbClr val="2E2E2E"/>
                </a:solidFill>
                <a:latin typeface="Arial"/>
                <a:cs typeface="Arial"/>
              </a:rPr>
              <a:t>We strengthen organizations of persons with disabilities to better demand disability rights.</a:t>
            </a:r>
          </a:p>
          <a:p>
            <a:r>
              <a:rPr lang="en-US" sz="2000">
                <a:solidFill>
                  <a:srgbClr val="2E2E2E"/>
                </a:solidFill>
                <a:latin typeface="Arial"/>
                <a:cs typeface="Arial"/>
              </a:rPr>
              <a:t>The environment changes rapidly and adaptability, flexibility whilst still being accountable is pivotal to success. EDF works with partners to try to adapt and respond effectively.</a:t>
            </a:r>
          </a:p>
          <a:p>
            <a:pPr marL="0" indent="0">
              <a:buNone/>
            </a:pPr>
            <a:endParaRPr lang="en-US" sz="2400">
              <a:solidFill>
                <a:srgbClr val="2E2E2E"/>
              </a:solidFill>
              <a:latin typeface="Arial"/>
              <a:cs typeface="Arial"/>
            </a:endParaRPr>
          </a:p>
          <a:p>
            <a:pPr marL="0" indent="0">
              <a:buNone/>
            </a:pPr>
            <a:endParaRPr lang="en-US" sz="2400">
              <a:solidFill>
                <a:srgbClr val="2E2E2E"/>
              </a:solidFill>
              <a:latin typeface="Arial"/>
              <a:cs typeface="Arial"/>
            </a:endParaRPr>
          </a:p>
          <a:p>
            <a:endParaRPr lang="en-US" sz="2400">
              <a:solidFill>
                <a:srgbClr val="2E2E2E"/>
              </a:solidFill>
              <a:latin typeface="Arial"/>
              <a:cs typeface="Times New Roman"/>
            </a:endParaRPr>
          </a:p>
          <a:p>
            <a:endParaRPr lang="en-US" sz="2400">
              <a:solidFill>
                <a:srgbClr val="2E2E2E"/>
              </a:solidFill>
              <a:latin typeface="Arial"/>
              <a:cs typeface="Arial"/>
            </a:endParaRPr>
          </a:p>
        </p:txBody>
      </p:sp>
      <p:sp>
        <p:nvSpPr>
          <p:cNvPr id="4" name="Content Placeholder 3">
            <a:extLst>
              <a:ext uri="{FF2B5EF4-FFF2-40B4-BE49-F238E27FC236}">
                <a16:creationId xmlns:a16="http://schemas.microsoft.com/office/drawing/2014/main" id="{08F6D396-ED3A-1426-5404-B1E2E851AEC1}"/>
              </a:ext>
            </a:extLst>
          </p:cNvPr>
          <p:cNvSpPr>
            <a:spLocks noGrp="1"/>
          </p:cNvSpPr>
          <p:nvPr>
            <p:ph idx="12"/>
          </p:nvPr>
        </p:nvSpPr>
        <p:spPr/>
        <p:txBody>
          <a:bodyPr vert="horz" lIns="91440" tIns="45720" rIns="91440" bIns="45720" rtlCol="0" anchor="t">
            <a:noAutofit/>
          </a:bodyPr>
          <a:lstStyle/>
          <a:p>
            <a:r>
              <a:rPr lang="en-BE">
                <a:latin typeface="Arial"/>
                <a:cs typeface="Arial"/>
              </a:rPr>
              <a:t>Empower Ukraine – Summary</a:t>
            </a:r>
            <a:endParaRPr lang="en-BE" err="1"/>
          </a:p>
        </p:txBody>
      </p:sp>
      <p:pic>
        <p:nvPicPr>
          <p:cNvPr id="5" name="Picture 4" descr="Funded by the European Union logo">
            <a:extLst>
              <a:ext uri="{FF2B5EF4-FFF2-40B4-BE49-F238E27FC236}">
                <a16:creationId xmlns:a16="http://schemas.microsoft.com/office/drawing/2014/main" id="{7A2FC48E-336B-E2D5-0CE7-05E1C16B019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5290" y="265488"/>
            <a:ext cx="1171873" cy="1187568"/>
          </a:xfrm>
          <a:prstGeom prst="rect">
            <a:avLst/>
          </a:prstGeom>
          <a:noFill/>
          <a:ln>
            <a:noFill/>
          </a:ln>
        </p:spPr>
      </p:pic>
    </p:spTree>
    <p:extLst>
      <p:ext uri="{BB962C8B-B14F-4D97-AF65-F5344CB8AC3E}">
        <p14:creationId xmlns:p14="http://schemas.microsoft.com/office/powerpoint/2010/main" val="1988459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19574D-3381-7B3F-431F-CA3152790FAE}"/>
              </a:ext>
            </a:extLst>
          </p:cNvPr>
          <p:cNvSpPr>
            <a:spLocks noGrp="1"/>
          </p:cNvSpPr>
          <p:nvPr>
            <p:ph sz="quarter" idx="10"/>
          </p:nvPr>
        </p:nvSpPr>
        <p:spPr/>
        <p:txBody>
          <a:bodyPr/>
          <a:lstStyle/>
          <a:p>
            <a:r>
              <a:rPr lang="en-US"/>
              <a:t>Updates from EDF &amp; Members</a:t>
            </a:r>
            <a:endParaRPr lang="en-BE"/>
          </a:p>
        </p:txBody>
      </p:sp>
      <p:sp>
        <p:nvSpPr>
          <p:cNvPr id="3" name="Content Placeholder 2">
            <a:extLst>
              <a:ext uri="{FF2B5EF4-FFF2-40B4-BE49-F238E27FC236}">
                <a16:creationId xmlns:a16="http://schemas.microsoft.com/office/drawing/2014/main" id="{A1C07CD5-924C-E7EC-DC0A-42E08C1D3DAA}"/>
              </a:ext>
            </a:extLst>
          </p:cNvPr>
          <p:cNvSpPr>
            <a:spLocks noGrp="1"/>
          </p:cNvSpPr>
          <p:nvPr>
            <p:ph sz="quarter" idx="11"/>
          </p:nvPr>
        </p:nvSpPr>
        <p:spPr/>
        <p:txBody>
          <a:bodyPr/>
          <a:lstStyle/>
          <a:p>
            <a:r>
              <a:rPr lang="en-US"/>
              <a:t>Is there something you wish to share from your upcoming events campaigns?</a:t>
            </a:r>
            <a:endParaRPr lang="en-BE"/>
          </a:p>
        </p:txBody>
      </p:sp>
      <p:pic>
        <p:nvPicPr>
          <p:cNvPr id="4" name="Picture 3" descr="Funded by the European Union logo">
            <a:extLst>
              <a:ext uri="{FF2B5EF4-FFF2-40B4-BE49-F238E27FC236}">
                <a16:creationId xmlns:a16="http://schemas.microsoft.com/office/drawing/2014/main" id="{1B43B06F-3F9B-354A-13E0-0F4B14B2068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8166" y="253807"/>
            <a:ext cx="1171873" cy="1187568"/>
          </a:xfrm>
          <a:prstGeom prst="rect">
            <a:avLst/>
          </a:prstGeom>
          <a:noFill/>
          <a:ln>
            <a:noFill/>
          </a:ln>
        </p:spPr>
      </p:pic>
    </p:spTree>
    <p:extLst>
      <p:ext uri="{BB962C8B-B14F-4D97-AF65-F5344CB8AC3E}">
        <p14:creationId xmlns:p14="http://schemas.microsoft.com/office/powerpoint/2010/main" val="1698134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8A6731-F2B5-D95A-EC73-CB9D33A9A868}"/>
              </a:ext>
            </a:extLst>
          </p:cNvPr>
          <p:cNvSpPr>
            <a:spLocks noGrp="1"/>
          </p:cNvSpPr>
          <p:nvPr>
            <p:ph idx="1"/>
          </p:nvPr>
        </p:nvSpPr>
        <p:spPr/>
        <p:txBody>
          <a:bodyPr/>
          <a:lstStyle/>
          <a:p>
            <a:pPr marL="0" lvl="0" indent="0">
              <a:buSzPts val="1000"/>
              <a:buNone/>
              <a:tabLst>
                <a:tab pos="457200" algn="l"/>
              </a:tabLst>
            </a:pPr>
            <a:r>
              <a:rPr lang="fr-BE" sz="2800" b="1">
                <a:solidFill>
                  <a:srgbClr val="0A77B3"/>
                </a:solidFill>
                <a:effectLst/>
                <a:latin typeface="Tahoma" panose="020B0604030504040204" pitchFamily="34" charset="0"/>
                <a:ea typeface="Times New Roman" panose="02020603050405020304" pitchFamily="18" charset="0"/>
                <a:cs typeface="Aptos" panose="020B0004020202020204" pitchFamily="34" charset="0"/>
              </a:rPr>
              <a:t>June</a:t>
            </a:r>
            <a:endParaRPr lang="fr-BE" sz="2800" b="1">
              <a:effectLst/>
              <a:latin typeface="Aptos" panose="020B0004020202020204" pitchFamily="34" charset="0"/>
              <a:ea typeface="Times New Roman" panose="02020603050405020304" pitchFamily="18" charset="0"/>
              <a:cs typeface="Aptos" panose="020B00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BE" sz="2400" b="1" kern="100">
                <a:effectLst/>
                <a:latin typeface="Arial" panose="020B0604020202020204" pitchFamily="34" charset="0"/>
                <a:ea typeface="Aptos" panose="020B0004020202020204" pitchFamily="34" charset="0"/>
                <a:cs typeface="Times New Roman" panose="02020603050405020304" pitchFamily="18" charset="0"/>
              </a:rPr>
              <a:t>5 - 6 June (Antwerp, Belgium):</a:t>
            </a:r>
            <a:r>
              <a:rPr lang="en-BE" sz="2400" kern="100">
                <a:effectLst/>
                <a:latin typeface="Arial" panose="020B0604020202020204" pitchFamily="34" charset="0"/>
                <a:ea typeface="Aptos" panose="020B0004020202020204" pitchFamily="34" charset="0"/>
                <a:cs typeface="Times New Roman" panose="02020603050405020304" pitchFamily="18" charset="0"/>
              </a:rPr>
              <a:t> EPR Annual Conference 2025 ‘</a:t>
            </a:r>
            <a:r>
              <a:rPr lang="en-BE" sz="2400" u="sng" kern="10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3"/>
              </a:rPr>
              <a:t>Leading the Change in Rehabilitation: Towards Future-Proof Services</a:t>
            </a:r>
            <a:r>
              <a:rPr lang="en-BE" sz="2400" kern="100">
                <a:effectLst/>
                <a:latin typeface="Arial" panose="020B0604020202020204" pitchFamily="34" charset="0"/>
                <a:ea typeface="Aptos" panose="020B0004020202020204" pitchFamily="34" charset="0"/>
                <a:cs typeface="Times New Roman" panose="02020603050405020304" pitchFamily="18"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en-BE" sz="2400" b="1" kern="100">
                <a:effectLst/>
                <a:latin typeface="Arial" panose="020B0604020202020204" pitchFamily="34" charset="0"/>
                <a:ea typeface="Aptos" panose="020B0004020202020204" pitchFamily="34" charset="0"/>
                <a:cs typeface="Times New Roman" panose="02020603050405020304" pitchFamily="18" charset="0"/>
              </a:rPr>
              <a:t>9 June</a:t>
            </a:r>
            <a:r>
              <a:rPr lang="en-BE" sz="2400" kern="100">
                <a:effectLst/>
                <a:latin typeface="Arial" panose="020B0604020202020204" pitchFamily="34" charset="0"/>
                <a:ea typeface="Aptos" panose="020B0004020202020204" pitchFamily="34" charset="0"/>
                <a:cs typeface="Times New Roman" panose="02020603050405020304" pitchFamily="18" charset="0"/>
              </a:rPr>
              <a:t> </a:t>
            </a:r>
            <a:r>
              <a:rPr lang="en-BE" sz="2400" b="1" kern="100">
                <a:effectLst/>
                <a:latin typeface="Arial" panose="020B0604020202020204" pitchFamily="34" charset="0"/>
                <a:ea typeface="Aptos" panose="020B0004020202020204" pitchFamily="34" charset="0"/>
                <a:cs typeface="Times New Roman" panose="02020603050405020304" pitchFamily="18" charset="0"/>
              </a:rPr>
              <a:t>(New York, United States of America):</a:t>
            </a:r>
            <a:r>
              <a:rPr lang="en-BE" sz="2400" kern="100">
                <a:effectLst/>
                <a:latin typeface="Arial" panose="020B0604020202020204" pitchFamily="34" charset="0"/>
                <a:ea typeface="Aptos" panose="020B0004020202020204" pitchFamily="34" charset="0"/>
                <a:cs typeface="Times New Roman" panose="02020603050405020304" pitchFamily="18" charset="0"/>
              </a:rPr>
              <a:t> </a:t>
            </a:r>
            <a:r>
              <a:rPr lang="en-BE" sz="2400" u="sng" kern="10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4"/>
              </a:rPr>
              <a:t>Civil Society Forum</a:t>
            </a:r>
            <a:r>
              <a:rPr lang="en-BE" sz="2400" kern="100">
                <a:effectLst/>
                <a:latin typeface="Arial" panose="020B0604020202020204" pitchFamily="34" charset="0"/>
                <a:ea typeface="Aptos" panose="020B0004020202020204" pitchFamily="34" charset="0"/>
                <a:cs typeface="Times New Roman" panose="02020603050405020304" pitchFamily="18" charset="0"/>
              </a:rPr>
              <a:t>, ahead of COSP18</a:t>
            </a:r>
          </a:p>
          <a:p>
            <a:pPr marL="342900" lvl="0" indent="-342900">
              <a:lnSpc>
                <a:spcPct val="107000"/>
              </a:lnSpc>
              <a:spcAft>
                <a:spcPts val="800"/>
              </a:spcAft>
              <a:buSzPts val="1000"/>
              <a:buFont typeface="Symbol" panose="05050102010706020507" pitchFamily="18" charset="2"/>
              <a:buChar char=""/>
              <a:tabLst>
                <a:tab pos="457200" algn="l"/>
              </a:tabLst>
            </a:pPr>
            <a:r>
              <a:rPr lang="en-BE" sz="2400" b="1" kern="100">
                <a:effectLst/>
                <a:latin typeface="Arial" panose="020B0604020202020204" pitchFamily="34" charset="0"/>
                <a:ea typeface="Aptos" panose="020B0004020202020204" pitchFamily="34" charset="0"/>
                <a:cs typeface="Times New Roman" panose="02020603050405020304" pitchFamily="18" charset="0"/>
              </a:rPr>
              <a:t>10 - 12 June (New York, United States of America): </a:t>
            </a:r>
            <a:r>
              <a:rPr lang="en-BE" sz="2400" u="sng" kern="10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5"/>
              </a:rPr>
              <a:t>18th Conference of State Parties to the UN CRPD</a:t>
            </a:r>
            <a:endParaRPr lang="en-BE" sz="2400" kern="100">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119AE8F-4F73-39FF-170E-A67C5D3CE425}"/>
              </a:ext>
            </a:extLst>
          </p:cNvPr>
          <p:cNvSpPr>
            <a:spLocks noGrp="1"/>
          </p:cNvSpPr>
          <p:nvPr>
            <p:ph idx="11"/>
          </p:nvPr>
        </p:nvSpPr>
        <p:spPr/>
        <p:txBody>
          <a:bodyPr/>
          <a:lstStyle/>
          <a:p>
            <a:endParaRPr lang="en-BE"/>
          </a:p>
        </p:txBody>
      </p:sp>
      <p:sp>
        <p:nvSpPr>
          <p:cNvPr id="4" name="Content Placeholder 3">
            <a:extLst>
              <a:ext uri="{FF2B5EF4-FFF2-40B4-BE49-F238E27FC236}">
                <a16:creationId xmlns:a16="http://schemas.microsoft.com/office/drawing/2014/main" id="{67FE0ECE-8CB6-8A77-2FAC-BC9103A181BA}"/>
              </a:ext>
            </a:extLst>
          </p:cNvPr>
          <p:cNvSpPr>
            <a:spLocks noGrp="1"/>
          </p:cNvSpPr>
          <p:nvPr>
            <p:ph idx="12"/>
          </p:nvPr>
        </p:nvSpPr>
        <p:spPr/>
        <p:txBody>
          <a:bodyPr/>
          <a:lstStyle/>
          <a:p>
            <a:r>
              <a:rPr lang="en-US"/>
              <a:t>Upcoming Events</a:t>
            </a:r>
            <a:endParaRPr lang="en-BE"/>
          </a:p>
        </p:txBody>
      </p:sp>
      <p:pic>
        <p:nvPicPr>
          <p:cNvPr id="5" name="Picture 4" descr="Funded by the European Union logo">
            <a:extLst>
              <a:ext uri="{FF2B5EF4-FFF2-40B4-BE49-F238E27FC236}">
                <a16:creationId xmlns:a16="http://schemas.microsoft.com/office/drawing/2014/main" id="{7CBAD6E9-7785-97F6-6BEC-6253D7667F7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58166" y="253807"/>
            <a:ext cx="1171873" cy="1187568"/>
          </a:xfrm>
          <a:prstGeom prst="rect">
            <a:avLst/>
          </a:prstGeom>
          <a:noFill/>
          <a:ln>
            <a:noFill/>
          </a:ln>
        </p:spPr>
      </p:pic>
    </p:spTree>
    <p:extLst>
      <p:ext uri="{BB962C8B-B14F-4D97-AF65-F5344CB8AC3E}">
        <p14:creationId xmlns:p14="http://schemas.microsoft.com/office/powerpoint/2010/main" val="2089349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CE322F-94FA-2532-E5F3-D574C704249A}"/>
              </a:ext>
            </a:extLst>
          </p:cNvPr>
          <p:cNvSpPr>
            <a:spLocks noGrp="1"/>
          </p:cNvSpPr>
          <p:nvPr>
            <p:ph idx="1"/>
          </p:nvPr>
        </p:nvSpPr>
        <p:spPr/>
        <p:txBody>
          <a:bodyPr/>
          <a:lstStyle/>
          <a:p>
            <a:pPr marL="0" indent="0">
              <a:lnSpc>
                <a:spcPct val="125000"/>
              </a:lnSpc>
              <a:buNone/>
            </a:pPr>
            <a:r>
              <a:rPr lang="en-US" sz="3200" b="1">
                <a:solidFill>
                  <a:srgbClr val="0A77B3"/>
                </a:solidFill>
                <a:effectLst/>
                <a:latin typeface="Tahoma" panose="020B0604030504040204" pitchFamily="34" charset="0"/>
                <a:ea typeface="Times New Roman" panose="02020603050405020304" pitchFamily="18" charset="0"/>
                <a:cs typeface="Aptos" panose="020B0004020202020204" pitchFamily="34" charset="0"/>
              </a:rPr>
              <a:t>June</a:t>
            </a:r>
            <a:endParaRPr lang="en-BE" sz="2800">
              <a:effectLst/>
              <a:latin typeface="Aptos" panose="020B0004020202020204" pitchFamily="34" charset="0"/>
              <a:ea typeface="Calibri" panose="020F0502020204030204" pitchFamily="34" charset="0"/>
              <a:cs typeface="Aptos" panose="020B00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BE" sz="1800" b="1" kern="100">
                <a:effectLst/>
                <a:latin typeface="Arial" panose="020B0604020202020204" pitchFamily="34" charset="0"/>
                <a:ea typeface="Aptos" panose="020B0004020202020204" pitchFamily="34" charset="0"/>
                <a:cs typeface="Times New Roman" panose="02020603050405020304" pitchFamily="18" charset="0"/>
              </a:rPr>
              <a:t>11 June (Online):</a:t>
            </a:r>
            <a:r>
              <a:rPr lang="en-BE" sz="1800" kern="100">
                <a:effectLst/>
                <a:latin typeface="Arial" panose="020B0604020202020204" pitchFamily="34" charset="0"/>
                <a:ea typeface="Aptos" panose="020B0004020202020204" pitchFamily="34" charset="0"/>
                <a:cs typeface="Times New Roman" panose="02020603050405020304" pitchFamily="18" charset="0"/>
              </a:rPr>
              <a:t> Apple Accessibility Update (registrations coming soon) </a:t>
            </a:r>
          </a:p>
          <a:p>
            <a:pPr marL="342900" lvl="0" indent="-342900">
              <a:lnSpc>
                <a:spcPct val="107000"/>
              </a:lnSpc>
              <a:spcAft>
                <a:spcPts val="800"/>
              </a:spcAft>
              <a:buSzPts val="1000"/>
              <a:buFont typeface="Symbol" panose="05050102010706020507" pitchFamily="18" charset="2"/>
              <a:buChar char=""/>
              <a:tabLst>
                <a:tab pos="457200" algn="l"/>
              </a:tabLst>
            </a:pPr>
            <a:r>
              <a:rPr lang="en-BE" sz="1800" b="1" kern="100">
                <a:effectLst/>
                <a:latin typeface="Arial" panose="020B0604020202020204" pitchFamily="34" charset="0"/>
                <a:ea typeface="Aptos" panose="020B0004020202020204" pitchFamily="34" charset="0"/>
                <a:cs typeface="Times New Roman" panose="02020603050405020304" pitchFamily="18" charset="0"/>
              </a:rPr>
              <a:t>11 June (Brussels, Belgium):</a:t>
            </a:r>
            <a:r>
              <a:rPr lang="en-BE" sz="1800" kern="100">
                <a:effectLst/>
                <a:latin typeface="Arial" panose="020B0604020202020204" pitchFamily="34" charset="0"/>
                <a:ea typeface="Aptos" panose="020B0004020202020204" pitchFamily="34" charset="0"/>
                <a:cs typeface="Times New Roman" panose="02020603050405020304" pitchFamily="18" charset="0"/>
              </a:rPr>
              <a:t> </a:t>
            </a:r>
            <a:r>
              <a:rPr lang="en-BE" sz="1800" u="sng" kern="100" err="1">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3"/>
              </a:rPr>
              <a:t>Equinet's</a:t>
            </a:r>
            <a:r>
              <a:rPr lang="en-BE" sz="1800" u="sng" kern="10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3"/>
              </a:rPr>
              <a:t> Conference "25 Years of Equality: Milestones, Challenges, and Horizons</a:t>
            </a:r>
            <a:r>
              <a:rPr lang="en-BE" sz="1800" kern="100">
                <a:effectLst/>
                <a:latin typeface="Arial" panose="020B0604020202020204" pitchFamily="34" charset="0"/>
                <a:ea typeface="Aptos" panose="020B0004020202020204" pitchFamily="34" charset="0"/>
                <a:cs typeface="Times New Roman" panose="02020603050405020304" pitchFamily="18" charset="0"/>
              </a:rPr>
              <a:t>"</a:t>
            </a:r>
            <a:endParaRPr lang="en-US" sz="1800" b="1" kern="10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BE" sz="1800" b="1" kern="100">
                <a:effectLst/>
                <a:latin typeface="Arial" panose="020B0604020202020204" pitchFamily="34" charset="0"/>
                <a:ea typeface="Aptos" panose="020B0004020202020204" pitchFamily="34" charset="0"/>
                <a:cs typeface="Times New Roman" panose="02020603050405020304" pitchFamily="18" charset="0"/>
              </a:rPr>
              <a:t>11 June (Online)</a:t>
            </a:r>
            <a:r>
              <a:rPr lang="en-BE" sz="1800" kern="100">
                <a:effectLst/>
                <a:latin typeface="Arial" panose="020B0604020202020204" pitchFamily="34" charset="0"/>
                <a:ea typeface="Aptos" panose="020B0004020202020204" pitchFamily="34" charset="0"/>
                <a:cs typeface="Times New Roman" panose="02020603050405020304" pitchFamily="18" charset="0"/>
              </a:rPr>
              <a:t>: </a:t>
            </a:r>
            <a:r>
              <a:rPr lang="en-BE" sz="1800" u="sng" kern="10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4"/>
              </a:rPr>
              <a:t>'Webinar: The serious issue of Play – How to foster connections and well-being in an increasingly fragmented world'</a:t>
            </a:r>
            <a:endParaRPr lang="en-BE" sz="1800" kern="10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BE" sz="1800" b="1" kern="100">
                <a:effectLst/>
                <a:latin typeface="Arial" panose="020B0604020202020204" pitchFamily="34" charset="0"/>
                <a:ea typeface="Aptos" panose="020B0004020202020204" pitchFamily="34" charset="0"/>
                <a:cs typeface="Times New Roman" panose="02020603050405020304" pitchFamily="18" charset="0"/>
              </a:rPr>
              <a:t>20 June (Vilnius, Lithuania):</a:t>
            </a:r>
            <a:r>
              <a:rPr lang="en-BE" sz="1800" kern="100">
                <a:effectLst/>
                <a:latin typeface="Arial" panose="020B0604020202020204" pitchFamily="34" charset="0"/>
                <a:ea typeface="Aptos" panose="020B0004020202020204" pitchFamily="34" charset="0"/>
                <a:cs typeface="Times New Roman" panose="02020603050405020304" pitchFamily="18" charset="0"/>
              </a:rPr>
              <a:t> </a:t>
            </a:r>
            <a:r>
              <a:rPr lang="en-BE" sz="1800" u="sng" kern="10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5"/>
              </a:rPr>
              <a:t>EDF Executive Committee meeting</a:t>
            </a:r>
            <a:endParaRPr lang="en-BE" sz="1800" kern="10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BE" sz="1800" b="1" kern="100">
                <a:effectLst/>
                <a:latin typeface="Arial" panose="020B0604020202020204" pitchFamily="34" charset="0"/>
                <a:ea typeface="Aptos" panose="020B0004020202020204" pitchFamily="34" charset="0"/>
                <a:cs typeface="Times New Roman" panose="02020603050405020304" pitchFamily="18" charset="0"/>
              </a:rPr>
              <a:t>20 June afternoon</a:t>
            </a:r>
            <a:r>
              <a:rPr lang="en-BE" sz="1800" kern="100">
                <a:effectLst/>
                <a:latin typeface="Arial" panose="020B0604020202020204" pitchFamily="34" charset="0"/>
                <a:ea typeface="Aptos" panose="020B0004020202020204" pitchFamily="34" charset="0"/>
                <a:cs typeface="Times New Roman" panose="02020603050405020304" pitchFamily="18" charset="0"/>
              </a:rPr>
              <a:t> </a:t>
            </a:r>
            <a:r>
              <a:rPr lang="en-BE" sz="1800" b="1" kern="100">
                <a:effectLst/>
                <a:latin typeface="Arial" panose="020B0604020202020204" pitchFamily="34" charset="0"/>
                <a:ea typeface="Aptos" panose="020B0004020202020204" pitchFamily="34" charset="0"/>
                <a:cs typeface="Times New Roman" panose="02020603050405020304" pitchFamily="18" charset="0"/>
              </a:rPr>
              <a:t>(Vilnius, Lithuania)</a:t>
            </a:r>
            <a:r>
              <a:rPr lang="en-BE" sz="1800" kern="100">
                <a:effectLst/>
                <a:latin typeface="Arial" panose="020B0604020202020204" pitchFamily="34" charset="0"/>
                <a:ea typeface="Aptos" panose="020B0004020202020204" pitchFamily="34" charset="0"/>
                <a:cs typeface="Times New Roman" panose="02020603050405020304" pitchFamily="18" charset="0"/>
              </a:rPr>
              <a:t>: </a:t>
            </a:r>
            <a:r>
              <a:rPr lang="en-BE" sz="1800" u="sng" kern="10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6"/>
              </a:rPr>
              <a:t>EDF Board Meeting</a:t>
            </a:r>
            <a:endParaRPr lang="en-BE" sz="1800" kern="10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BE" sz="1800" b="1" kern="100">
                <a:effectLst/>
                <a:latin typeface="Arial" panose="020B0604020202020204" pitchFamily="34" charset="0"/>
                <a:ea typeface="Aptos" panose="020B0004020202020204" pitchFamily="34" charset="0"/>
                <a:cs typeface="Times New Roman" panose="02020603050405020304" pitchFamily="18" charset="0"/>
              </a:rPr>
              <a:t>20 June (Vilnius, Lithuania): </a:t>
            </a:r>
            <a:r>
              <a:rPr lang="en-BE" sz="1800" u="sng" kern="10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7"/>
              </a:rPr>
              <a:t>EDF Youth Committee</a:t>
            </a:r>
            <a:endParaRPr lang="en-BE" sz="1800" kern="100">
              <a:effectLst/>
              <a:latin typeface="Arial" panose="020B0604020202020204" pitchFamily="34" charset="0"/>
              <a:ea typeface="Aptos" panose="020B000402020202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EC52C599-8356-C010-FA07-52CE5FE5FC60}"/>
              </a:ext>
            </a:extLst>
          </p:cNvPr>
          <p:cNvSpPr>
            <a:spLocks noGrp="1"/>
          </p:cNvSpPr>
          <p:nvPr>
            <p:ph idx="12"/>
          </p:nvPr>
        </p:nvSpPr>
        <p:spPr/>
        <p:txBody>
          <a:bodyPr/>
          <a:lstStyle/>
          <a:p>
            <a:r>
              <a:rPr lang="fr-BE" err="1"/>
              <a:t>Upcoming</a:t>
            </a:r>
            <a:r>
              <a:rPr lang="fr-BE"/>
              <a:t> Events (3)</a:t>
            </a:r>
            <a:endParaRPr lang="en-BE"/>
          </a:p>
        </p:txBody>
      </p:sp>
      <p:pic>
        <p:nvPicPr>
          <p:cNvPr id="3" name="Picture 2" descr="Funded by the European Union logo">
            <a:extLst>
              <a:ext uri="{FF2B5EF4-FFF2-40B4-BE49-F238E27FC236}">
                <a16:creationId xmlns:a16="http://schemas.microsoft.com/office/drawing/2014/main" id="{120F195A-4CE3-6F0B-45B7-63490AEE94B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58166" y="253807"/>
            <a:ext cx="1171873" cy="1187568"/>
          </a:xfrm>
          <a:prstGeom prst="rect">
            <a:avLst/>
          </a:prstGeom>
          <a:noFill/>
          <a:ln>
            <a:noFill/>
          </a:ln>
        </p:spPr>
      </p:pic>
    </p:spTree>
    <p:extLst>
      <p:ext uri="{BB962C8B-B14F-4D97-AF65-F5344CB8AC3E}">
        <p14:creationId xmlns:p14="http://schemas.microsoft.com/office/powerpoint/2010/main" val="600167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9137E0-AC0E-CB03-0D98-198AD714673B}"/>
              </a:ext>
            </a:extLst>
          </p:cNvPr>
          <p:cNvSpPr>
            <a:spLocks noGrp="1"/>
          </p:cNvSpPr>
          <p:nvPr>
            <p:ph idx="1"/>
          </p:nvPr>
        </p:nvSpPr>
        <p:spPr/>
        <p:txBody>
          <a:bodyPr vert="horz" lIns="91440" tIns="45720" rIns="91440" bIns="45720" rtlCol="0" anchor="t">
            <a:noAutofit/>
          </a:bodyPr>
          <a:lstStyle/>
          <a:p>
            <a:pPr marL="0" indent="0">
              <a:lnSpc>
                <a:spcPct val="125000"/>
              </a:lnSpc>
              <a:buNone/>
            </a:pPr>
            <a:r>
              <a:rPr lang="en-US" sz="3600" b="1">
                <a:solidFill>
                  <a:srgbClr val="0A77B3"/>
                </a:solidFill>
                <a:effectLst/>
                <a:latin typeface="Tahoma" panose="020B0604030504040204" pitchFamily="34" charset="0"/>
                <a:ea typeface="Times New Roman" panose="02020603050405020304" pitchFamily="18" charset="0"/>
                <a:cs typeface="Aptos" panose="020B0004020202020204" pitchFamily="34" charset="0"/>
              </a:rPr>
              <a:t>June</a:t>
            </a:r>
          </a:p>
          <a:p>
            <a:pPr marL="342900" lvl="0" indent="-342900">
              <a:lnSpc>
                <a:spcPct val="107000"/>
              </a:lnSpc>
              <a:spcAft>
                <a:spcPts val="800"/>
              </a:spcAft>
              <a:buSzPts val="1000"/>
              <a:buFont typeface="Symbol" panose="05050102010706020507" pitchFamily="18" charset="2"/>
              <a:buChar char=""/>
              <a:tabLst>
                <a:tab pos="457200" algn="l"/>
              </a:tabLst>
            </a:pPr>
            <a:r>
              <a:rPr lang="en-BE" sz="2400" b="1" kern="100">
                <a:effectLst/>
                <a:latin typeface="Arial" panose="020B0604020202020204" pitchFamily="34" charset="0"/>
                <a:ea typeface="Aptos" panose="020B0004020202020204" pitchFamily="34" charset="0"/>
                <a:cs typeface="Times New Roman" panose="02020603050405020304" pitchFamily="18" charset="0"/>
              </a:rPr>
              <a:t>21 June (Online and Vilnius, Lithuania): </a:t>
            </a:r>
            <a:r>
              <a:rPr lang="en-BE" sz="2400" u="sng" kern="10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3" tooltip="https://forms.office.com/Pages/ResponsePage.aspx?id=x493RNXEo061m9g8AYWbzq9QK2nUpfBEieppvYTruHZUMTIzNVlGNEpGUks2TFJFSzBUSUlEVlpVMC4u"/>
              </a:rPr>
              <a:t>Conference on "The right to decide: legal capacity and pathways to reform"</a:t>
            </a:r>
            <a:endParaRPr lang="en-BE" sz="2400" kern="10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BE" sz="2400" b="1" kern="100">
                <a:effectLst/>
                <a:latin typeface="Arial" panose="020B0604020202020204" pitchFamily="34" charset="0"/>
                <a:ea typeface="Aptos" panose="020B0004020202020204" pitchFamily="34" charset="0"/>
                <a:cs typeface="Times New Roman" panose="02020603050405020304" pitchFamily="18" charset="0"/>
              </a:rPr>
              <a:t>21 - 22 June (Vilnius, Lithuania): </a:t>
            </a:r>
            <a:r>
              <a:rPr lang="en-BE" sz="2400" u="sng" kern="10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4" tooltip="https://www.edf-feph.org/events-slug/edf-annual-general-assembly-and-associated-meetings-june-21-22-2025-vilnius-lithuania/"/>
              </a:rPr>
              <a:t>EDF Annual General Assembly </a:t>
            </a:r>
            <a:endParaRPr lang="en-US" sz="3600" b="1">
              <a:solidFill>
                <a:srgbClr val="0A77B3"/>
              </a:solidFill>
              <a:latin typeface="Tahoma" panose="020B0604030504040204" pitchFamily="34" charset="0"/>
              <a:ea typeface="Times New Roman" panose="02020603050405020304" pitchFamily="18" charset="0"/>
              <a:cs typeface="Aptos" panose="020B0004020202020204" pitchFamily="34" charset="0"/>
            </a:endParaRPr>
          </a:p>
          <a:p>
            <a:pPr marL="0" indent="0">
              <a:lnSpc>
                <a:spcPct val="125000"/>
              </a:lnSpc>
              <a:buNone/>
            </a:pPr>
            <a:r>
              <a:rPr lang="en-US" sz="3600" b="1">
                <a:solidFill>
                  <a:srgbClr val="0A77B3"/>
                </a:solidFill>
                <a:effectLst/>
                <a:latin typeface="Tahoma" panose="020B0604030504040204" pitchFamily="34" charset="0"/>
                <a:ea typeface="Times New Roman" panose="02020603050405020304" pitchFamily="18" charset="0"/>
                <a:cs typeface="Aptos" panose="020B0004020202020204" pitchFamily="34" charset="0"/>
              </a:rPr>
              <a:t>September</a:t>
            </a:r>
            <a:endParaRPr lang="en-BE" sz="3200">
              <a:effectLst/>
              <a:latin typeface="Aptos" panose="020B0004020202020204" pitchFamily="34" charset="0"/>
              <a:ea typeface="Calibri" panose="020F0502020204030204" pitchFamily="34" charset="0"/>
              <a:cs typeface="Aptos" panose="020B00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BE" sz="2400" b="1" kern="100">
                <a:effectLst/>
                <a:latin typeface="Arial" panose="020B0604020202020204" pitchFamily="34" charset="0"/>
                <a:ea typeface="Aptos" panose="020B0004020202020204" pitchFamily="34" charset="0"/>
                <a:cs typeface="Times New Roman" panose="02020603050405020304" pitchFamily="18" charset="0"/>
              </a:rPr>
              <a:t>18 - 19 September (Ghent, Belgium)</a:t>
            </a:r>
            <a:r>
              <a:rPr lang="en-BE" sz="2400" kern="100">
                <a:effectLst/>
                <a:latin typeface="Arial" panose="020B0604020202020204" pitchFamily="34" charset="0"/>
                <a:ea typeface="Aptos" panose="020B0004020202020204" pitchFamily="34" charset="0"/>
                <a:cs typeface="Times New Roman" panose="02020603050405020304" pitchFamily="18" charset="0"/>
              </a:rPr>
              <a:t>: </a:t>
            </a:r>
            <a:r>
              <a:rPr lang="en-BE" sz="2400" u="sng" kern="10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5"/>
              </a:rPr>
              <a:t>15th European Congress on Mental Health in Intellectual Disability</a:t>
            </a:r>
            <a:endParaRPr lang="en-BE" sz="2400" kern="100">
              <a:effectLst/>
              <a:latin typeface="Arial" panose="020B0604020202020204" pitchFamily="34" charset="0"/>
              <a:ea typeface="Aptos" panose="020B0004020202020204" pitchFamily="34" charset="0"/>
              <a:cs typeface="Times New Roman" panose="02020603050405020304" pitchFamily="18" charset="0"/>
            </a:endParaRPr>
          </a:p>
          <a:p>
            <a:endParaRPr lang="en-BE"/>
          </a:p>
        </p:txBody>
      </p:sp>
      <p:sp>
        <p:nvSpPr>
          <p:cNvPr id="3" name="Content Placeholder 2">
            <a:extLst>
              <a:ext uri="{FF2B5EF4-FFF2-40B4-BE49-F238E27FC236}">
                <a16:creationId xmlns:a16="http://schemas.microsoft.com/office/drawing/2014/main" id="{9683FDCD-417C-9D54-16D3-AD9A331063F8}"/>
              </a:ext>
            </a:extLst>
          </p:cNvPr>
          <p:cNvSpPr>
            <a:spLocks noGrp="1"/>
          </p:cNvSpPr>
          <p:nvPr>
            <p:ph idx="11"/>
          </p:nvPr>
        </p:nvSpPr>
        <p:spPr/>
        <p:txBody>
          <a:bodyPr/>
          <a:lstStyle/>
          <a:p>
            <a:endParaRPr lang="en-BE"/>
          </a:p>
        </p:txBody>
      </p:sp>
      <p:sp>
        <p:nvSpPr>
          <p:cNvPr id="4" name="Content Placeholder 3">
            <a:extLst>
              <a:ext uri="{FF2B5EF4-FFF2-40B4-BE49-F238E27FC236}">
                <a16:creationId xmlns:a16="http://schemas.microsoft.com/office/drawing/2014/main" id="{7E8ECC29-9E22-CCD7-51A4-5BDD3D8A1B61}"/>
              </a:ext>
            </a:extLst>
          </p:cNvPr>
          <p:cNvSpPr>
            <a:spLocks noGrp="1"/>
          </p:cNvSpPr>
          <p:nvPr>
            <p:ph idx="12"/>
          </p:nvPr>
        </p:nvSpPr>
        <p:spPr/>
        <p:txBody>
          <a:bodyPr/>
          <a:lstStyle/>
          <a:p>
            <a:r>
              <a:rPr lang="fr-BE" err="1"/>
              <a:t>Upcoming</a:t>
            </a:r>
            <a:r>
              <a:rPr lang="fr-BE"/>
              <a:t> Events (2)</a:t>
            </a:r>
            <a:endParaRPr lang="en-BE"/>
          </a:p>
        </p:txBody>
      </p:sp>
      <p:pic>
        <p:nvPicPr>
          <p:cNvPr id="5" name="Picture 4" descr="Funded by the European Union logo">
            <a:extLst>
              <a:ext uri="{FF2B5EF4-FFF2-40B4-BE49-F238E27FC236}">
                <a16:creationId xmlns:a16="http://schemas.microsoft.com/office/drawing/2014/main" id="{BA344F2F-D8AF-E5D0-F407-35916267255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58166" y="253807"/>
            <a:ext cx="1171873" cy="1187568"/>
          </a:xfrm>
          <a:prstGeom prst="rect">
            <a:avLst/>
          </a:prstGeom>
          <a:noFill/>
          <a:ln>
            <a:noFill/>
          </a:ln>
        </p:spPr>
      </p:pic>
    </p:spTree>
    <p:extLst>
      <p:ext uri="{BB962C8B-B14F-4D97-AF65-F5344CB8AC3E}">
        <p14:creationId xmlns:p14="http://schemas.microsoft.com/office/powerpoint/2010/main" val="1154938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33311F-0531-639E-0997-3EE66F343401}"/>
              </a:ext>
            </a:extLst>
          </p:cNvPr>
          <p:cNvSpPr>
            <a:spLocks noGrp="1"/>
          </p:cNvSpPr>
          <p:nvPr>
            <p:ph idx="1"/>
          </p:nvPr>
        </p:nvSpPr>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BE" sz="2800" b="1" kern="100">
                <a:effectLst/>
                <a:latin typeface="Arial" panose="020B0604020202020204" pitchFamily="34" charset="0"/>
                <a:ea typeface="Aptos" panose="020B0004020202020204" pitchFamily="34" charset="0"/>
                <a:cs typeface="Times New Roman" panose="02020603050405020304" pitchFamily="18" charset="0"/>
              </a:rPr>
              <a:t>30 June (Online):</a:t>
            </a:r>
            <a:r>
              <a:rPr lang="en-BE" sz="2800" kern="100">
                <a:effectLst/>
                <a:latin typeface="Arial" panose="020B0604020202020204" pitchFamily="34" charset="0"/>
                <a:ea typeface="Aptos" panose="020B0004020202020204" pitchFamily="34" charset="0"/>
                <a:cs typeface="Times New Roman" panose="02020603050405020304" pitchFamily="18" charset="0"/>
              </a:rPr>
              <a:t> </a:t>
            </a:r>
            <a:r>
              <a:rPr lang="en-BE" sz="2800" u="sng" kern="10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3"/>
              </a:rPr>
              <a:t>Training on the implementation of the Gender Mainstreaming Package</a:t>
            </a:r>
            <a:endParaRPr lang="en-BE" sz="2800" kern="100">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5150551-96AB-5FDD-221A-8BFBDD52947C}"/>
              </a:ext>
            </a:extLst>
          </p:cNvPr>
          <p:cNvSpPr>
            <a:spLocks noGrp="1"/>
          </p:cNvSpPr>
          <p:nvPr>
            <p:ph idx="11"/>
          </p:nvPr>
        </p:nvSpPr>
        <p:spPr/>
        <p:txBody>
          <a:bodyPr/>
          <a:lstStyle/>
          <a:p>
            <a:endParaRPr lang="en-BE"/>
          </a:p>
        </p:txBody>
      </p:sp>
      <p:sp>
        <p:nvSpPr>
          <p:cNvPr id="4" name="Content Placeholder 3">
            <a:extLst>
              <a:ext uri="{FF2B5EF4-FFF2-40B4-BE49-F238E27FC236}">
                <a16:creationId xmlns:a16="http://schemas.microsoft.com/office/drawing/2014/main" id="{10D376DA-563D-93CB-3506-60CC58EACC6A}"/>
              </a:ext>
            </a:extLst>
          </p:cNvPr>
          <p:cNvSpPr>
            <a:spLocks noGrp="1"/>
          </p:cNvSpPr>
          <p:nvPr>
            <p:ph idx="12"/>
          </p:nvPr>
        </p:nvSpPr>
        <p:spPr/>
        <p:txBody>
          <a:bodyPr/>
          <a:lstStyle/>
          <a:p>
            <a:r>
              <a:rPr lang="en-US"/>
              <a:t>Upcoming Trainings</a:t>
            </a:r>
            <a:endParaRPr lang="en-BE"/>
          </a:p>
        </p:txBody>
      </p:sp>
      <p:pic>
        <p:nvPicPr>
          <p:cNvPr id="5" name="Picture 4" descr="Funded by the European Union logo">
            <a:extLst>
              <a:ext uri="{FF2B5EF4-FFF2-40B4-BE49-F238E27FC236}">
                <a16:creationId xmlns:a16="http://schemas.microsoft.com/office/drawing/2014/main" id="{6177872D-D809-CFB9-2D0A-37677CD9F10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58166" y="253807"/>
            <a:ext cx="1171873" cy="1187568"/>
          </a:xfrm>
          <a:prstGeom prst="rect">
            <a:avLst/>
          </a:prstGeom>
          <a:noFill/>
          <a:ln>
            <a:noFill/>
          </a:ln>
        </p:spPr>
      </p:pic>
    </p:spTree>
    <p:extLst>
      <p:ext uri="{BB962C8B-B14F-4D97-AF65-F5344CB8AC3E}">
        <p14:creationId xmlns:p14="http://schemas.microsoft.com/office/powerpoint/2010/main" val="1178208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E6A91B-2171-DA04-031D-AE6EC762D0F6}"/>
              </a:ext>
            </a:extLst>
          </p:cNvPr>
          <p:cNvSpPr>
            <a:spLocks noGrp="1"/>
          </p:cNvSpPr>
          <p:nvPr>
            <p:ph idx="1"/>
          </p:nvPr>
        </p:nvSpPr>
        <p:spPr/>
        <p:txBody>
          <a:bodyPr/>
          <a:lstStyle/>
          <a:p>
            <a:pPr marL="0" indent="0">
              <a:buNone/>
            </a:pPr>
            <a:r>
              <a:rPr lang="en-US" b="1"/>
              <a:t>The last Coordination Meeting in 2025. block your calendar on the day already!</a:t>
            </a:r>
          </a:p>
          <a:p>
            <a:pPr marL="0" indent="0">
              <a:buNone/>
            </a:pPr>
            <a:endParaRPr lang="en-US" b="1"/>
          </a:p>
          <a:p>
            <a:r>
              <a:rPr lang="en-US"/>
              <a:t>Thursday, 2</a:t>
            </a:r>
            <a:r>
              <a:rPr lang="en-US" baseline="30000"/>
              <a:t>nd</a:t>
            </a:r>
            <a:r>
              <a:rPr lang="en-US"/>
              <a:t> October from 2 to 4 pm</a:t>
            </a:r>
          </a:p>
          <a:p>
            <a:pPr marL="0" indent="0">
              <a:buNone/>
            </a:pPr>
            <a:endParaRPr lang="en-US"/>
          </a:p>
        </p:txBody>
      </p:sp>
      <p:sp>
        <p:nvSpPr>
          <p:cNvPr id="3" name="Content Placeholder 2">
            <a:extLst>
              <a:ext uri="{FF2B5EF4-FFF2-40B4-BE49-F238E27FC236}">
                <a16:creationId xmlns:a16="http://schemas.microsoft.com/office/drawing/2014/main" id="{25F7459B-3E64-3759-5F8F-A015C531D0F7}"/>
              </a:ext>
            </a:extLst>
          </p:cNvPr>
          <p:cNvSpPr>
            <a:spLocks noGrp="1"/>
          </p:cNvSpPr>
          <p:nvPr>
            <p:ph idx="11"/>
          </p:nvPr>
        </p:nvSpPr>
        <p:spPr/>
        <p:txBody>
          <a:bodyPr/>
          <a:lstStyle/>
          <a:p>
            <a:endParaRPr lang="en-BE"/>
          </a:p>
        </p:txBody>
      </p:sp>
      <p:sp>
        <p:nvSpPr>
          <p:cNvPr id="4" name="Content Placeholder 3">
            <a:extLst>
              <a:ext uri="{FF2B5EF4-FFF2-40B4-BE49-F238E27FC236}">
                <a16:creationId xmlns:a16="http://schemas.microsoft.com/office/drawing/2014/main" id="{4EE2FFF5-52C2-B80E-E1DE-A4DEA277A7A8}"/>
              </a:ext>
            </a:extLst>
          </p:cNvPr>
          <p:cNvSpPr>
            <a:spLocks noGrp="1"/>
          </p:cNvSpPr>
          <p:nvPr>
            <p:ph idx="12"/>
          </p:nvPr>
        </p:nvSpPr>
        <p:spPr/>
        <p:txBody>
          <a:bodyPr/>
          <a:lstStyle/>
          <a:p>
            <a:r>
              <a:rPr lang="en-US"/>
              <a:t>ENGO Meetings in 2025</a:t>
            </a:r>
            <a:endParaRPr lang="en-BE"/>
          </a:p>
        </p:txBody>
      </p:sp>
      <p:pic>
        <p:nvPicPr>
          <p:cNvPr id="5" name="Picture 4" descr="Funded by the European Union logo">
            <a:extLst>
              <a:ext uri="{FF2B5EF4-FFF2-40B4-BE49-F238E27FC236}">
                <a16:creationId xmlns:a16="http://schemas.microsoft.com/office/drawing/2014/main" id="{BFB0F387-093A-6FD4-FA1C-3184A6AEFA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8166" y="253807"/>
            <a:ext cx="1171873" cy="1187568"/>
          </a:xfrm>
          <a:prstGeom prst="rect">
            <a:avLst/>
          </a:prstGeom>
          <a:noFill/>
          <a:ln>
            <a:noFill/>
          </a:ln>
        </p:spPr>
      </p:pic>
    </p:spTree>
    <p:extLst>
      <p:ext uri="{BB962C8B-B14F-4D97-AF65-F5344CB8AC3E}">
        <p14:creationId xmlns:p14="http://schemas.microsoft.com/office/powerpoint/2010/main" val="3190532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DF6448-6C6F-ED29-9DF5-EE6DD13F9610}"/>
              </a:ext>
            </a:extLst>
          </p:cNvPr>
          <p:cNvSpPr>
            <a:spLocks noGrp="1"/>
          </p:cNvSpPr>
          <p:nvPr>
            <p:ph sz="quarter" idx="10"/>
          </p:nvPr>
        </p:nvSpPr>
        <p:spPr/>
        <p:txBody>
          <a:bodyPr/>
          <a:lstStyle/>
          <a:p>
            <a:r>
              <a:rPr lang="en-US"/>
              <a:t>Do you have any Questions? Any comments? </a:t>
            </a:r>
            <a:endParaRPr lang="en-BE"/>
          </a:p>
        </p:txBody>
      </p:sp>
      <p:sp>
        <p:nvSpPr>
          <p:cNvPr id="3" name="Content Placeholder 2">
            <a:extLst>
              <a:ext uri="{FF2B5EF4-FFF2-40B4-BE49-F238E27FC236}">
                <a16:creationId xmlns:a16="http://schemas.microsoft.com/office/drawing/2014/main" id="{07ED1F6F-2E19-B6EB-29B4-54BE397CA6A6}"/>
              </a:ext>
            </a:extLst>
          </p:cNvPr>
          <p:cNvSpPr>
            <a:spLocks noGrp="1"/>
          </p:cNvSpPr>
          <p:nvPr>
            <p:ph sz="quarter" idx="12"/>
          </p:nvPr>
        </p:nvSpPr>
        <p:spPr/>
        <p:txBody>
          <a:bodyPr/>
          <a:lstStyle/>
          <a:p>
            <a:r>
              <a:rPr lang="en-US"/>
              <a:t>Questions &amp; Answers</a:t>
            </a:r>
            <a:endParaRPr lang="en-BE"/>
          </a:p>
        </p:txBody>
      </p:sp>
      <p:pic>
        <p:nvPicPr>
          <p:cNvPr id="4" name="Picture 3" descr="Funded by the European Union logo">
            <a:extLst>
              <a:ext uri="{FF2B5EF4-FFF2-40B4-BE49-F238E27FC236}">
                <a16:creationId xmlns:a16="http://schemas.microsoft.com/office/drawing/2014/main" id="{60EB683E-173D-8112-1AD6-F0A96915255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8166" y="253807"/>
            <a:ext cx="1171873" cy="1187568"/>
          </a:xfrm>
          <a:prstGeom prst="rect">
            <a:avLst/>
          </a:prstGeom>
          <a:noFill/>
          <a:ln>
            <a:noFill/>
          </a:ln>
        </p:spPr>
      </p:pic>
    </p:spTree>
    <p:extLst>
      <p:ext uri="{BB962C8B-B14F-4D97-AF65-F5344CB8AC3E}">
        <p14:creationId xmlns:p14="http://schemas.microsoft.com/office/powerpoint/2010/main" val="3732931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9F4412-482E-F184-AA49-363D0FA9664C}"/>
              </a:ext>
            </a:extLst>
          </p:cNvPr>
          <p:cNvSpPr>
            <a:spLocks noGrp="1"/>
          </p:cNvSpPr>
          <p:nvPr>
            <p:ph idx="1"/>
          </p:nvPr>
        </p:nvSpPr>
        <p:spPr/>
        <p:txBody>
          <a:bodyPr vert="horz" lIns="91440" tIns="45720" rIns="91440" bIns="45720" rtlCol="0" anchor="t">
            <a:noAutofit/>
          </a:bodyPr>
          <a:lstStyle/>
          <a:p>
            <a:pPr marL="0" indent="0">
              <a:buNone/>
            </a:pPr>
            <a:r>
              <a:rPr lang="en-US" sz="2400">
                <a:latin typeface="Arial"/>
                <a:cs typeface="Arial"/>
              </a:rPr>
              <a:t>Do you have any input? Questions, or simply wish to discuss about the topic with our colleagues? Contact them!</a:t>
            </a:r>
          </a:p>
          <a:p>
            <a:pPr marL="0" indent="0">
              <a:buNone/>
            </a:pPr>
            <a:endParaRPr lang="en-US" sz="2400"/>
          </a:p>
          <a:p>
            <a:r>
              <a:rPr lang="en-US" sz="2300">
                <a:latin typeface="Arial"/>
                <a:cs typeface="Arial"/>
              </a:rPr>
              <a:t>Haydn Hammersley, Social Policy Coordinator </a:t>
            </a:r>
            <a:r>
              <a:rPr lang="en-US" sz="2300">
                <a:latin typeface="Arial"/>
                <a:cs typeface="Arial"/>
                <a:hlinkClick r:id="rId3"/>
              </a:rPr>
              <a:t>haydn.hammersley@edf-feph.org</a:t>
            </a:r>
            <a:r>
              <a:rPr lang="en-US" sz="2300">
                <a:latin typeface="Arial"/>
                <a:cs typeface="Arial"/>
              </a:rPr>
              <a:t> </a:t>
            </a:r>
          </a:p>
          <a:p>
            <a:r>
              <a:rPr lang="en-US" sz="2300">
                <a:latin typeface="Arial"/>
                <a:cs typeface="Arial"/>
              </a:rPr>
              <a:t>Daniel Casas, Accessibility Officer </a:t>
            </a:r>
            <a:r>
              <a:rPr lang="en-US" sz="2300">
                <a:latin typeface="Arial"/>
                <a:cs typeface="Arial"/>
                <a:hlinkClick r:id="rId4"/>
              </a:rPr>
              <a:t>daniel.casas@edf-feph.org</a:t>
            </a:r>
            <a:r>
              <a:rPr lang="en-US" sz="2300">
                <a:latin typeface="Arial"/>
                <a:cs typeface="Arial"/>
              </a:rPr>
              <a:t> </a:t>
            </a:r>
          </a:p>
          <a:p>
            <a:r>
              <a:rPr lang="en-US" sz="2300">
                <a:latin typeface="Arial"/>
                <a:cs typeface="Arial"/>
              </a:rPr>
              <a:t>Gordon </a:t>
            </a:r>
            <a:r>
              <a:rPr lang="en-US" sz="2300" err="1">
                <a:latin typeface="Arial"/>
                <a:cs typeface="Arial"/>
              </a:rPr>
              <a:t>Rattrey</a:t>
            </a:r>
            <a:r>
              <a:rPr lang="en-US" sz="2300">
                <a:latin typeface="Arial"/>
                <a:cs typeface="Arial"/>
              </a:rPr>
              <a:t>, International Cooperation &amp; Humanitarian Coordinator: </a:t>
            </a:r>
            <a:r>
              <a:rPr lang="en-US" sz="2300">
                <a:latin typeface="Arial"/>
                <a:cs typeface="Arial"/>
                <a:hlinkClick r:id="rId5"/>
              </a:rPr>
              <a:t>Gordon.rattrey@edf-feph.org</a:t>
            </a:r>
            <a:r>
              <a:rPr lang="en-US" sz="2300">
                <a:latin typeface="Arial"/>
                <a:cs typeface="Arial"/>
              </a:rPr>
              <a:t> </a:t>
            </a:r>
          </a:p>
          <a:p>
            <a:r>
              <a:rPr lang="en-US" sz="2300">
                <a:latin typeface="Arial"/>
                <a:cs typeface="Arial"/>
              </a:rPr>
              <a:t>Phillipa Tucker, Central and Eastern Europe Coordinator </a:t>
            </a:r>
            <a:r>
              <a:rPr lang="en-US" sz="2300">
                <a:latin typeface="Arial"/>
                <a:cs typeface="Arial"/>
                <a:hlinkClick r:id="rId6"/>
              </a:rPr>
              <a:t>phillipa.tucker@edf-feph.org</a:t>
            </a:r>
            <a:r>
              <a:rPr lang="en-US" sz="2300">
                <a:latin typeface="Arial"/>
                <a:cs typeface="Arial"/>
              </a:rPr>
              <a:t>  </a:t>
            </a:r>
          </a:p>
          <a:p>
            <a:r>
              <a:rPr lang="en-US" sz="2300">
                <a:latin typeface="Arial"/>
                <a:cs typeface="Arial"/>
              </a:rPr>
              <a:t>Marie </a:t>
            </a:r>
            <a:r>
              <a:rPr lang="en-US" sz="2300" err="1">
                <a:latin typeface="Arial"/>
                <a:cs typeface="Arial"/>
              </a:rPr>
              <a:t>Denninghaus</a:t>
            </a:r>
            <a:r>
              <a:rPr lang="en-US" sz="2300">
                <a:latin typeface="Arial"/>
                <a:cs typeface="Arial"/>
              </a:rPr>
              <a:t>, Policy and Capacity Building Manager, </a:t>
            </a:r>
            <a:r>
              <a:rPr lang="en-US" sz="2300">
                <a:latin typeface="Arial"/>
                <a:cs typeface="Arial"/>
                <a:hlinkClick r:id="rId7"/>
              </a:rPr>
              <a:t>marie.denninghaus@edf-feph.org</a:t>
            </a:r>
            <a:r>
              <a:rPr lang="en-US" sz="2300">
                <a:latin typeface="Arial"/>
                <a:cs typeface="Arial"/>
              </a:rPr>
              <a:t> </a:t>
            </a:r>
          </a:p>
        </p:txBody>
      </p:sp>
      <p:sp>
        <p:nvSpPr>
          <p:cNvPr id="4" name="Content Placeholder 3">
            <a:extLst>
              <a:ext uri="{FF2B5EF4-FFF2-40B4-BE49-F238E27FC236}">
                <a16:creationId xmlns:a16="http://schemas.microsoft.com/office/drawing/2014/main" id="{70871855-610E-9EF0-B102-2E6B52331D3B}"/>
              </a:ext>
            </a:extLst>
          </p:cNvPr>
          <p:cNvSpPr>
            <a:spLocks noGrp="1"/>
          </p:cNvSpPr>
          <p:nvPr>
            <p:ph idx="12"/>
          </p:nvPr>
        </p:nvSpPr>
        <p:spPr/>
        <p:txBody>
          <a:bodyPr/>
          <a:lstStyle/>
          <a:p>
            <a:r>
              <a:rPr lang="en-US"/>
              <a:t>Contacts of colleagues who presented</a:t>
            </a:r>
            <a:endParaRPr lang="en-BE"/>
          </a:p>
        </p:txBody>
      </p:sp>
      <p:pic>
        <p:nvPicPr>
          <p:cNvPr id="5" name="Picture 4" descr="Funded by the European Union logo">
            <a:extLst>
              <a:ext uri="{FF2B5EF4-FFF2-40B4-BE49-F238E27FC236}">
                <a16:creationId xmlns:a16="http://schemas.microsoft.com/office/drawing/2014/main" id="{B0592992-95A8-8746-1512-001E0F277A6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58166" y="253807"/>
            <a:ext cx="1171873" cy="1187568"/>
          </a:xfrm>
          <a:prstGeom prst="rect">
            <a:avLst/>
          </a:prstGeom>
          <a:noFill/>
          <a:ln>
            <a:noFill/>
          </a:ln>
        </p:spPr>
      </p:pic>
    </p:spTree>
    <p:extLst>
      <p:ext uri="{BB962C8B-B14F-4D97-AF65-F5344CB8AC3E}">
        <p14:creationId xmlns:p14="http://schemas.microsoft.com/office/powerpoint/2010/main" val="977365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5C87-008A-F65A-1345-4B7BAD678606}"/>
              </a:ext>
            </a:extLst>
          </p:cNvPr>
          <p:cNvSpPr>
            <a:spLocks noGrp="1"/>
          </p:cNvSpPr>
          <p:nvPr>
            <p:ph type="title"/>
          </p:nvPr>
        </p:nvSpPr>
        <p:spPr/>
        <p:txBody>
          <a:bodyPr/>
          <a:lstStyle/>
          <a:p>
            <a:r>
              <a:rPr lang="en-US"/>
              <a:t>Round of Introduction</a:t>
            </a:r>
            <a:endParaRPr lang="en-BE"/>
          </a:p>
        </p:txBody>
      </p:sp>
      <p:sp>
        <p:nvSpPr>
          <p:cNvPr id="3" name="Text Placeholder 2">
            <a:extLst>
              <a:ext uri="{FF2B5EF4-FFF2-40B4-BE49-F238E27FC236}">
                <a16:creationId xmlns:a16="http://schemas.microsoft.com/office/drawing/2014/main" id="{A98E5C9A-CC99-3238-8982-2A8E5E476BBB}"/>
              </a:ext>
            </a:extLst>
          </p:cNvPr>
          <p:cNvSpPr>
            <a:spLocks noGrp="1"/>
          </p:cNvSpPr>
          <p:nvPr>
            <p:ph type="body" sz="quarter" idx="10"/>
          </p:nvPr>
        </p:nvSpPr>
        <p:spPr/>
        <p:txBody>
          <a:bodyPr/>
          <a:lstStyle/>
          <a:p>
            <a:pPr>
              <a:spcBef>
                <a:spcPct val="0"/>
              </a:spcBef>
            </a:pPr>
            <a:r>
              <a:rPr lang="en-US" sz="3200" b="1">
                <a:solidFill>
                  <a:srgbClr val="0B5F8E"/>
                </a:solidFill>
                <a:ea typeface="+mj-ea"/>
              </a:rPr>
              <a:t>Please say:</a:t>
            </a:r>
          </a:p>
          <a:p>
            <a:endParaRPr lang="en-US"/>
          </a:p>
          <a:p>
            <a:pPr marL="457200" indent="-457200">
              <a:buFont typeface="Arial" panose="020B0604020202020204" pitchFamily="34" charset="0"/>
              <a:buChar char="•"/>
            </a:pPr>
            <a:r>
              <a:rPr lang="en-US"/>
              <a:t>Your Name</a:t>
            </a:r>
          </a:p>
          <a:p>
            <a:pPr marL="457200" indent="-457200">
              <a:buFont typeface="Arial" panose="020B0604020202020204" pitchFamily="34" charset="0"/>
              <a:buChar char="•"/>
            </a:pPr>
            <a:r>
              <a:rPr lang="en-US"/>
              <a:t>Which </a:t>
            </a:r>
            <a:r>
              <a:rPr lang="en-US" err="1"/>
              <a:t>organisation</a:t>
            </a:r>
            <a:r>
              <a:rPr lang="en-US"/>
              <a:t> do you represent?</a:t>
            </a:r>
          </a:p>
          <a:p>
            <a:pPr marL="457200" indent="-457200">
              <a:buFont typeface="Arial" panose="020B0604020202020204" pitchFamily="34" charset="0"/>
              <a:buChar char="•"/>
            </a:pPr>
            <a:r>
              <a:rPr lang="en-US"/>
              <a:t>Your pronouns if you wish</a:t>
            </a:r>
          </a:p>
          <a:p>
            <a:pPr marL="457200" indent="-457200">
              <a:buFont typeface="Arial" panose="020B0604020202020204" pitchFamily="34" charset="0"/>
              <a:buChar char="•"/>
            </a:pPr>
            <a:r>
              <a:rPr lang="en-US"/>
              <a:t>Add an update point about your </a:t>
            </a:r>
            <a:r>
              <a:rPr lang="en-US" err="1"/>
              <a:t>organisation</a:t>
            </a:r>
            <a:r>
              <a:rPr lang="en-US"/>
              <a:t> if you have one</a:t>
            </a:r>
          </a:p>
          <a:p>
            <a:endParaRPr lang="en-US"/>
          </a:p>
          <a:p>
            <a:r>
              <a:rPr lang="en-US"/>
              <a:t>Pass then the floor to someone else</a:t>
            </a:r>
            <a:endParaRPr lang="en-BE"/>
          </a:p>
        </p:txBody>
      </p:sp>
      <p:pic>
        <p:nvPicPr>
          <p:cNvPr id="8" name="Picture Placeholder 7" descr="A cartoon of a person&#10;&#10;Description automatically generated">
            <a:extLst>
              <a:ext uri="{FF2B5EF4-FFF2-40B4-BE49-F238E27FC236}">
                <a16:creationId xmlns:a16="http://schemas.microsoft.com/office/drawing/2014/main" id="{BDC452D9-1487-0DEB-97F4-7FEF8339A174}"/>
              </a:ext>
            </a:extLst>
          </p:cNvPr>
          <p:cNvPicPr>
            <a:picLocks noGrp="1" noChangeAspect="1"/>
          </p:cNvPicPr>
          <p:nvPr>
            <p:ph type="pic" sz="quarter" idx="12"/>
          </p:nvPr>
        </p:nvPicPr>
        <p:blipFill>
          <a:blip r:embed="rId3"/>
          <a:srcRect t="3722" b="3722"/>
          <a:stretch>
            <a:fillRect/>
          </a:stretch>
        </p:blipFill>
        <p:spPr/>
      </p:pic>
      <p:pic>
        <p:nvPicPr>
          <p:cNvPr id="5" name="Picture 4" descr="Funded by the European Union logo">
            <a:extLst>
              <a:ext uri="{FF2B5EF4-FFF2-40B4-BE49-F238E27FC236}">
                <a16:creationId xmlns:a16="http://schemas.microsoft.com/office/drawing/2014/main" id="{27632B02-E9D3-4721-3864-6E8F790AF73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5616" y="-127466"/>
            <a:ext cx="1171873" cy="1187568"/>
          </a:xfrm>
          <a:prstGeom prst="rect">
            <a:avLst/>
          </a:prstGeom>
          <a:noFill/>
          <a:ln>
            <a:noFill/>
          </a:ln>
        </p:spPr>
      </p:pic>
    </p:spTree>
    <p:extLst>
      <p:ext uri="{BB962C8B-B14F-4D97-AF65-F5344CB8AC3E}">
        <p14:creationId xmlns:p14="http://schemas.microsoft.com/office/powerpoint/2010/main" val="461235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EB44945-862D-8ABD-6EAC-F96E33BA352F}"/>
              </a:ext>
            </a:extLst>
          </p:cNvPr>
          <p:cNvSpPr>
            <a:spLocks noGrp="1"/>
          </p:cNvSpPr>
          <p:nvPr>
            <p:ph type="body" sz="quarter" idx="10"/>
          </p:nvPr>
        </p:nvSpPr>
        <p:spPr/>
        <p:txBody>
          <a:bodyPr/>
          <a:lstStyle/>
          <a:p>
            <a:r>
              <a:rPr lang="en-GB"/>
              <a:t>Thank you!</a:t>
            </a:r>
          </a:p>
        </p:txBody>
      </p:sp>
      <p:sp>
        <p:nvSpPr>
          <p:cNvPr id="4" name="Marcador de texto 3">
            <a:extLst>
              <a:ext uri="{FF2B5EF4-FFF2-40B4-BE49-F238E27FC236}">
                <a16:creationId xmlns:a16="http://schemas.microsoft.com/office/drawing/2014/main" id="{56951742-B41D-7F00-180A-979E48292936}"/>
              </a:ext>
            </a:extLst>
          </p:cNvPr>
          <p:cNvSpPr>
            <a:spLocks noGrp="1"/>
          </p:cNvSpPr>
          <p:nvPr>
            <p:ph type="body" sz="quarter" idx="12"/>
          </p:nvPr>
        </p:nvSpPr>
        <p:spPr>
          <a:xfrm>
            <a:off x="2514600" y="3254188"/>
            <a:ext cx="6858000" cy="1792472"/>
          </a:xfrm>
        </p:spPr>
        <p:txBody>
          <a:bodyPr/>
          <a:lstStyle/>
          <a:p>
            <a:r>
              <a:rPr lang="en-GB"/>
              <a:t>Special thanks to all of you </a:t>
            </a:r>
          </a:p>
        </p:txBody>
      </p:sp>
    </p:spTree>
    <p:extLst>
      <p:ext uri="{BB962C8B-B14F-4D97-AF65-F5344CB8AC3E}">
        <p14:creationId xmlns:p14="http://schemas.microsoft.com/office/powerpoint/2010/main" val="2967021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11A6E3-1F59-A5BD-3BB0-8CF283F5C6E6}"/>
              </a:ext>
            </a:extLst>
          </p:cNvPr>
          <p:cNvSpPr>
            <a:spLocks noGrp="1"/>
          </p:cNvSpPr>
          <p:nvPr>
            <p:ph sz="quarter" idx="10"/>
          </p:nvPr>
        </p:nvSpPr>
        <p:spPr/>
        <p:txBody>
          <a:bodyPr vert="horz" lIns="91440" tIns="45720" rIns="91440" bIns="45720" rtlCol="0" anchor="t">
            <a:noAutofit/>
          </a:bodyPr>
          <a:lstStyle/>
          <a:p>
            <a:r>
              <a:rPr lang="en-US"/>
              <a:t>The Next EU Budget</a:t>
            </a:r>
            <a:endParaRPr lang="en-BE"/>
          </a:p>
        </p:txBody>
      </p:sp>
      <p:sp>
        <p:nvSpPr>
          <p:cNvPr id="3" name="Content Placeholder 2">
            <a:extLst>
              <a:ext uri="{FF2B5EF4-FFF2-40B4-BE49-F238E27FC236}">
                <a16:creationId xmlns:a16="http://schemas.microsoft.com/office/drawing/2014/main" id="{073126DA-E61F-874F-CC8C-95C9A2263473}"/>
              </a:ext>
            </a:extLst>
          </p:cNvPr>
          <p:cNvSpPr>
            <a:spLocks noGrp="1"/>
          </p:cNvSpPr>
          <p:nvPr>
            <p:ph sz="quarter" idx="11"/>
          </p:nvPr>
        </p:nvSpPr>
        <p:spPr/>
        <p:txBody>
          <a:bodyPr/>
          <a:lstStyle/>
          <a:p>
            <a:pPr>
              <a:lnSpc>
                <a:spcPct val="150000"/>
              </a:lnSpc>
            </a:pPr>
            <a:r>
              <a:rPr lang="en-US"/>
              <a:t>The Multi-Annual Financial Framework The EU Budget What we already know</a:t>
            </a:r>
          </a:p>
          <a:p>
            <a:pPr>
              <a:lnSpc>
                <a:spcPct val="150000"/>
              </a:lnSpc>
            </a:pPr>
            <a:r>
              <a:rPr lang="en-US" b="0"/>
              <a:t>By Haydn Hammersley, Social Policy Coordinator</a:t>
            </a:r>
            <a:endParaRPr lang="en-BE" b="0"/>
          </a:p>
        </p:txBody>
      </p:sp>
      <p:pic>
        <p:nvPicPr>
          <p:cNvPr id="4" name="Picture 3" descr="Funded by the European Union logo">
            <a:extLst>
              <a:ext uri="{FF2B5EF4-FFF2-40B4-BE49-F238E27FC236}">
                <a16:creationId xmlns:a16="http://schemas.microsoft.com/office/drawing/2014/main" id="{DE37FCFD-27DD-4A46-71C5-25BC275548E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4484" y="253807"/>
            <a:ext cx="1171873" cy="1187568"/>
          </a:xfrm>
          <a:prstGeom prst="rect">
            <a:avLst/>
          </a:prstGeom>
          <a:noFill/>
          <a:ln>
            <a:noFill/>
          </a:ln>
        </p:spPr>
      </p:pic>
    </p:spTree>
    <p:extLst>
      <p:ext uri="{BB962C8B-B14F-4D97-AF65-F5344CB8AC3E}">
        <p14:creationId xmlns:p14="http://schemas.microsoft.com/office/powerpoint/2010/main" val="2412677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8728CC-0141-8CA6-143E-AE5CF6BEA390}"/>
              </a:ext>
            </a:extLst>
          </p:cNvPr>
          <p:cNvSpPr>
            <a:spLocks noGrp="1"/>
          </p:cNvSpPr>
          <p:nvPr>
            <p:ph idx="1"/>
          </p:nvPr>
        </p:nvSpPr>
        <p:spPr>
          <a:xfrm>
            <a:off x="338913" y="2574978"/>
            <a:ext cx="11514174" cy="3423750"/>
          </a:xfrm>
        </p:spPr>
        <p:txBody>
          <a:bodyPr vert="horz" lIns="91440" tIns="45720" rIns="91440" bIns="45720" rtlCol="0" anchor="t">
            <a:noAutofit/>
          </a:bodyPr>
          <a:lstStyle/>
          <a:p>
            <a:r>
              <a:rPr lang="en-US">
                <a:latin typeface="Arial"/>
                <a:cs typeface="Arial"/>
              </a:rPr>
              <a:t>EU budget for 2028-2032</a:t>
            </a:r>
          </a:p>
          <a:p>
            <a:r>
              <a:rPr lang="en-US">
                <a:latin typeface="Arial"/>
                <a:cs typeface="Arial"/>
              </a:rPr>
              <a:t>The outline of MFF released 16 July</a:t>
            </a:r>
          </a:p>
          <a:p>
            <a:r>
              <a:rPr lang="en-US">
                <a:latin typeface="Arial"/>
                <a:cs typeface="Arial"/>
              </a:rPr>
              <a:t>Regulations for each funding strand likely released September</a:t>
            </a:r>
            <a:endParaRPr lang="en-US"/>
          </a:p>
        </p:txBody>
      </p:sp>
      <p:sp>
        <p:nvSpPr>
          <p:cNvPr id="4" name="Content Placeholder 3">
            <a:extLst>
              <a:ext uri="{FF2B5EF4-FFF2-40B4-BE49-F238E27FC236}">
                <a16:creationId xmlns:a16="http://schemas.microsoft.com/office/drawing/2014/main" id="{64152509-E121-A3C5-FC16-FA97624742C4}"/>
              </a:ext>
            </a:extLst>
          </p:cNvPr>
          <p:cNvSpPr>
            <a:spLocks noGrp="1"/>
          </p:cNvSpPr>
          <p:nvPr>
            <p:ph idx="12"/>
          </p:nvPr>
        </p:nvSpPr>
        <p:spPr/>
        <p:txBody>
          <a:bodyPr vert="horz" lIns="91440" tIns="45720" rIns="91440" bIns="45720" rtlCol="0" anchor="t">
            <a:noAutofit/>
          </a:bodyPr>
          <a:lstStyle/>
          <a:p>
            <a:r>
              <a:rPr lang="en-BE">
                <a:latin typeface="Arial"/>
                <a:cs typeface="Arial"/>
              </a:rPr>
              <a:t>Future Multiannual Financial Framework</a:t>
            </a:r>
            <a:endParaRPr lang="en-BE"/>
          </a:p>
        </p:txBody>
      </p:sp>
      <p:pic>
        <p:nvPicPr>
          <p:cNvPr id="5" name="Picture 4" descr="Funded by the European Union logo">
            <a:extLst>
              <a:ext uri="{FF2B5EF4-FFF2-40B4-BE49-F238E27FC236}">
                <a16:creationId xmlns:a16="http://schemas.microsoft.com/office/drawing/2014/main" id="{F2740246-EA43-4225-3CFA-8B982A1F1B3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5290" y="265488"/>
            <a:ext cx="1171873" cy="1187568"/>
          </a:xfrm>
          <a:prstGeom prst="rect">
            <a:avLst/>
          </a:prstGeom>
          <a:noFill/>
          <a:ln>
            <a:noFill/>
          </a:ln>
        </p:spPr>
      </p:pic>
    </p:spTree>
    <p:extLst>
      <p:ext uri="{BB962C8B-B14F-4D97-AF65-F5344CB8AC3E}">
        <p14:creationId xmlns:p14="http://schemas.microsoft.com/office/powerpoint/2010/main" val="37525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2F11E-A3E6-CC5B-EB9A-AB63F2B40C1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E048E4-692C-BAB2-3AE0-DC86EB33F2DD}"/>
              </a:ext>
            </a:extLst>
          </p:cNvPr>
          <p:cNvSpPr>
            <a:spLocks noGrp="1"/>
          </p:cNvSpPr>
          <p:nvPr>
            <p:ph idx="1"/>
          </p:nvPr>
        </p:nvSpPr>
        <p:spPr>
          <a:xfrm>
            <a:off x="338913" y="2632488"/>
            <a:ext cx="11514174" cy="3366240"/>
          </a:xfrm>
        </p:spPr>
        <p:txBody>
          <a:bodyPr vert="horz" lIns="91440" tIns="45720" rIns="91440" bIns="45720" rtlCol="0" anchor="t">
            <a:noAutofit/>
          </a:bodyPr>
          <a:lstStyle/>
          <a:p>
            <a:pPr marL="0" indent="0">
              <a:buNone/>
            </a:pPr>
            <a:r>
              <a:rPr lang="en-US">
                <a:latin typeface="Arial"/>
                <a:cs typeface="Arial"/>
              </a:rPr>
              <a:t>Likely changes in the new budget:</a:t>
            </a:r>
            <a:endParaRPr lang="en-US"/>
          </a:p>
          <a:p>
            <a:r>
              <a:rPr lang="en-US">
                <a:latin typeface="Arial"/>
                <a:cs typeface="Arial"/>
              </a:rPr>
              <a:t>National plans to allocate most funds</a:t>
            </a:r>
          </a:p>
          <a:p>
            <a:r>
              <a:rPr lang="en-US">
                <a:latin typeface="Arial"/>
                <a:cs typeface="Arial"/>
              </a:rPr>
              <a:t>Potential loss of enabling conditions</a:t>
            </a:r>
          </a:p>
          <a:p>
            <a:r>
              <a:rPr lang="en-US">
                <a:latin typeface="Arial"/>
                <a:cs typeface="Arial"/>
              </a:rPr>
              <a:t>Proposal for new "competitiveness fund" including </a:t>
            </a:r>
            <a:r>
              <a:rPr lang="en-US" err="1">
                <a:latin typeface="Arial"/>
                <a:cs typeface="Arial"/>
              </a:rPr>
              <a:t>defence</a:t>
            </a:r>
            <a:endParaRPr lang="en-US">
              <a:latin typeface="Arial"/>
              <a:cs typeface="Arial"/>
            </a:endParaRPr>
          </a:p>
          <a:p>
            <a:r>
              <a:rPr lang="en-US">
                <a:latin typeface="Arial"/>
                <a:cs typeface="Arial"/>
              </a:rPr>
              <a:t>Push for simplification</a:t>
            </a:r>
            <a:endParaRPr lang="en-US"/>
          </a:p>
        </p:txBody>
      </p:sp>
      <p:sp>
        <p:nvSpPr>
          <p:cNvPr id="4" name="Content Placeholder 3">
            <a:extLst>
              <a:ext uri="{FF2B5EF4-FFF2-40B4-BE49-F238E27FC236}">
                <a16:creationId xmlns:a16="http://schemas.microsoft.com/office/drawing/2014/main" id="{750D1D36-A01C-5EC6-D9E7-3FCBB4E89132}"/>
              </a:ext>
            </a:extLst>
          </p:cNvPr>
          <p:cNvSpPr>
            <a:spLocks noGrp="1"/>
          </p:cNvSpPr>
          <p:nvPr>
            <p:ph idx="12"/>
          </p:nvPr>
        </p:nvSpPr>
        <p:spPr/>
        <p:txBody>
          <a:bodyPr vert="horz" lIns="91440" tIns="45720" rIns="91440" bIns="45720" rtlCol="0" anchor="t">
            <a:noAutofit/>
          </a:bodyPr>
          <a:lstStyle/>
          <a:p>
            <a:r>
              <a:rPr lang="en-BE">
                <a:latin typeface="Arial"/>
                <a:cs typeface="Arial"/>
              </a:rPr>
              <a:t>Future Multiannual Financial Framework</a:t>
            </a:r>
            <a:endParaRPr lang="en-BE"/>
          </a:p>
        </p:txBody>
      </p:sp>
      <p:pic>
        <p:nvPicPr>
          <p:cNvPr id="5" name="Picture 4" descr="Funded by the European Union logo">
            <a:extLst>
              <a:ext uri="{FF2B5EF4-FFF2-40B4-BE49-F238E27FC236}">
                <a16:creationId xmlns:a16="http://schemas.microsoft.com/office/drawing/2014/main" id="{3901EF42-6CD0-60B9-0844-B710F851B0E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5290" y="265488"/>
            <a:ext cx="1171873" cy="1187568"/>
          </a:xfrm>
          <a:prstGeom prst="rect">
            <a:avLst/>
          </a:prstGeom>
          <a:noFill/>
          <a:ln>
            <a:noFill/>
          </a:ln>
        </p:spPr>
      </p:pic>
    </p:spTree>
    <p:extLst>
      <p:ext uri="{BB962C8B-B14F-4D97-AF65-F5344CB8AC3E}">
        <p14:creationId xmlns:p14="http://schemas.microsoft.com/office/powerpoint/2010/main" val="2909762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325D7-0E91-836D-2CA9-8C55353347F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F1646E-A981-A4E5-6D60-C1275ED05179}"/>
              </a:ext>
            </a:extLst>
          </p:cNvPr>
          <p:cNvSpPr>
            <a:spLocks noGrp="1"/>
          </p:cNvSpPr>
          <p:nvPr>
            <p:ph idx="1"/>
          </p:nvPr>
        </p:nvSpPr>
        <p:spPr/>
        <p:txBody>
          <a:bodyPr vert="horz" lIns="91440" tIns="45720" rIns="91440" bIns="45720" rtlCol="0" anchor="t">
            <a:noAutofit/>
          </a:bodyPr>
          <a:lstStyle/>
          <a:p>
            <a:r>
              <a:rPr lang="en-US">
                <a:latin typeface="Arial"/>
                <a:cs typeface="Arial"/>
              </a:rPr>
              <a:t>Leaked proposal to change CERV grants</a:t>
            </a:r>
          </a:p>
          <a:p>
            <a:r>
              <a:rPr lang="en-US">
                <a:latin typeface="Arial"/>
                <a:cs typeface="Arial"/>
              </a:rPr>
              <a:t>May cease to exist in current form and be placed under Creative Europe</a:t>
            </a:r>
          </a:p>
          <a:p>
            <a:r>
              <a:rPr lang="en-US">
                <a:latin typeface="Arial"/>
                <a:cs typeface="Arial"/>
              </a:rPr>
              <a:t>Unclear if the amount of funding available or number of recipients will remain the same</a:t>
            </a:r>
          </a:p>
          <a:p>
            <a:r>
              <a:rPr lang="en-US">
                <a:latin typeface="Arial"/>
                <a:cs typeface="Arial"/>
              </a:rPr>
              <a:t>Unclear if the scope of activities funded will change</a:t>
            </a:r>
          </a:p>
          <a:p>
            <a:r>
              <a:rPr lang="en-US">
                <a:latin typeface="Arial"/>
                <a:cs typeface="Arial"/>
              </a:rPr>
              <a:t>EDF seeking clarity on this </a:t>
            </a:r>
            <a:endParaRPr lang="en-US"/>
          </a:p>
        </p:txBody>
      </p:sp>
      <p:sp>
        <p:nvSpPr>
          <p:cNvPr id="4" name="Content Placeholder 3">
            <a:extLst>
              <a:ext uri="{FF2B5EF4-FFF2-40B4-BE49-F238E27FC236}">
                <a16:creationId xmlns:a16="http://schemas.microsoft.com/office/drawing/2014/main" id="{8F3B2DF3-7426-13A0-1CF6-B091DE27F8D4}"/>
              </a:ext>
            </a:extLst>
          </p:cNvPr>
          <p:cNvSpPr>
            <a:spLocks noGrp="1"/>
          </p:cNvSpPr>
          <p:nvPr>
            <p:ph idx="12"/>
          </p:nvPr>
        </p:nvSpPr>
        <p:spPr/>
        <p:txBody>
          <a:bodyPr/>
          <a:lstStyle/>
          <a:p>
            <a:r>
              <a:rPr lang="en-US"/>
              <a:t>Updates on the financing of European NGOs</a:t>
            </a:r>
            <a:endParaRPr lang="en-BE"/>
          </a:p>
        </p:txBody>
      </p:sp>
      <p:pic>
        <p:nvPicPr>
          <p:cNvPr id="5" name="Picture 4" descr="Funded by the European Union logo">
            <a:extLst>
              <a:ext uri="{FF2B5EF4-FFF2-40B4-BE49-F238E27FC236}">
                <a16:creationId xmlns:a16="http://schemas.microsoft.com/office/drawing/2014/main" id="{85061447-E0CB-37A9-EC14-BEA610B83C3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1214" y="265488"/>
            <a:ext cx="1171873" cy="1187568"/>
          </a:xfrm>
          <a:prstGeom prst="rect">
            <a:avLst/>
          </a:prstGeom>
          <a:noFill/>
          <a:ln>
            <a:noFill/>
          </a:ln>
        </p:spPr>
      </p:pic>
    </p:spTree>
    <p:extLst>
      <p:ext uri="{BB962C8B-B14F-4D97-AF65-F5344CB8AC3E}">
        <p14:creationId xmlns:p14="http://schemas.microsoft.com/office/powerpoint/2010/main" val="2139179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10DB3-E41C-3222-6E51-C09EF2633A1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CB1283-AB28-DDE4-2948-AAD6B2B87F6B}"/>
              </a:ext>
            </a:extLst>
          </p:cNvPr>
          <p:cNvSpPr>
            <a:spLocks noGrp="1"/>
          </p:cNvSpPr>
          <p:nvPr>
            <p:ph sz="quarter" idx="10"/>
          </p:nvPr>
        </p:nvSpPr>
        <p:spPr/>
        <p:txBody>
          <a:bodyPr vert="horz" lIns="91440" tIns="45720" rIns="91440" bIns="45720" rtlCol="0" anchor="t">
            <a:noAutofit/>
          </a:bodyPr>
          <a:lstStyle/>
          <a:p>
            <a:r>
              <a:rPr lang="en-US"/>
              <a:t>Attack on NGO funding</a:t>
            </a:r>
            <a:endParaRPr lang="en-US">
              <a:cs typeface="Arial"/>
            </a:endParaRPr>
          </a:p>
        </p:txBody>
      </p:sp>
      <p:sp>
        <p:nvSpPr>
          <p:cNvPr id="3" name="Content Placeholder 2">
            <a:extLst>
              <a:ext uri="{FF2B5EF4-FFF2-40B4-BE49-F238E27FC236}">
                <a16:creationId xmlns:a16="http://schemas.microsoft.com/office/drawing/2014/main" id="{606EA969-4134-6801-5219-001CE4879BC1}"/>
              </a:ext>
            </a:extLst>
          </p:cNvPr>
          <p:cNvSpPr>
            <a:spLocks noGrp="1"/>
          </p:cNvSpPr>
          <p:nvPr>
            <p:ph sz="quarter" idx="11"/>
          </p:nvPr>
        </p:nvSpPr>
        <p:spPr/>
        <p:txBody>
          <a:bodyPr/>
          <a:lstStyle/>
          <a:p>
            <a:pPr>
              <a:lnSpc>
                <a:spcPct val="150000"/>
              </a:lnSpc>
            </a:pPr>
            <a:r>
              <a:rPr lang="en-US">
                <a:cs typeface="Arial"/>
              </a:rPr>
              <a:t>Update on attacks on NGO funding</a:t>
            </a:r>
          </a:p>
          <a:p>
            <a:pPr>
              <a:lnSpc>
                <a:spcPct val="150000"/>
              </a:lnSpc>
            </a:pPr>
            <a:r>
              <a:rPr lang="en-US" b="0"/>
              <a:t>By Marie </a:t>
            </a:r>
            <a:r>
              <a:rPr lang="en-US" b="0" err="1"/>
              <a:t>Denninghaus</a:t>
            </a:r>
            <a:r>
              <a:rPr lang="en-US" b="0"/>
              <a:t>, Policy and Capacity Building Manager</a:t>
            </a:r>
            <a:endParaRPr lang="en-US" b="0">
              <a:cs typeface="Arial"/>
            </a:endParaRPr>
          </a:p>
        </p:txBody>
      </p:sp>
      <p:pic>
        <p:nvPicPr>
          <p:cNvPr id="4" name="Picture 3" descr="Funded by the European Union logo">
            <a:extLst>
              <a:ext uri="{FF2B5EF4-FFF2-40B4-BE49-F238E27FC236}">
                <a16:creationId xmlns:a16="http://schemas.microsoft.com/office/drawing/2014/main" id="{6B77FED4-07D2-0304-6C65-89130308D9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4484" y="253807"/>
            <a:ext cx="1171873" cy="1187568"/>
          </a:xfrm>
          <a:prstGeom prst="rect">
            <a:avLst/>
          </a:prstGeom>
          <a:noFill/>
          <a:ln>
            <a:noFill/>
          </a:ln>
        </p:spPr>
      </p:pic>
    </p:spTree>
    <p:extLst>
      <p:ext uri="{BB962C8B-B14F-4D97-AF65-F5344CB8AC3E}">
        <p14:creationId xmlns:p14="http://schemas.microsoft.com/office/powerpoint/2010/main" val="78835213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F8743A69CF084C9BAC90C045821C04" ma:contentTypeVersion="12" ma:contentTypeDescription="Create a new document." ma:contentTypeScope="" ma:versionID="e4df2afcd99f9753740180aee3e58b2a">
  <xsd:schema xmlns:xsd="http://www.w3.org/2001/XMLSchema" xmlns:xs="http://www.w3.org/2001/XMLSchema" xmlns:p="http://schemas.microsoft.com/office/2006/metadata/properties" xmlns:ns2="7df77a02-4ea4-4ce7-b817-9d6bcbef67a6" xmlns:ns3="252f4827-23ce-43c5-a232-6be14f1d3f55" targetNamespace="http://schemas.microsoft.com/office/2006/metadata/properties" ma:root="true" ma:fieldsID="429fa9450483d102cadf0d3787d1edb0" ns2:_="" ns3:_="">
    <xsd:import namespace="7df77a02-4ea4-4ce7-b817-9d6bcbef67a6"/>
    <xsd:import namespace="252f4827-23ce-43c5-a232-6be14f1d3f5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f77a02-4ea4-4ce7-b817-9d6bcbef67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c269641-27d2-45e3-b2ce-fef808aaf93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2f4827-23ce-43c5-a232-6be14f1d3f5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fd7dd28-1cc8-4282-a9fa-85e7441438cc}" ma:internalName="TaxCatchAll" ma:showField="CatchAllData" ma:web="252f4827-23ce-43c5-a232-6be14f1d3f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df77a02-4ea4-4ce7-b817-9d6bcbef67a6">
      <Terms xmlns="http://schemas.microsoft.com/office/infopath/2007/PartnerControls"/>
    </lcf76f155ced4ddcb4097134ff3c332f>
    <TaxCatchAll xmlns="252f4827-23ce-43c5-a232-6be14f1d3f5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A6A815-C8D6-42EC-BB06-EA72266B08F8}">
  <ds:schemaRefs>
    <ds:schemaRef ds:uri="252f4827-23ce-43c5-a232-6be14f1d3f55"/>
    <ds:schemaRef ds:uri="7df77a02-4ea4-4ce7-b817-9d6bcbef67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193C446-7265-473F-959A-69791C7F8265}">
  <ds:schemaRefs>
    <ds:schemaRef ds:uri="252f4827-23ce-43c5-a232-6be14f1d3f55"/>
    <ds:schemaRef ds:uri="7df77a02-4ea4-4ce7-b817-9d6bcbef67a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6DCEFEC-394F-4FBD-9A19-BF63D36C62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40</Slides>
  <Notes>28</Notes>
  <HiddenSlides>0</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Tema de Office</vt:lpstr>
      <vt:lpstr>2nd ENGO Coordination Meeting</vt:lpstr>
      <vt:lpstr>PowerPoint Presentation</vt:lpstr>
      <vt:lpstr>Agenda</vt:lpstr>
      <vt:lpstr>Round of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Natalia Suarez</dc:creator>
  <cp:revision>1</cp:revision>
  <dcterms:created xsi:type="dcterms:W3CDTF">2024-01-17T10:45:21Z</dcterms:created>
  <dcterms:modified xsi:type="dcterms:W3CDTF">2025-06-05T13:49:18Z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0x0101005FF8743A69CF084C9BAC90C045821C04</vt:lpwstr>
  </property>
  <property fmtid="{D5CDD505-2E9C-101B-9397-08002B2CF9AE}" pid="3" name="MediaServiceImageTags">
    <vt:lpwstr/>
  </property>
</Properties>
</file>