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69" r:id="rId5"/>
    <p:sldId id="283" r:id="rId6"/>
    <p:sldId id="304" r:id="rId7"/>
    <p:sldId id="305" r:id="rId8"/>
    <p:sldId id="284" r:id="rId9"/>
    <p:sldId id="299" r:id="rId10"/>
    <p:sldId id="288" r:id="rId11"/>
    <p:sldId id="308" r:id="rId12"/>
    <p:sldId id="292" r:id="rId13"/>
    <p:sldId id="300" r:id="rId14"/>
    <p:sldId id="291" r:id="rId15"/>
    <p:sldId id="307" r:id="rId16"/>
    <p:sldId id="285" r:id="rId17"/>
    <p:sldId id="268" r:id="rId18"/>
    <p:sldId id="276" r:id="rId19"/>
    <p:sldId id="294" r:id="rId20"/>
    <p:sldId id="295" r:id="rId21"/>
    <p:sldId id="296" r:id="rId22"/>
    <p:sldId id="298" r:id="rId23"/>
    <p:sldId id="275" r:id="rId24"/>
    <p:sldId id="278" r:id="rId25"/>
    <p:sldId id="302" r:id="rId26"/>
    <p:sldId id="303" r:id="rId27"/>
    <p:sldId id="306" r:id="rId28"/>
    <p:sldId id="265"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F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C05A6-05A7-4CFE-8E61-02B1FBA7FBF1}" v="64" dt="2026-03-19T16:08:49.914"/>
    <p1510:client id="{BB0F5F05-F958-4A44-9D70-2BE8BF44A2DF}" v="1729" dt="2026-03-20T13:18:26.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6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Peterson" userId="5d1ab499-a74c-44d6-a092-1df577a19637" providerId="ADAL" clId="{91C6367C-7C0D-44C9-9805-A5DD58C1026D}"/>
    <pc:docChg chg="undo custSel addSld delSld modSld sldOrd">
      <pc:chgData name="Mary Peterson" userId="5d1ab499-a74c-44d6-a092-1df577a19637" providerId="ADAL" clId="{91C6367C-7C0D-44C9-9805-A5DD58C1026D}" dt="2026-03-20T13:31:27.284" v="4500" actId="1076"/>
      <pc:docMkLst>
        <pc:docMk/>
      </pc:docMkLst>
      <pc:sldChg chg="addSp delSp modSp mod">
        <pc:chgData name="Mary Peterson" userId="5d1ab499-a74c-44d6-a092-1df577a19637" providerId="ADAL" clId="{91C6367C-7C0D-44C9-9805-A5DD58C1026D}" dt="2026-03-19T15:33:30.079" v="1830" actId="1036"/>
        <pc:sldMkLst>
          <pc:docMk/>
          <pc:sldMk cId="2967021949" sldId="265"/>
        </pc:sldMkLst>
        <pc:spChg chg="mod">
          <ac:chgData name="Mary Peterson" userId="5d1ab499-a74c-44d6-a092-1df577a19637" providerId="ADAL" clId="{91C6367C-7C0D-44C9-9805-A5DD58C1026D}" dt="2026-03-19T15:33:30.079" v="1830" actId="1036"/>
          <ac:spMkLst>
            <pc:docMk/>
            <pc:sldMk cId="2967021949" sldId="265"/>
            <ac:spMk id="2" creationId="{0EB44945-862D-8ABD-6EAC-F96E33BA352F}"/>
          </ac:spMkLst>
        </pc:spChg>
        <pc:spChg chg="add del mod">
          <ac:chgData name="Mary Peterson" userId="5d1ab499-a74c-44d6-a092-1df577a19637" providerId="ADAL" clId="{91C6367C-7C0D-44C9-9805-A5DD58C1026D}" dt="2026-03-19T15:33:30.079" v="1830" actId="1036"/>
          <ac:spMkLst>
            <pc:docMk/>
            <pc:sldMk cId="2967021949" sldId="265"/>
            <ac:spMk id="4" creationId="{56951742-B41D-7F00-180A-979E48292936}"/>
          </ac:spMkLst>
        </pc:spChg>
        <pc:spChg chg="mod">
          <ac:chgData name="Mary Peterson" userId="5d1ab499-a74c-44d6-a092-1df577a19637" providerId="ADAL" clId="{91C6367C-7C0D-44C9-9805-A5DD58C1026D}" dt="2026-03-19T15:32:29.459" v="1769" actId="1076"/>
          <ac:spMkLst>
            <pc:docMk/>
            <pc:sldMk cId="2967021949" sldId="265"/>
            <ac:spMk id="5" creationId="{FA527B52-21C3-BAB2-8938-846999517780}"/>
          </ac:spMkLst>
        </pc:spChg>
        <pc:spChg chg="add del mod">
          <ac:chgData name="Mary Peterson" userId="5d1ab499-a74c-44d6-a092-1df577a19637" providerId="ADAL" clId="{91C6367C-7C0D-44C9-9805-A5DD58C1026D}" dt="2026-03-19T15:33:17.993" v="1797" actId="21"/>
          <ac:spMkLst>
            <pc:docMk/>
            <pc:sldMk cId="2967021949" sldId="265"/>
            <ac:spMk id="7" creationId="{730B6379-5096-9B4E-4EC0-01F7016DB84A}"/>
          </ac:spMkLst>
        </pc:spChg>
        <pc:picChg chg="mod">
          <ac:chgData name="Mary Peterson" userId="5d1ab499-a74c-44d6-a092-1df577a19637" providerId="ADAL" clId="{91C6367C-7C0D-44C9-9805-A5DD58C1026D}" dt="2026-03-19T15:32:29.459" v="1769" actId="1076"/>
          <ac:picMkLst>
            <pc:docMk/>
            <pc:sldMk cId="2967021949" sldId="265"/>
            <ac:picMk id="3" creationId="{6B2A52E5-4725-1BF1-69C1-EB8AAA8A3EFF}"/>
          </ac:picMkLst>
        </pc:picChg>
        <pc:picChg chg="mod">
          <ac:chgData name="Mary Peterson" userId="5d1ab499-a74c-44d6-a092-1df577a19637" providerId="ADAL" clId="{91C6367C-7C0D-44C9-9805-A5DD58C1026D}" dt="2026-03-19T15:33:30.079" v="1830" actId="1036"/>
          <ac:picMkLst>
            <pc:docMk/>
            <pc:sldMk cId="2967021949" sldId="265"/>
            <ac:picMk id="9" creationId="{5D144DCC-39B1-51B0-40B2-E1260738A076}"/>
          </ac:picMkLst>
        </pc:picChg>
      </pc:sldChg>
      <pc:sldChg chg="delSp del mod">
        <pc:chgData name="Mary Peterson" userId="5d1ab499-a74c-44d6-a092-1df577a19637" providerId="ADAL" clId="{91C6367C-7C0D-44C9-9805-A5DD58C1026D}" dt="2026-03-19T15:49:46.509" v="2517" actId="2696"/>
        <pc:sldMkLst>
          <pc:docMk/>
          <pc:sldMk cId="2954880244" sldId="267"/>
        </pc:sldMkLst>
        <pc:spChg chg="del">
          <ac:chgData name="Mary Peterson" userId="5d1ab499-a74c-44d6-a092-1df577a19637" providerId="ADAL" clId="{91C6367C-7C0D-44C9-9805-A5DD58C1026D}" dt="2026-03-19T15:49:20.237" v="2511" actId="478"/>
          <ac:spMkLst>
            <pc:docMk/>
            <pc:sldMk cId="2954880244" sldId="267"/>
            <ac:spMk id="3" creationId="{B34CFFF7-D18A-B426-2615-F219F46054B5}"/>
          </ac:spMkLst>
        </pc:spChg>
      </pc:sldChg>
      <pc:sldChg chg="addSp delSp modSp mod">
        <pc:chgData name="Mary Peterson" userId="5d1ab499-a74c-44d6-a092-1df577a19637" providerId="ADAL" clId="{91C6367C-7C0D-44C9-9805-A5DD58C1026D}" dt="2026-03-19T16:17:18.642" v="3098" actId="20577"/>
        <pc:sldMkLst>
          <pc:docMk/>
          <pc:sldMk cId="870688217" sldId="268"/>
        </pc:sldMkLst>
        <pc:spChg chg="del mod">
          <ac:chgData name="Mary Peterson" userId="5d1ab499-a74c-44d6-a092-1df577a19637" providerId="ADAL" clId="{91C6367C-7C0D-44C9-9805-A5DD58C1026D}" dt="2026-03-19T15:45:31.347" v="2274" actId="478"/>
          <ac:spMkLst>
            <pc:docMk/>
            <pc:sldMk cId="870688217" sldId="268"/>
            <ac:spMk id="2" creationId="{8B061189-C646-961D-70C3-3DFB237454A0}"/>
          </ac:spMkLst>
        </pc:spChg>
        <pc:spChg chg="mod">
          <ac:chgData name="Mary Peterson" userId="5d1ab499-a74c-44d6-a092-1df577a19637" providerId="ADAL" clId="{91C6367C-7C0D-44C9-9805-A5DD58C1026D}" dt="2026-03-19T16:17:18.642" v="3098" actId="20577"/>
          <ac:spMkLst>
            <pc:docMk/>
            <pc:sldMk cId="870688217" sldId="268"/>
            <ac:spMk id="3" creationId="{41187790-8482-6444-8F76-814ABA645977}"/>
          </ac:spMkLst>
        </pc:spChg>
        <pc:spChg chg="add del mod">
          <ac:chgData name="Mary Peterson" userId="5d1ab499-a74c-44d6-a092-1df577a19637" providerId="ADAL" clId="{91C6367C-7C0D-44C9-9805-A5DD58C1026D}" dt="2026-03-19T15:45:27.362" v="2273"/>
          <ac:spMkLst>
            <pc:docMk/>
            <pc:sldMk cId="870688217" sldId="268"/>
            <ac:spMk id="6" creationId="{85089BE2-BFC3-1F48-EF14-BD55AFE095C3}"/>
          </ac:spMkLst>
        </pc:spChg>
        <pc:spChg chg="add del mod">
          <ac:chgData name="Mary Peterson" userId="5d1ab499-a74c-44d6-a092-1df577a19637" providerId="ADAL" clId="{91C6367C-7C0D-44C9-9805-A5DD58C1026D}" dt="2026-03-19T15:45:33.139" v="2275" actId="478"/>
          <ac:spMkLst>
            <pc:docMk/>
            <pc:sldMk cId="870688217" sldId="268"/>
            <ac:spMk id="10" creationId="{F9C3F40C-DC41-7DFC-66BA-CD88660F2305}"/>
          </ac:spMkLst>
        </pc:spChg>
        <pc:spChg chg="add mod">
          <ac:chgData name="Mary Peterson" userId="5d1ab499-a74c-44d6-a092-1df577a19637" providerId="ADAL" clId="{91C6367C-7C0D-44C9-9805-A5DD58C1026D}" dt="2026-03-19T16:17:06.919" v="3088" actId="404"/>
          <ac:spMkLst>
            <pc:docMk/>
            <pc:sldMk cId="870688217" sldId="268"/>
            <ac:spMk id="11" creationId="{C04BAE89-6E7B-3146-6090-FFCE603DA539}"/>
          </ac:spMkLst>
        </pc:spChg>
        <pc:picChg chg="del">
          <ac:chgData name="Mary Peterson" userId="5d1ab499-a74c-44d6-a092-1df577a19637" providerId="ADAL" clId="{91C6367C-7C0D-44C9-9805-A5DD58C1026D}" dt="2026-03-19T15:45:33.691" v="2276" actId="478"/>
          <ac:picMkLst>
            <pc:docMk/>
            <pc:sldMk cId="870688217" sldId="268"/>
            <ac:picMk id="4" creationId="{C626FAD9-CE02-C1A0-16ED-8DAC415BCCA6}"/>
          </ac:picMkLst>
        </pc:picChg>
        <pc:picChg chg="del">
          <ac:chgData name="Mary Peterson" userId="5d1ab499-a74c-44d6-a092-1df577a19637" providerId="ADAL" clId="{91C6367C-7C0D-44C9-9805-A5DD58C1026D}" dt="2026-03-19T15:45:34.261" v="2277" actId="478"/>
          <ac:picMkLst>
            <pc:docMk/>
            <pc:sldMk cId="870688217" sldId="268"/>
            <ac:picMk id="5" creationId="{7125024F-D73D-EA42-E943-99340ACD8372}"/>
          </ac:picMkLst>
        </pc:picChg>
        <pc:picChg chg="add mod">
          <ac:chgData name="Mary Peterson" userId="5d1ab499-a74c-44d6-a092-1df577a19637" providerId="ADAL" clId="{91C6367C-7C0D-44C9-9805-A5DD58C1026D}" dt="2026-03-19T15:45:22.015" v="2270"/>
          <ac:picMkLst>
            <pc:docMk/>
            <pc:sldMk cId="870688217" sldId="268"/>
            <ac:picMk id="7" creationId="{753D14A7-7C53-31A1-D34A-F022BD36DB8D}"/>
          </ac:picMkLst>
        </pc:picChg>
        <pc:picChg chg="add mod">
          <ac:chgData name="Mary Peterson" userId="5d1ab499-a74c-44d6-a092-1df577a19637" providerId="ADAL" clId="{91C6367C-7C0D-44C9-9805-A5DD58C1026D}" dt="2026-03-19T15:45:22.015" v="2270"/>
          <ac:picMkLst>
            <pc:docMk/>
            <pc:sldMk cId="870688217" sldId="268"/>
            <ac:picMk id="8" creationId="{38454BDC-3F04-90EF-7C19-9D528D740837}"/>
          </ac:picMkLst>
        </pc:picChg>
        <pc:picChg chg="add mod">
          <ac:chgData name="Mary Peterson" userId="5d1ab499-a74c-44d6-a092-1df577a19637" providerId="ADAL" clId="{91C6367C-7C0D-44C9-9805-A5DD58C1026D}" dt="2026-03-19T15:45:35.649" v="2278"/>
          <ac:picMkLst>
            <pc:docMk/>
            <pc:sldMk cId="870688217" sldId="268"/>
            <ac:picMk id="12" creationId="{58919DCF-7A4C-D84E-B73C-3EA88BB244F2}"/>
          </ac:picMkLst>
        </pc:picChg>
        <pc:picChg chg="add mod">
          <ac:chgData name="Mary Peterson" userId="5d1ab499-a74c-44d6-a092-1df577a19637" providerId="ADAL" clId="{91C6367C-7C0D-44C9-9805-A5DD58C1026D}" dt="2026-03-19T15:45:35.649" v="2278"/>
          <ac:picMkLst>
            <pc:docMk/>
            <pc:sldMk cId="870688217" sldId="268"/>
            <ac:picMk id="13" creationId="{8373BA10-03A0-6C15-CA8E-5066167D632F}"/>
          </ac:picMkLst>
        </pc:picChg>
      </pc:sldChg>
      <pc:sldChg chg="modSp mod">
        <pc:chgData name="Mary Peterson" userId="5d1ab499-a74c-44d6-a092-1df577a19637" providerId="ADAL" clId="{91C6367C-7C0D-44C9-9805-A5DD58C1026D}" dt="2026-03-19T14:47:03.078" v="16" actId="1076"/>
        <pc:sldMkLst>
          <pc:docMk/>
          <pc:sldMk cId="1879031456" sldId="269"/>
        </pc:sldMkLst>
        <pc:spChg chg="mod">
          <ac:chgData name="Mary Peterson" userId="5d1ab499-a74c-44d6-a092-1df577a19637" providerId="ADAL" clId="{91C6367C-7C0D-44C9-9805-A5DD58C1026D}" dt="2026-03-19T14:46:38.560" v="9" actId="404"/>
          <ac:spMkLst>
            <pc:docMk/>
            <pc:sldMk cId="1879031456" sldId="269"/>
            <ac:spMk id="2" creationId="{9CF3D9EA-D18D-77BE-D113-A996A9AB641C}"/>
          </ac:spMkLst>
        </pc:spChg>
        <pc:spChg chg="mod">
          <ac:chgData name="Mary Peterson" userId="5d1ab499-a74c-44d6-a092-1df577a19637" providerId="ADAL" clId="{91C6367C-7C0D-44C9-9805-A5DD58C1026D}" dt="2026-03-19T14:46:35.148" v="8" actId="255"/>
          <ac:spMkLst>
            <pc:docMk/>
            <pc:sldMk cId="1879031456" sldId="269"/>
            <ac:spMk id="3" creationId="{DE578897-5431-C1AA-45B8-6765B0BF67C6}"/>
          </ac:spMkLst>
        </pc:spChg>
        <pc:spChg chg="mod">
          <ac:chgData name="Mary Peterson" userId="5d1ab499-a74c-44d6-a092-1df577a19637" providerId="ADAL" clId="{91C6367C-7C0D-44C9-9805-A5DD58C1026D}" dt="2026-03-19T14:46:54.668" v="13" actId="1076"/>
          <ac:spMkLst>
            <pc:docMk/>
            <pc:sldMk cId="1879031456" sldId="269"/>
            <ac:spMk id="8" creationId="{8AE90990-9492-C7F2-C6E7-F437BD3D1AF7}"/>
          </ac:spMkLst>
        </pc:spChg>
        <pc:picChg chg="mod">
          <ac:chgData name="Mary Peterson" userId="5d1ab499-a74c-44d6-a092-1df577a19637" providerId="ADAL" clId="{91C6367C-7C0D-44C9-9805-A5DD58C1026D}" dt="2026-03-19T14:46:59.740" v="15" actId="14100"/>
          <ac:picMkLst>
            <pc:docMk/>
            <pc:sldMk cId="1879031456" sldId="269"/>
            <ac:picMk id="6" creationId="{EC76E2B0-5941-2DFB-6AC9-21E6824BDBBA}"/>
          </ac:picMkLst>
        </pc:picChg>
        <pc:picChg chg="mod">
          <ac:chgData name="Mary Peterson" userId="5d1ab499-a74c-44d6-a092-1df577a19637" providerId="ADAL" clId="{91C6367C-7C0D-44C9-9805-A5DD58C1026D}" dt="2026-03-19T14:47:03.078" v="16" actId="1076"/>
          <ac:picMkLst>
            <pc:docMk/>
            <pc:sldMk cId="1879031456" sldId="269"/>
            <ac:picMk id="7" creationId="{1DF2E101-9913-0C89-03F8-299BEDA87BB8}"/>
          </ac:picMkLst>
        </pc:picChg>
      </pc:sldChg>
      <pc:sldChg chg="modSp del mod">
        <pc:chgData name="Mary Peterson" userId="5d1ab499-a74c-44d6-a092-1df577a19637" providerId="ADAL" clId="{91C6367C-7C0D-44C9-9805-A5DD58C1026D}" dt="2026-03-19T14:55:33.883" v="134" actId="2696"/>
        <pc:sldMkLst>
          <pc:docMk/>
          <pc:sldMk cId="1099286618" sldId="273"/>
        </pc:sldMkLst>
        <pc:spChg chg="mod">
          <ac:chgData name="Mary Peterson" userId="5d1ab499-a74c-44d6-a092-1df577a19637" providerId="ADAL" clId="{91C6367C-7C0D-44C9-9805-A5DD58C1026D}" dt="2026-03-19T14:54:46.501" v="126" actId="1076"/>
          <ac:spMkLst>
            <pc:docMk/>
            <pc:sldMk cId="1099286618" sldId="273"/>
            <ac:spMk id="2" creationId="{524FB387-6273-4FEC-E6A1-26F2167FC247}"/>
          </ac:spMkLst>
        </pc:spChg>
      </pc:sldChg>
      <pc:sldChg chg="addSp delSp modSp mod">
        <pc:chgData name="Mary Peterson" userId="5d1ab499-a74c-44d6-a092-1df577a19637" providerId="ADAL" clId="{91C6367C-7C0D-44C9-9805-A5DD58C1026D}" dt="2026-03-19T15:48:22.509" v="2490" actId="20577"/>
        <pc:sldMkLst>
          <pc:docMk/>
          <pc:sldMk cId="3308637214" sldId="275"/>
        </pc:sldMkLst>
        <pc:spChg chg="del mod">
          <ac:chgData name="Mary Peterson" userId="5d1ab499-a74c-44d6-a092-1df577a19637" providerId="ADAL" clId="{91C6367C-7C0D-44C9-9805-A5DD58C1026D}" dt="2026-03-19T15:48:04.693" v="2471" actId="478"/>
          <ac:spMkLst>
            <pc:docMk/>
            <pc:sldMk cId="3308637214" sldId="275"/>
            <ac:spMk id="2" creationId="{8B061189-C646-961D-70C3-3DFB237454A0}"/>
          </ac:spMkLst>
        </pc:spChg>
        <pc:spChg chg="mod">
          <ac:chgData name="Mary Peterson" userId="5d1ab499-a74c-44d6-a092-1df577a19637" providerId="ADAL" clId="{91C6367C-7C0D-44C9-9805-A5DD58C1026D}" dt="2026-03-19T15:48:22.509" v="2490" actId="20577"/>
          <ac:spMkLst>
            <pc:docMk/>
            <pc:sldMk cId="3308637214" sldId="275"/>
            <ac:spMk id="3" creationId="{41187790-8482-6444-8F76-814ABA645977}"/>
          </ac:spMkLst>
        </pc:spChg>
        <pc:spChg chg="add del mod">
          <ac:chgData name="Mary Peterson" userId="5d1ab499-a74c-44d6-a092-1df577a19637" providerId="ADAL" clId="{91C6367C-7C0D-44C9-9805-A5DD58C1026D}" dt="2026-03-19T15:48:05.751" v="2472" actId="478"/>
          <ac:spMkLst>
            <pc:docMk/>
            <pc:sldMk cId="3308637214" sldId="275"/>
            <ac:spMk id="7" creationId="{CD276584-5D4C-BC95-D08A-2FE7868BC8C8}"/>
          </ac:spMkLst>
        </pc:spChg>
        <pc:spChg chg="add mod">
          <ac:chgData name="Mary Peterson" userId="5d1ab499-a74c-44d6-a092-1df577a19637" providerId="ADAL" clId="{91C6367C-7C0D-44C9-9805-A5DD58C1026D}" dt="2026-03-19T15:48:15.538" v="2481" actId="20577"/>
          <ac:spMkLst>
            <pc:docMk/>
            <pc:sldMk cId="3308637214" sldId="275"/>
            <ac:spMk id="8" creationId="{280491A4-8019-3A0B-95F3-BF3CDA35CCC6}"/>
          </ac:spMkLst>
        </pc:spChg>
        <pc:picChg chg="del">
          <ac:chgData name="Mary Peterson" userId="5d1ab499-a74c-44d6-a092-1df577a19637" providerId="ADAL" clId="{91C6367C-7C0D-44C9-9805-A5DD58C1026D}" dt="2026-03-19T15:48:04.225" v="2470" actId="478"/>
          <ac:picMkLst>
            <pc:docMk/>
            <pc:sldMk cId="3308637214" sldId="275"/>
            <ac:picMk id="4" creationId="{E0770D8F-A833-5989-AB60-590D3F416CC6}"/>
          </ac:picMkLst>
        </pc:picChg>
        <pc:picChg chg="del">
          <ac:chgData name="Mary Peterson" userId="5d1ab499-a74c-44d6-a092-1df577a19637" providerId="ADAL" clId="{91C6367C-7C0D-44C9-9805-A5DD58C1026D}" dt="2026-03-19T15:48:03.872" v="2469" actId="478"/>
          <ac:picMkLst>
            <pc:docMk/>
            <pc:sldMk cId="3308637214" sldId="275"/>
            <ac:picMk id="5" creationId="{9E5A7E40-8AB8-6293-89D6-0FC1A1B9C977}"/>
          </ac:picMkLst>
        </pc:picChg>
        <pc:picChg chg="add mod">
          <ac:chgData name="Mary Peterson" userId="5d1ab499-a74c-44d6-a092-1df577a19637" providerId="ADAL" clId="{91C6367C-7C0D-44C9-9805-A5DD58C1026D}" dt="2026-03-19T15:48:06.835" v="2473"/>
          <ac:picMkLst>
            <pc:docMk/>
            <pc:sldMk cId="3308637214" sldId="275"/>
            <ac:picMk id="9" creationId="{947C0A86-4AD0-0AF3-B31A-640F6B619384}"/>
          </ac:picMkLst>
        </pc:picChg>
        <pc:picChg chg="add mod">
          <ac:chgData name="Mary Peterson" userId="5d1ab499-a74c-44d6-a092-1df577a19637" providerId="ADAL" clId="{91C6367C-7C0D-44C9-9805-A5DD58C1026D}" dt="2026-03-19T15:48:06.835" v="2473"/>
          <ac:picMkLst>
            <pc:docMk/>
            <pc:sldMk cId="3308637214" sldId="275"/>
            <ac:picMk id="10" creationId="{1891CCE8-9528-508C-9AC8-C57B1B40CEE8}"/>
          </ac:picMkLst>
        </pc:picChg>
      </pc:sldChg>
      <pc:sldChg chg="addSp delSp modSp mod">
        <pc:chgData name="Mary Peterson" userId="5d1ab499-a74c-44d6-a092-1df577a19637" providerId="ADAL" clId="{91C6367C-7C0D-44C9-9805-A5DD58C1026D}" dt="2026-03-19T16:17:58.962" v="3141" actId="478"/>
        <pc:sldMkLst>
          <pc:docMk/>
          <pc:sldMk cId="1722214750" sldId="276"/>
        </pc:sldMkLst>
        <pc:spChg chg="del">
          <ac:chgData name="Mary Peterson" userId="5d1ab499-a74c-44d6-a092-1df577a19637" providerId="ADAL" clId="{91C6367C-7C0D-44C9-9805-A5DD58C1026D}" dt="2026-03-19T15:45:50.853" v="2317" actId="478"/>
          <ac:spMkLst>
            <pc:docMk/>
            <pc:sldMk cId="1722214750" sldId="276"/>
            <ac:spMk id="2" creationId="{B851036D-3E5B-90A7-C8F1-0490367A9C0A}"/>
          </ac:spMkLst>
        </pc:spChg>
        <pc:spChg chg="mod">
          <ac:chgData name="Mary Peterson" userId="5d1ab499-a74c-44d6-a092-1df577a19637" providerId="ADAL" clId="{91C6367C-7C0D-44C9-9805-A5DD58C1026D}" dt="2026-03-19T16:17:42.750" v="3139" actId="1037"/>
          <ac:spMkLst>
            <pc:docMk/>
            <pc:sldMk cId="1722214750" sldId="276"/>
            <ac:spMk id="3" creationId="{7474A9DE-5764-6782-BF21-F131D5D04300}"/>
          </ac:spMkLst>
        </pc:spChg>
        <pc:spChg chg="add del mod">
          <ac:chgData name="Mary Peterson" userId="5d1ab499-a74c-44d6-a092-1df577a19637" providerId="ADAL" clId="{91C6367C-7C0D-44C9-9805-A5DD58C1026D}" dt="2026-03-19T15:45:52.187" v="2318" actId="478"/>
          <ac:spMkLst>
            <pc:docMk/>
            <pc:sldMk cId="1722214750" sldId="276"/>
            <ac:spMk id="7" creationId="{D576D0FB-415D-FE76-960C-2E349EFC0961}"/>
          </ac:spMkLst>
        </pc:spChg>
        <pc:spChg chg="add mod">
          <ac:chgData name="Mary Peterson" userId="5d1ab499-a74c-44d6-a092-1df577a19637" providerId="ADAL" clId="{91C6367C-7C0D-44C9-9805-A5DD58C1026D}" dt="2026-03-19T15:46:00.732" v="2339" actId="20577"/>
          <ac:spMkLst>
            <pc:docMk/>
            <pc:sldMk cId="1722214750" sldId="276"/>
            <ac:spMk id="8" creationId="{B72D1C2F-0B85-025A-ABB0-1268842E4D2A}"/>
          </ac:spMkLst>
        </pc:spChg>
        <pc:spChg chg="add del mod">
          <ac:chgData name="Mary Peterson" userId="5d1ab499-a74c-44d6-a092-1df577a19637" providerId="ADAL" clId="{91C6367C-7C0D-44C9-9805-A5DD58C1026D}" dt="2026-03-19T16:17:58.962" v="3141" actId="478"/>
          <ac:spMkLst>
            <pc:docMk/>
            <pc:sldMk cId="1722214750" sldId="276"/>
            <ac:spMk id="11" creationId="{5CB2C83B-03F3-C3B4-854B-D94DE5472D0C}"/>
          </ac:spMkLst>
        </pc:spChg>
        <pc:picChg chg="del">
          <ac:chgData name="Mary Peterson" userId="5d1ab499-a74c-44d6-a092-1df577a19637" providerId="ADAL" clId="{91C6367C-7C0D-44C9-9805-A5DD58C1026D}" dt="2026-03-19T15:45:52.745" v="2319" actId="478"/>
          <ac:picMkLst>
            <pc:docMk/>
            <pc:sldMk cId="1722214750" sldId="276"/>
            <ac:picMk id="4" creationId="{86909790-DC05-B936-7D6D-0C166B35E15D}"/>
          </ac:picMkLst>
        </pc:picChg>
        <pc:picChg chg="del">
          <ac:chgData name="Mary Peterson" userId="5d1ab499-a74c-44d6-a092-1df577a19637" providerId="ADAL" clId="{91C6367C-7C0D-44C9-9805-A5DD58C1026D}" dt="2026-03-19T15:45:53.152" v="2320" actId="478"/>
          <ac:picMkLst>
            <pc:docMk/>
            <pc:sldMk cId="1722214750" sldId="276"/>
            <ac:picMk id="5" creationId="{E2084C06-67CA-CD2B-5229-B7A53B655C18}"/>
          </ac:picMkLst>
        </pc:picChg>
        <pc:picChg chg="add mod">
          <ac:chgData name="Mary Peterson" userId="5d1ab499-a74c-44d6-a092-1df577a19637" providerId="ADAL" clId="{91C6367C-7C0D-44C9-9805-A5DD58C1026D}" dt="2026-03-19T15:45:54.503" v="2321"/>
          <ac:picMkLst>
            <pc:docMk/>
            <pc:sldMk cId="1722214750" sldId="276"/>
            <ac:picMk id="9" creationId="{0C4A12CE-F6BE-9076-CEA9-730D65DE3C53}"/>
          </ac:picMkLst>
        </pc:picChg>
        <pc:picChg chg="add mod">
          <ac:chgData name="Mary Peterson" userId="5d1ab499-a74c-44d6-a092-1df577a19637" providerId="ADAL" clId="{91C6367C-7C0D-44C9-9805-A5DD58C1026D}" dt="2026-03-19T15:45:54.503" v="2321"/>
          <ac:picMkLst>
            <pc:docMk/>
            <pc:sldMk cId="1722214750" sldId="276"/>
            <ac:picMk id="10" creationId="{43A1006B-9B8E-18A5-27A3-EF501E95BBFD}"/>
          </ac:picMkLst>
        </pc:picChg>
      </pc:sldChg>
      <pc:sldChg chg="addSp delSp modSp mod">
        <pc:chgData name="Mary Peterson" userId="5d1ab499-a74c-44d6-a092-1df577a19637" providerId="ADAL" clId="{91C6367C-7C0D-44C9-9805-A5DD58C1026D}" dt="2026-03-19T15:58:59.295" v="2534" actId="478"/>
        <pc:sldMkLst>
          <pc:docMk/>
          <pc:sldMk cId="3924969899" sldId="278"/>
        </pc:sldMkLst>
        <pc:spChg chg="del mod">
          <ac:chgData name="Mary Peterson" userId="5d1ab499-a74c-44d6-a092-1df577a19637" providerId="ADAL" clId="{91C6367C-7C0D-44C9-9805-A5DD58C1026D}" dt="2026-03-19T15:58:56.690" v="2533" actId="478"/>
          <ac:spMkLst>
            <pc:docMk/>
            <pc:sldMk cId="3924969899" sldId="278"/>
            <ac:spMk id="4" creationId="{E43AFAC5-26DC-2E66-F95E-027AD9B9E432}"/>
          </ac:spMkLst>
        </pc:spChg>
        <pc:spChg chg="add mod">
          <ac:chgData name="Mary Peterson" userId="5d1ab499-a74c-44d6-a092-1df577a19637" providerId="ADAL" clId="{91C6367C-7C0D-44C9-9805-A5DD58C1026D}" dt="2026-03-19T15:58:53.686" v="2532"/>
          <ac:spMkLst>
            <pc:docMk/>
            <pc:sldMk cId="3924969899" sldId="278"/>
            <ac:spMk id="7" creationId="{89BB96CB-8105-644B-C633-072065E4DF6C}"/>
          </ac:spMkLst>
        </pc:spChg>
        <pc:spChg chg="add del mod">
          <ac:chgData name="Mary Peterson" userId="5d1ab499-a74c-44d6-a092-1df577a19637" providerId="ADAL" clId="{91C6367C-7C0D-44C9-9805-A5DD58C1026D}" dt="2026-03-19T15:58:59.295" v="2534" actId="478"/>
          <ac:spMkLst>
            <pc:docMk/>
            <pc:sldMk cId="3924969899" sldId="278"/>
            <ac:spMk id="12" creationId="{52D9B6DC-6584-197B-8A58-021D150D3B86}"/>
          </ac:spMkLst>
        </pc:spChg>
        <pc:picChg chg="del">
          <ac:chgData name="Mary Peterson" userId="5d1ab499-a74c-44d6-a092-1df577a19637" providerId="ADAL" clId="{91C6367C-7C0D-44C9-9805-A5DD58C1026D}" dt="2026-03-19T15:58:41.587" v="2529" actId="478"/>
          <ac:picMkLst>
            <pc:docMk/>
            <pc:sldMk cId="3924969899" sldId="278"/>
            <ac:picMk id="5" creationId="{72CC5E28-7332-C978-319A-39798BB68839}"/>
          </ac:picMkLst>
        </pc:picChg>
        <pc:picChg chg="del">
          <ac:chgData name="Mary Peterson" userId="5d1ab499-a74c-44d6-a092-1df577a19637" providerId="ADAL" clId="{91C6367C-7C0D-44C9-9805-A5DD58C1026D}" dt="2026-03-19T15:58:40.877" v="2528" actId="478"/>
          <ac:picMkLst>
            <pc:docMk/>
            <pc:sldMk cId="3924969899" sldId="278"/>
            <ac:picMk id="6" creationId="{A6D4E075-8A94-1499-C214-BA7DC636E687}"/>
          </ac:picMkLst>
        </pc:picChg>
        <pc:picChg chg="mod">
          <ac:chgData name="Mary Peterson" userId="5d1ab499-a74c-44d6-a092-1df577a19637" providerId="ADAL" clId="{91C6367C-7C0D-44C9-9805-A5DD58C1026D}" dt="2026-03-19T15:58:13.101" v="2527" actId="14100"/>
          <ac:picMkLst>
            <pc:docMk/>
            <pc:sldMk cId="3924969899" sldId="278"/>
            <ac:picMk id="8" creationId="{C3300863-FA12-75B7-4B89-61241A370034}"/>
          </ac:picMkLst>
        </pc:picChg>
        <pc:picChg chg="add mod">
          <ac:chgData name="Mary Peterson" userId="5d1ab499-a74c-44d6-a092-1df577a19637" providerId="ADAL" clId="{91C6367C-7C0D-44C9-9805-A5DD58C1026D}" dt="2026-03-19T15:58:49.134" v="2531"/>
          <ac:picMkLst>
            <pc:docMk/>
            <pc:sldMk cId="3924969899" sldId="278"/>
            <ac:picMk id="9" creationId="{FC7FA984-424D-0014-82F5-19A78229E3A7}"/>
          </ac:picMkLst>
        </pc:picChg>
        <pc:picChg chg="add mod">
          <ac:chgData name="Mary Peterson" userId="5d1ab499-a74c-44d6-a092-1df577a19637" providerId="ADAL" clId="{91C6367C-7C0D-44C9-9805-A5DD58C1026D}" dt="2026-03-19T15:58:49.134" v="2531"/>
          <ac:picMkLst>
            <pc:docMk/>
            <pc:sldMk cId="3924969899" sldId="278"/>
            <ac:picMk id="10" creationId="{8FEBA45A-7471-03B7-3699-38017DB7ED35}"/>
          </ac:picMkLst>
        </pc:picChg>
      </pc:sldChg>
      <pc:sldChg chg="modSp mod">
        <pc:chgData name="Mary Peterson" userId="5d1ab499-a74c-44d6-a092-1df577a19637" providerId="ADAL" clId="{91C6367C-7C0D-44C9-9805-A5DD58C1026D}" dt="2026-03-19T15:35:50.189" v="1858" actId="27636"/>
        <pc:sldMkLst>
          <pc:docMk/>
          <pc:sldMk cId="416011580" sldId="283"/>
        </pc:sldMkLst>
        <pc:spChg chg="mod">
          <ac:chgData name="Mary Peterson" userId="5d1ab499-a74c-44d6-a092-1df577a19637" providerId="ADAL" clId="{91C6367C-7C0D-44C9-9805-A5DD58C1026D}" dt="2026-03-19T15:34:19.930" v="1835" actId="1076"/>
          <ac:spMkLst>
            <pc:docMk/>
            <pc:sldMk cId="416011580" sldId="283"/>
            <ac:spMk id="2" creationId="{D2E132CA-B2AE-8DBC-0BA0-37715E262112}"/>
          </ac:spMkLst>
        </pc:spChg>
        <pc:spChg chg="mod">
          <ac:chgData name="Mary Peterson" userId="5d1ab499-a74c-44d6-a092-1df577a19637" providerId="ADAL" clId="{91C6367C-7C0D-44C9-9805-A5DD58C1026D}" dt="2026-03-19T15:35:50.189" v="1858" actId="27636"/>
          <ac:spMkLst>
            <pc:docMk/>
            <pc:sldMk cId="416011580" sldId="283"/>
            <ac:spMk id="3" creationId="{8F571750-CA0F-3EB8-44DE-F39F8FD3FE3B}"/>
          </ac:spMkLst>
        </pc:spChg>
        <pc:picChg chg="mod">
          <ac:chgData name="Mary Peterson" userId="5d1ab499-a74c-44d6-a092-1df577a19637" providerId="ADAL" clId="{91C6367C-7C0D-44C9-9805-A5DD58C1026D}" dt="2026-03-19T14:47:18.955" v="19" actId="1076"/>
          <ac:picMkLst>
            <pc:docMk/>
            <pc:sldMk cId="416011580" sldId="283"/>
            <ac:picMk id="4" creationId="{2B7C27DA-DA13-AA49-1805-5A0758FBEE1A}"/>
          </ac:picMkLst>
        </pc:picChg>
        <pc:picChg chg="mod">
          <ac:chgData name="Mary Peterson" userId="5d1ab499-a74c-44d6-a092-1df577a19637" providerId="ADAL" clId="{91C6367C-7C0D-44C9-9805-A5DD58C1026D}" dt="2026-03-19T14:47:21.169" v="20" actId="1076"/>
          <ac:picMkLst>
            <pc:docMk/>
            <pc:sldMk cId="416011580" sldId="283"/>
            <ac:picMk id="5" creationId="{2C1C3FDE-D190-4050-4BEE-B579EC39F274}"/>
          </ac:picMkLst>
        </pc:picChg>
      </pc:sldChg>
      <pc:sldChg chg="addSp delSp modSp mod">
        <pc:chgData name="Mary Peterson" userId="5d1ab499-a74c-44d6-a092-1df577a19637" providerId="ADAL" clId="{91C6367C-7C0D-44C9-9805-A5DD58C1026D}" dt="2026-03-19T15:41:11.849" v="2008" actId="1076"/>
        <pc:sldMkLst>
          <pc:docMk/>
          <pc:sldMk cId="3018093791" sldId="284"/>
        </pc:sldMkLst>
        <pc:spChg chg="del">
          <ac:chgData name="Mary Peterson" userId="5d1ab499-a74c-44d6-a092-1df577a19637" providerId="ADAL" clId="{91C6367C-7C0D-44C9-9805-A5DD58C1026D}" dt="2026-03-19T15:40:44.003" v="1970" actId="478"/>
          <ac:spMkLst>
            <pc:docMk/>
            <pc:sldMk cId="3018093791" sldId="284"/>
            <ac:spMk id="2" creationId="{D7D81B04-95E0-EAEA-C1FD-B2E9D2F988DF}"/>
          </ac:spMkLst>
        </pc:spChg>
        <pc:spChg chg="mod">
          <ac:chgData name="Mary Peterson" userId="5d1ab499-a74c-44d6-a092-1df577a19637" providerId="ADAL" clId="{91C6367C-7C0D-44C9-9805-A5DD58C1026D}" dt="2026-03-19T15:41:11.849" v="2008" actId="1076"/>
          <ac:spMkLst>
            <pc:docMk/>
            <pc:sldMk cId="3018093791" sldId="284"/>
            <ac:spMk id="3" creationId="{F5F0E115-033B-105D-BDF8-BB7E08070C33}"/>
          </ac:spMkLst>
        </pc:spChg>
        <pc:spChg chg="add del mod">
          <ac:chgData name="Mary Peterson" userId="5d1ab499-a74c-44d6-a092-1df577a19637" providerId="ADAL" clId="{91C6367C-7C0D-44C9-9805-A5DD58C1026D}" dt="2026-03-19T15:40:48.033" v="1971" actId="478"/>
          <ac:spMkLst>
            <pc:docMk/>
            <pc:sldMk cId="3018093791" sldId="284"/>
            <ac:spMk id="7" creationId="{A3A5084F-7228-E7ED-A417-6FC7B4A06846}"/>
          </ac:spMkLst>
        </pc:spChg>
        <pc:spChg chg="add mod">
          <ac:chgData name="Mary Peterson" userId="5d1ab499-a74c-44d6-a092-1df577a19637" providerId="ADAL" clId="{91C6367C-7C0D-44C9-9805-A5DD58C1026D}" dt="2026-03-19T15:41:04.653" v="2005" actId="20577"/>
          <ac:spMkLst>
            <pc:docMk/>
            <pc:sldMk cId="3018093791" sldId="284"/>
            <ac:spMk id="8" creationId="{F0400B69-C6DD-5497-65FA-E94FB4F76C0B}"/>
          </ac:spMkLst>
        </pc:spChg>
        <pc:picChg chg="del">
          <ac:chgData name="Mary Peterson" userId="5d1ab499-a74c-44d6-a092-1df577a19637" providerId="ADAL" clId="{91C6367C-7C0D-44C9-9805-A5DD58C1026D}" dt="2026-03-19T15:40:50.716" v="1973" actId="478"/>
          <ac:picMkLst>
            <pc:docMk/>
            <pc:sldMk cId="3018093791" sldId="284"/>
            <ac:picMk id="4" creationId="{3BC831C0-E51C-7611-ADA4-71D7BDD1F783}"/>
          </ac:picMkLst>
        </pc:picChg>
        <pc:picChg chg="del">
          <ac:chgData name="Mary Peterson" userId="5d1ab499-a74c-44d6-a092-1df577a19637" providerId="ADAL" clId="{91C6367C-7C0D-44C9-9805-A5DD58C1026D}" dt="2026-03-19T15:40:50.044" v="1972" actId="478"/>
          <ac:picMkLst>
            <pc:docMk/>
            <pc:sldMk cId="3018093791" sldId="284"/>
            <ac:picMk id="5" creationId="{C9ADDF35-7D63-B15F-A845-01F268F63506}"/>
          </ac:picMkLst>
        </pc:picChg>
        <pc:picChg chg="add mod">
          <ac:chgData name="Mary Peterson" userId="5d1ab499-a74c-44d6-a092-1df577a19637" providerId="ADAL" clId="{91C6367C-7C0D-44C9-9805-A5DD58C1026D}" dt="2026-03-19T15:40:52.076" v="1974"/>
          <ac:picMkLst>
            <pc:docMk/>
            <pc:sldMk cId="3018093791" sldId="284"/>
            <ac:picMk id="9" creationId="{44D6E72D-48C2-F54D-E6C3-E12D7A4F3B73}"/>
          </ac:picMkLst>
        </pc:picChg>
        <pc:picChg chg="add mod">
          <ac:chgData name="Mary Peterson" userId="5d1ab499-a74c-44d6-a092-1df577a19637" providerId="ADAL" clId="{91C6367C-7C0D-44C9-9805-A5DD58C1026D}" dt="2026-03-19T15:40:52.076" v="1974"/>
          <ac:picMkLst>
            <pc:docMk/>
            <pc:sldMk cId="3018093791" sldId="284"/>
            <ac:picMk id="10" creationId="{54E9F54C-6F8F-D81A-7BCA-1EB5310C7F8D}"/>
          </ac:picMkLst>
        </pc:picChg>
      </pc:sldChg>
      <pc:sldChg chg="addSp delSp modSp mod">
        <pc:chgData name="Mary Peterson" userId="5d1ab499-a74c-44d6-a092-1df577a19637" providerId="ADAL" clId="{91C6367C-7C0D-44C9-9805-A5DD58C1026D}" dt="2026-03-19T16:16:50.111" v="3087" actId="404"/>
        <pc:sldMkLst>
          <pc:docMk/>
          <pc:sldMk cId="2632115128" sldId="285"/>
        </pc:sldMkLst>
        <pc:spChg chg="del mod">
          <ac:chgData name="Mary Peterson" userId="5d1ab499-a74c-44d6-a092-1df577a19637" providerId="ADAL" clId="{91C6367C-7C0D-44C9-9805-A5DD58C1026D}" dt="2026-03-19T15:44:52.681" v="2266" actId="478"/>
          <ac:spMkLst>
            <pc:docMk/>
            <pc:sldMk cId="2632115128" sldId="285"/>
            <ac:spMk id="2" creationId="{66A22EB7-0E6E-DE54-C928-3639F41A6620}"/>
          </ac:spMkLst>
        </pc:spChg>
        <pc:spChg chg="mod">
          <ac:chgData name="Mary Peterson" userId="5d1ab499-a74c-44d6-a092-1df577a19637" providerId="ADAL" clId="{91C6367C-7C0D-44C9-9805-A5DD58C1026D}" dt="2026-03-19T16:16:50.111" v="3087" actId="404"/>
          <ac:spMkLst>
            <pc:docMk/>
            <pc:sldMk cId="2632115128" sldId="285"/>
            <ac:spMk id="3" creationId="{C1F34E3E-6C07-07A4-FD72-6F49656595BF}"/>
          </ac:spMkLst>
        </pc:spChg>
        <pc:spChg chg="add del mod">
          <ac:chgData name="Mary Peterson" userId="5d1ab499-a74c-44d6-a092-1df577a19637" providerId="ADAL" clId="{91C6367C-7C0D-44C9-9805-A5DD58C1026D}" dt="2026-03-19T15:45:15.300" v="2269" actId="403"/>
          <ac:spMkLst>
            <pc:docMk/>
            <pc:sldMk cId="2632115128" sldId="285"/>
            <ac:spMk id="6" creationId="{F5EA953A-0D38-21E5-3A52-98C65606186F}"/>
          </ac:spMkLst>
        </pc:spChg>
        <pc:spChg chg="add del mod">
          <ac:chgData name="Mary Peterson" userId="5d1ab499-a74c-44d6-a092-1df577a19637" providerId="ADAL" clId="{91C6367C-7C0D-44C9-9805-A5DD58C1026D}" dt="2026-03-19T15:44:55.533" v="2267" actId="478"/>
          <ac:spMkLst>
            <pc:docMk/>
            <pc:sldMk cId="2632115128" sldId="285"/>
            <ac:spMk id="10" creationId="{FD797D49-7D74-9E79-ADD9-07871AC9A7B1}"/>
          </ac:spMkLst>
        </pc:spChg>
        <pc:picChg chg="del">
          <ac:chgData name="Mary Peterson" userId="5d1ab499-a74c-44d6-a092-1df577a19637" providerId="ADAL" clId="{91C6367C-7C0D-44C9-9805-A5DD58C1026D}" dt="2026-03-19T15:44:11.445" v="2222" actId="478"/>
          <ac:picMkLst>
            <pc:docMk/>
            <pc:sldMk cId="2632115128" sldId="285"/>
            <ac:picMk id="4" creationId="{71BF7B25-4D37-B771-8279-7103EDF012B6}"/>
          </ac:picMkLst>
        </pc:picChg>
        <pc:picChg chg="del">
          <ac:chgData name="Mary Peterson" userId="5d1ab499-a74c-44d6-a092-1df577a19637" providerId="ADAL" clId="{91C6367C-7C0D-44C9-9805-A5DD58C1026D}" dt="2026-03-19T15:44:12.274" v="2223" actId="478"/>
          <ac:picMkLst>
            <pc:docMk/>
            <pc:sldMk cId="2632115128" sldId="285"/>
            <ac:picMk id="5" creationId="{F094F9C8-B1C2-2C04-4F84-BFAFE2B6B09A}"/>
          </ac:picMkLst>
        </pc:picChg>
        <pc:picChg chg="add mod">
          <ac:chgData name="Mary Peterson" userId="5d1ab499-a74c-44d6-a092-1df577a19637" providerId="ADAL" clId="{91C6367C-7C0D-44C9-9805-A5DD58C1026D}" dt="2026-03-19T15:44:36.299" v="2261" actId="1076"/>
          <ac:picMkLst>
            <pc:docMk/>
            <pc:sldMk cId="2632115128" sldId="285"/>
            <ac:picMk id="7" creationId="{8AF3FFFF-EB4B-CA21-57F5-533B1CECD22B}"/>
          </ac:picMkLst>
        </pc:picChg>
        <pc:picChg chg="add mod">
          <ac:chgData name="Mary Peterson" userId="5d1ab499-a74c-44d6-a092-1df577a19637" providerId="ADAL" clId="{91C6367C-7C0D-44C9-9805-A5DD58C1026D}" dt="2026-03-19T15:44:09.543" v="2221"/>
          <ac:picMkLst>
            <pc:docMk/>
            <pc:sldMk cId="2632115128" sldId="285"/>
            <ac:picMk id="8" creationId="{9369CC5F-07CE-5D8A-36BE-63B5DD29D915}"/>
          </ac:picMkLst>
        </pc:picChg>
      </pc:sldChg>
      <pc:sldChg chg="addSp delSp modSp mod">
        <pc:chgData name="Mary Peterson" userId="5d1ab499-a74c-44d6-a092-1df577a19637" providerId="ADAL" clId="{91C6367C-7C0D-44C9-9805-A5DD58C1026D}" dt="2026-03-20T13:20:25.674" v="4495" actId="20577"/>
        <pc:sldMkLst>
          <pc:docMk/>
          <pc:sldMk cId="840536305" sldId="288"/>
        </pc:sldMkLst>
        <pc:spChg chg="mod">
          <ac:chgData name="Mary Peterson" userId="5d1ab499-a74c-44d6-a092-1df577a19637" providerId="ADAL" clId="{91C6367C-7C0D-44C9-9805-A5DD58C1026D}" dt="2026-03-20T13:20:25.674" v="4495" actId="20577"/>
          <ac:spMkLst>
            <pc:docMk/>
            <pc:sldMk cId="840536305" sldId="288"/>
            <ac:spMk id="3" creationId="{85047107-73BC-0B7D-B8AE-D23CEB4B1AE3}"/>
          </ac:spMkLst>
        </pc:spChg>
        <pc:spChg chg="add mod">
          <ac:chgData name="Mary Peterson" userId="5d1ab499-a74c-44d6-a092-1df577a19637" providerId="ADAL" clId="{91C6367C-7C0D-44C9-9805-A5DD58C1026D}" dt="2026-03-19T15:42:02.242" v="2058" actId="20577"/>
          <ac:spMkLst>
            <pc:docMk/>
            <pc:sldMk cId="840536305" sldId="288"/>
            <ac:spMk id="5" creationId="{B8E638DF-BE73-7D19-7457-B16A3D8DFCB2}"/>
          </ac:spMkLst>
        </pc:spChg>
        <pc:spChg chg="del">
          <ac:chgData name="Mary Peterson" userId="5d1ab499-a74c-44d6-a092-1df577a19637" providerId="ADAL" clId="{91C6367C-7C0D-44C9-9805-A5DD58C1026D}" dt="2026-03-19T15:41:43.413" v="2034" actId="478"/>
          <ac:spMkLst>
            <pc:docMk/>
            <pc:sldMk cId="840536305" sldId="288"/>
            <ac:spMk id="6" creationId="{D4095C3C-530E-A218-E74A-7DE4F86D4298}"/>
          </ac:spMkLst>
        </pc:spChg>
        <pc:picChg chg="del">
          <ac:chgData name="Mary Peterson" userId="5d1ab499-a74c-44d6-a092-1df577a19637" providerId="ADAL" clId="{91C6367C-7C0D-44C9-9805-A5DD58C1026D}" dt="2026-03-19T15:41:44.617" v="2036" actId="478"/>
          <ac:picMkLst>
            <pc:docMk/>
            <pc:sldMk cId="840536305" sldId="288"/>
            <ac:picMk id="2" creationId="{7E43BB83-0957-2D9C-E0AD-835E40D3EA39}"/>
          </ac:picMkLst>
        </pc:picChg>
        <pc:picChg chg="del">
          <ac:chgData name="Mary Peterson" userId="5d1ab499-a74c-44d6-a092-1df577a19637" providerId="ADAL" clId="{91C6367C-7C0D-44C9-9805-A5DD58C1026D}" dt="2026-03-19T15:41:43.998" v="2035" actId="478"/>
          <ac:picMkLst>
            <pc:docMk/>
            <pc:sldMk cId="840536305" sldId="288"/>
            <ac:picMk id="4" creationId="{A3F575DC-E967-D2E6-DA79-01E75F9BA708}"/>
          </ac:picMkLst>
        </pc:picChg>
        <pc:picChg chg="add mod">
          <ac:chgData name="Mary Peterson" userId="5d1ab499-a74c-44d6-a092-1df577a19637" providerId="ADAL" clId="{91C6367C-7C0D-44C9-9805-A5DD58C1026D}" dt="2026-03-19T15:41:56.977" v="2037"/>
          <ac:picMkLst>
            <pc:docMk/>
            <pc:sldMk cId="840536305" sldId="288"/>
            <ac:picMk id="7" creationId="{1B614614-143C-A23C-7ABA-F6A464C42D93}"/>
          </ac:picMkLst>
        </pc:picChg>
        <pc:picChg chg="add mod">
          <ac:chgData name="Mary Peterson" userId="5d1ab499-a74c-44d6-a092-1df577a19637" providerId="ADAL" clId="{91C6367C-7C0D-44C9-9805-A5DD58C1026D}" dt="2026-03-19T15:41:56.977" v="2037"/>
          <ac:picMkLst>
            <pc:docMk/>
            <pc:sldMk cId="840536305" sldId="288"/>
            <ac:picMk id="8" creationId="{61C10A6F-4DA6-BD77-F212-CD06BF631586}"/>
          </ac:picMkLst>
        </pc:picChg>
        <pc:picChg chg="add mod">
          <ac:chgData name="Mary Peterson" userId="5d1ab499-a74c-44d6-a092-1df577a19637" providerId="ADAL" clId="{91C6367C-7C0D-44C9-9805-A5DD58C1026D}" dt="2026-03-20T13:20:23.616" v="4494" actId="1076"/>
          <ac:picMkLst>
            <pc:docMk/>
            <pc:sldMk cId="840536305" sldId="288"/>
            <ac:picMk id="10" creationId="{789C1BEA-A62F-FFF4-BAD5-40940B516AEE}"/>
          </ac:picMkLst>
        </pc:picChg>
      </pc:sldChg>
      <pc:sldChg chg="addSp delSp modSp del mod">
        <pc:chgData name="Mary Peterson" userId="5d1ab499-a74c-44d6-a092-1df577a19637" providerId="ADAL" clId="{91C6367C-7C0D-44C9-9805-A5DD58C1026D}" dt="2026-03-19T15:37:26.242" v="1876" actId="2696"/>
        <pc:sldMkLst>
          <pc:docMk/>
          <pc:sldMk cId="1712528945" sldId="289"/>
        </pc:sldMkLst>
        <pc:spChg chg="mod">
          <ac:chgData name="Mary Peterson" userId="5d1ab499-a74c-44d6-a092-1df577a19637" providerId="ADAL" clId="{91C6367C-7C0D-44C9-9805-A5DD58C1026D}" dt="2026-03-19T14:51:13.424" v="68" actId="14100"/>
          <ac:spMkLst>
            <pc:docMk/>
            <pc:sldMk cId="1712528945" sldId="289"/>
            <ac:spMk id="3" creationId="{B75A4FF5-A65F-334E-EA6A-064F6E654C17}"/>
          </ac:spMkLst>
        </pc:spChg>
        <pc:spChg chg="add mod">
          <ac:chgData name="Mary Peterson" userId="5d1ab499-a74c-44d6-a092-1df577a19637" providerId="ADAL" clId="{91C6367C-7C0D-44C9-9805-A5DD58C1026D}" dt="2026-03-19T15:36:13.219" v="1859"/>
          <ac:spMkLst>
            <pc:docMk/>
            <pc:sldMk cId="1712528945" sldId="289"/>
            <ac:spMk id="4" creationId="{9C548342-F133-7ADC-3823-78FBF4E06B03}"/>
          </ac:spMkLst>
        </pc:spChg>
        <pc:spChg chg="mod">
          <ac:chgData name="Mary Peterson" userId="5d1ab499-a74c-44d6-a092-1df577a19637" providerId="ADAL" clId="{91C6367C-7C0D-44C9-9805-A5DD58C1026D}" dt="2026-03-19T14:51:15.895" v="69" actId="14100"/>
          <ac:spMkLst>
            <pc:docMk/>
            <pc:sldMk cId="1712528945" sldId="289"/>
            <ac:spMk id="5" creationId="{738393A6-F14A-F514-4F7C-4D72A1189212}"/>
          </ac:spMkLst>
        </pc:spChg>
        <pc:spChg chg="mod">
          <ac:chgData name="Mary Peterson" userId="5d1ab499-a74c-44d6-a092-1df577a19637" providerId="ADAL" clId="{91C6367C-7C0D-44C9-9805-A5DD58C1026D}" dt="2026-03-19T14:51:09.470" v="67" actId="1076"/>
          <ac:spMkLst>
            <pc:docMk/>
            <pc:sldMk cId="1712528945" sldId="289"/>
            <ac:spMk id="6" creationId="{3DD230C5-29A5-28B1-83FF-460863E51A9C}"/>
          </ac:spMkLst>
        </pc:spChg>
        <pc:spChg chg="mod">
          <ac:chgData name="Mary Peterson" userId="5d1ab499-a74c-44d6-a092-1df577a19637" providerId="ADAL" clId="{91C6367C-7C0D-44C9-9805-A5DD58C1026D}" dt="2026-03-19T14:51:09.470" v="67" actId="1076"/>
          <ac:spMkLst>
            <pc:docMk/>
            <pc:sldMk cId="1712528945" sldId="289"/>
            <ac:spMk id="16" creationId="{5CFE5A80-DDA4-3DB3-0BE9-A66A4E1D5152}"/>
          </ac:spMkLst>
        </pc:spChg>
        <pc:picChg chg="add mod">
          <ac:chgData name="Mary Peterson" userId="5d1ab499-a74c-44d6-a092-1df577a19637" providerId="ADAL" clId="{91C6367C-7C0D-44C9-9805-A5DD58C1026D}" dt="2026-03-19T15:36:13.219" v="1859"/>
          <ac:picMkLst>
            <pc:docMk/>
            <pc:sldMk cId="1712528945" sldId="289"/>
            <ac:picMk id="7" creationId="{988DD2B4-DCE1-1AB3-6F54-045B76B0E7D3}"/>
          </ac:picMkLst>
        </pc:picChg>
        <pc:picChg chg="add mod">
          <ac:chgData name="Mary Peterson" userId="5d1ab499-a74c-44d6-a092-1df577a19637" providerId="ADAL" clId="{91C6367C-7C0D-44C9-9805-A5DD58C1026D}" dt="2026-03-19T15:36:13.219" v="1859"/>
          <ac:picMkLst>
            <pc:docMk/>
            <pc:sldMk cId="1712528945" sldId="289"/>
            <ac:picMk id="8" creationId="{908757F8-D1EB-E52F-DDBE-CFC8E4645480}"/>
          </ac:picMkLst>
        </pc:picChg>
        <pc:picChg chg="del">
          <ac:chgData name="Mary Peterson" userId="5d1ab499-a74c-44d6-a092-1df577a19637" providerId="ADAL" clId="{91C6367C-7C0D-44C9-9805-A5DD58C1026D}" dt="2026-03-19T15:36:23.730" v="1861" actId="478"/>
          <ac:picMkLst>
            <pc:docMk/>
            <pc:sldMk cId="1712528945" sldId="289"/>
            <ac:picMk id="9" creationId="{432F0A31-0946-298B-66FC-663A49AC0B79}"/>
          </ac:picMkLst>
        </pc:picChg>
        <pc:picChg chg="del">
          <ac:chgData name="Mary Peterson" userId="5d1ab499-a74c-44d6-a092-1df577a19637" providerId="ADAL" clId="{91C6367C-7C0D-44C9-9805-A5DD58C1026D}" dt="2026-03-19T15:36:22.123" v="1860" actId="478"/>
          <ac:picMkLst>
            <pc:docMk/>
            <pc:sldMk cId="1712528945" sldId="289"/>
            <ac:picMk id="10" creationId="{84279D31-5C4B-E750-2B99-16A1957EB50E}"/>
          </ac:picMkLst>
        </pc:picChg>
      </pc:sldChg>
      <pc:sldChg chg="addSp delSp modSp del mod">
        <pc:chgData name="Mary Peterson" userId="5d1ab499-a74c-44d6-a092-1df577a19637" providerId="ADAL" clId="{91C6367C-7C0D-44C9-9805-A5DD58C1026D}" dt="2026-03-19T15:40:22.634" v="1969" actId="2696"/>
        <pc:sldMkLst>
          <pc:docMk/>
          <pc:sldMk cId="1660437712" sldId="290"/>
        </pc:sldMkLst>
        <pc:spChg chg="mod">
          <ac:chgData name="Mary Peterson" userId="5d1ab499-a74c-44d6-a092-1df577a19637" providerId="ADAL" clId="{91C6367C-7C0D-44C9-9805-A5DD58C1026D}" dt="2026-03-19T14:52:20.290" v="84" actId="1076"/>
          <ac:spMkLst>
            <pc:docMk/>
            <pc:sldMk cId="1660437712" sldId="290"/>
            <ac:spMk id="3" creationId="{2EA344AE-BC62-7C80-8CED-BAA5195D163E}"/>
          </ac:spMkLst>
        </pc:spChg>
        <pc:spChg chg="add del mod">
          <ac:chgData name="Mary Peterson" userId="5d1ab499-a74c-44d6-a092-1df577a19637" providerId="ADAL" clId="{91C6367C-7C0D-44C9-9805-A5DD58C1026D}" dt="2026-03-19T14:52:29.419" v="87" actId="478"/>
          <ac:spMkLst>
            <pc:docMk/>
            <pc:sldMk cId="1660437712" sldId="290"/>
            <ac:spMk id="4" creationId="{81352BCA-6B46-67A2-03ED-066AA468341F}"/>
          </ac:spMkLst>
        </pc:spChg>
        <pc:spChg chg="mod">
          <ac:chgData name="Mary Peterson" userId="5d1ab499-a74c-44d6-a092-1df577a19637" providerId="ADAL" clId="{91C6367C-7C0D-44C9-9805-A5DD58C1026D}" dt="2026-03-19T14:52:39.151" v="89" actId="1076"/>
          <ac:spMkLst>
            <pc:docMk/>
            <pc:sldMk cId="1660437712" sldId="290"/>
            <ac:spMk id="5" creationId="{85F75067-957F-E3FF-391D-2CBE239F7090}"/>
          </ac:spMkLst>
        </pc:spChg>
        <pc:spChg chg="mod">
          <ac:chgData name="Mary Peterson" userId="5d1ab499-a74c-44d6-a092-1df577a19637" providerId="ADAL" clId="{91C6367C-7C0D-44C9-9805-A5DD58C1026D}" dt="2026-03-19T14:54:08.214" v="94" actId="207"/>
          <ac:spMkLst>
            <pc:docMk/>
            <pc:sldMk cId="1660437712" sldId="290"/>
            <ac:spMk id="6" creationId="{08CE9F2B-AB79-08A0-C731-7A9EE1E9471E}"/>
          </ac:spMkLst>
        </pc:spChg>
        <pc:spChg chg="mod">
          <ac:chgData name="Mary Peterson" userId="5d1ab499-a74c-44d6-a092-1df577a19637" providerId="ADAL" clId="{91C6367C-7C0D-44C9-9805-A5DD58C1026D}" dt="2026-03-19T14:52:51.275" v="92" actId="14100"/>
          <ac:spMkLst>
            <pc:docMk/>
            <pc:sldMk cId="1660437712" sldId="290"/>
            <ac:spMk id="8" creationId="{D9BF2031-1A22-B611-C673-6CF05050F27E}"/>
          </ac:spMkLst>
        </pc:spChg>
      </pc:sldChg>
      <pc:sldChg chg="addSp delSp modSp mod">
        <pc:chgData name="Mary Peterson" userId="5d1ab499-a74c-44d6-a092-1df577a19637" providerId="ADAL" clId="{91C6367C-7C0D-44C9-9805-A5DD58C1026D}" dt="2026-03-19T15:49:33.668" v="2513" actId="478"/>
        <pc:sldMkLst>
          <pc:docMk/>
          <pc:sldMk cId="1616521075" sldId="291"/>
        </pc:sldMkLst>
        <pc:spChg chg="mod">
          <ac:chgData name="Mary Peterson" userId="5d1ab499-a74c-44d6-a092-1df577a19637" providerId="ADAL" clId="{91C6367C-7C0D-44C9-9805-A5DD58C1026D}" dt="2026-03-19T15:49:29.653" v="2512" actId="2710"/>
          <ac:spMkLst>
            <pc:docMk/>
            <pc:sldMk cId="1616521075" sldId="291"/>
            <ac:spMk id="2" creationId="{37DF914A-F448-182D-D0AA-1D5A6B29F042}"/>
          </ac:spMkLst>
        </pc:spChg>
        <pc:spChg chg="del">
          <ac:chgData name="Mary Peterson" userId="5d1ab499-a74c-44d6-a092-1df577a19637" providerId="ADAL" clId="{91C6367C-7C0D-44C9-9805-A5DD58C1026D}" dt="2026-03-19T14:58:43.813" v="303" actId="478"/>
          <ac:spMkLst>
            <pc:docMk/>
            <pc:sldMk cId="1616521075" sldId="291"/>
            <ac:spMk id="3" creationId="{DD14E051-22E5-B8C4-60BE-DB7DC68C0A10}"/>
          </ac:spMkLst>
        </pc:spChg>
        <pc:spChg chg="add del mod">
          <ac:chgData name="Mary Peterson" userId="5d1ab499-a74c-44d6-a092-1df577a19637" providerId="ADAL" clId="{91C6367C-7C0D-44C9-9805-A5DD58C1026D}" dt="2026-03-19T15:49:33.668" v="2513" actId="478"/>
          <ac:spMkLst>
            <pc:docMk/>
            <pc:sldMk cId="1616521075" sldId="291"/>
            <ac:spMk id="4" creationId="{2FDFD346-219C-5423-A303-A665270AA6DA}"/>
          </ac:spMkLst>
        </pc:spChg>
        <pc:picChg chg="add mod">
          <ac:chgData name="Mary Peterson" userId="5d1ab499-a74c-44d6-a092-1df577a19637" providerId="ADAL" clId="{91C6367C-7C0D-44C9-9805-A5DD58C1026D}" dt="2026-03-19T15:44:02.754" v="2220"/>
          <ac:picMkLst>
            <pc:docMk/>
            <pc:sldMk cId="1616521075" sldId="291"/>
            <ac:picMk id="5" creationId="{12B1AE9C-7550-3F08-4039-98347E252E13}"/>
          </ac:picMkLst>
        </pc:picChg>
        <pc:picChg chg="add mod">
          <ac:chgData name="Mary Peterson" userId="5d1ab499-a74c-44d6-a092-1df577a19637" providerId="ADAL" clId="{91C6367C-7C0D-44C9-9805-A5DD58C1026D}" dt="2026-03-19T15:44:02.754" v="2220"/>
          <ac:picMkLst>
            <pc:docMk/>
            <pc:sldMk cId="1616521075" sldId="291"/>
            <ac:picMk id="6" creationId="{8F56D2FB-6866-331C-509B-725DD57E63C5}"/>
          </ac:picMkLst>
        </pc:picChg>
      </pc:sldChg>
      <pc:sldChg chg="addSp delSp modSp mod">
        <pc:chgData name="Mary Peterson" userId="5d1ab499-a74c-44d6-a092-1df577a19637" providerId="ADAL" clId="{91C6367C-7C0D-44C9-9805-A5DD58C1026D}" dt="2026-03-19T16:15:22.197" v="2963" actId="478"/>
        <pc:sldMkLst>
          <pc:docMk/>
          <pc:sldMk cId="3769282188" sldId="292"/>
        </pc:sldMkLst>
        <pc:spChg chg="mod">
          <ac:chgData name="Mary Peterson" userId="5d1ab499-a74c-44d6-a092-1df577a19637" providerId="ADAL" clId="{91C6367C-7C0D-44C9-9805-A5DD58C1026D}" dt="2026-03-19T16:15:17.095" v="2961" actId="1035"/>
          <ac:spMkLst>
            <pc:docMk/>
            <pc:sldMk cId="3769282188" sldId="292"/>
            <ac:spMk id="3" creationId="{6466F8B2-279F-DCFA-3102-B985A246506A}"/>
          </ac:spMkLst>
        </pc:spChg>
        <pc:spChg chg="add mod">
          <ac:chgData name="Mary Peterson" userId="5d1ab499-a74c-44d6-a092-1df577a19637" providerId="ADAL" clId="{91C6367C-7C0D-44C9-9805-A5DD58C1026D}" dt="2026-03-19T15:43:21.074" v="2191" actId="20577"/>
          <ac:spMkLst>
            <pc:docMk/>
            <pc:sldMk cId="3769282188" sldId="292"/>
            <ac:spMk id="5" creationId="{9242E6E1-B68D-5830-E2F1-E03872AD819D}"/>
          </ac:spMkLst>
        </pc:spChg>
        <pc:spChg chg="del">
          <ac:chgData name="Mary Peterson" userId="5d1ab499-a74c-44d6-a092-1df577a19637" providerId="ADAL" clId="{91C6367C-7C0D-44C9-9805-A5DD58C1026D}" dt="2026-03-19T15:43:13.563" v="2170" actId="478"/>
          <ac:spMkLst>
            <pc:docMk/>
            <pc:sldMk cId="3769282188" sldId="292"/>
            <ac:spMk id="6" creationId="{471CB0D3-7C48-CBD1-7F97-07A59D5C43D9}"/>
          </ac:spMkLst>
        </pc:spChg>
        <pc:spChg chg="add del mod">
          <ac:chgData name="Mary Peterson" userId="5d1ab499-a74c-44d6-a092-1df577a19637" providerId="ADAL" clId="{91C6367C-7C0D-44C9-9805-A5DD58C1026D}" dt="2026-03-19T16:15:22.197" v="2963" actId="478"/>
          <ac:spMkLst>
            <pc:docMk/>
            <pc:sldMk cId="3769282188" sldId="292"/>
            <ac:spMk id="9" creationId="{EED226BB-2670-588E-7707-07A7E453B54E}"/>
          </ac:spMkLst>
        </pc:spChg>
        <pc:picChg chg="del">
          <ac:chgData name="Mary Peterson" userId="5d1ab499-a74c-44d6-a092-1df577a19637" providerId="ADAL" clId="{91C6367C-7C0D-44C9-9805-A5DD58C1026D}" dt="2026-03-19T15:43:14.323" v="2171" actId="478"/>
          <ac:picMkLst>
            <pc:docMk/>
            <pc:sldMk cId="3769282188" sldId="292"/>
            <ac:picMk id="2" creationId="{6331C0BB-9B9E-6A28-FDAD-8F5631A16B48}"/>
          </ac:picMkLst>
        </pc:picChg>
        <pc:picChg chg="del">
          <ac:chgData name="Mary Peterson" userId="5d1ab499-a74c-44d6-a092-1df577a19637" providerId="ADAL" clId="{91C6367C-7C0D-44C9-9805-A5DD58C1026D}" dt="2026-03-19T15:43:14.973" v="2172" actId="478"/>
          <ac:picMkLst>
            <pc:docMk/>
            <pc:sldMk cId="3769282188" sldId="292"/>
            <ac:picMk id="4" creationId="{ECB5C702-4692-6A21-A649-CD6DB65DB20D}"/>
          </ac:picMkLst>
        </pc:picChg>
        <pc:picChg chg="add mod">
          <ac:chgData name="Mary Peterson" userId="5d1ab499-a74c-44d6-a092-1df577a19637" providerId="ADAL" clId="{91C6367C-7C0D-44C9-9805-A5DD58C1026D}" dt="2026-03-19T15:43:10.759" v="2169"/>
          <ac:picMkLst>
            <pc:docMk/>
            <pc:sldMk cId="3769282188" sldId="292"/>
            <ac:picMk id="7" creationId="{2E93F106-A430-9588-DE8B-0B5C6C986C41}"/>
          </ac:picMkLst>
        </pc:picChg>
        <pc:picChg chg="add mod">
          <ac:chgData name="Mary Peterson" userId="5d1ab499-a74c-44d6-a092-1df577a19637" providerId="ADAL" clId="{91C6367C-7C0D-44C9-9805-A5DD58C1026D}" dt="2026-03-19T15:43:10.759" v="2169"/>
          <ac:picMkLst>
            <pc:docMk/>
            <pc:sldMk cId="3769282188" sldId="292"/>
            <ac:picMk id="8" creationId="{412A7712-EE15-5518-6022-E0CA4CBAE266}"/>
          </ac:picMkLst>
        </pc:picChg>
      </pc:sldChg>
      <pc:sldChg chg="del">
        <pc:chgData name="Mary Peterson" userId="5d1ab499-a74c-44d6-a092-1df577a19637" providerId="ADAL" clId="{91C6367C-7C0D-44C9-9805-A5DD58C1026D}" dt="2026-03-19T14:57:46.851" v="247" actId="2696"/>
        <pc:sldMkLst>
          <pc:docMk/>
          <pc:sldMk cId="2561430414" sldId="293"/>
        </pc:sldMkLst>
      </pc:sldChg>
      <pc:sldChg chg="addSp delSp modSp mod">
        <pc:chgData name="Mary Peterson" userId="5d1ab499-a74c-44d6-a092-1df577a19637" providerId="ADAL" clId="{91C6367C-7C0D-44C9-9805-A5DD58C1026D}" dt="2026-03-19T15:46:57.061" v="2387" actId="478"/>
        <pc:sldMkLst>
          <pc:docMk/>
          <pc:sldMk cId="3193057317" sldId="294"/>
        </pc:sldMkLst>
        <pc:spChg chg="del mod">
          <ac:chgData name="Mary Peterson" userId="5d1ab499-a74c-44d6-a092-1df577a19637" providerId="ADAL" clId="{91C6367C-7C0D-44C9-9805-A5DD58C1026D}" dt="2026-03-19T15:46:50.578" v="2383" actId="478"/>
          <ac:spMkLst>
            <pc:docMk/>
            <pc:sldMk cId="3193057317" sldId="294"/>
            <ac:spMk id="2" creationId="{65F9770F-AC1C-1D4B-3BA0-2BC4D4F66CE8}"/>
          </ac:spMkLst>
        </pc:spChg>
        <pc:spChg chg="mod">
          <ac:chgData name="Mary Peterson" userId="5d1ab499-a74c-44d6-a092-1df577a19637" providerId="ADAL" clId="{91C6367C-7C0D-44C9-9805-A5DD58C1026D}" dt="2026-03-19T15:46:54.165" v="2385" actId="27636"/>
          <ac:spMkLst>
            <pc:docMk/>
            <pc:sldMk cId="3193057317" sldId="294"/>
            <ac:spMk id="3" creationId="{330A6119-6F5C-77B9-08FB-F97B3E3B3D6E}"/>
          </ac:spMkLst>
        </pc:spChg>
        <pc:spChg chg="add mod">
          <ac:chgData name="Mary Peterson" userId="5d1ab499-a74c-44d6-a092-1df577a19637" providerId="ADAL" clId="{91C6367C-7C0D-44C9-9805-A5DD58C1026D}" dt="2026-03-19T15:46:39.015" v="2380" actId="20577"/>
          <ac:spMkLst>
            <pc:docMk/>
            <pc:sldMk cId="3193057317" sldId="294"/>
            <ac:spMk id="6" creationId="{8641C42B-B684-D8C3-F59D-B1D4C502E76C}"/>
          </ac:spMkLst>
        </pc:spChg>
        <pc:spChg chg="add del mod">
          <ac:chgData name="Mary Peterson" userId="5d1ab499-a74c-44d6-a092-1df577a19637" providerId="ADAL" clId="{91C6367C-7C0D-44C9-9805-A5DD58C1026D}" dt="2026-03-19T15:46:57.061" v="2387" actId="478"/>
          <ac:spMkLst>
            <pc:docMk/>
            <pc:sldMk cId="3193057317" sldId="294"/>
            <ac:spMk id="10" creationId="{5FA71720-D35A-228D-54E7-324882845ED7}"/>
          </ac:spMkLst>
        </pc:spChg>
        <pc:picChg chg="del">
          <ac:chgData name="Mary Peterson" userId="5d1ab499-a74c-44d6-a092-1df577a19637" providerId="ADAL" clId="{91C6367C-7C0D-44C9-9805-A5DD58C1026D}" dt="2026-03-19T15:46:30.531" v="2346" actId="478"/>
          <ac:picMkLst>
            <pc:docMk/>
            <pc:sldMk cId="3193057317" sldId="294"/>
            <ac:picMk id="4" creationId="{8673E15B-3491-3960-CFEB-9DF8E4C8BFBB}"/>
          </ac:picMkLst>
        </pc:picChg>
        <pc:picChg chg="del">
          <ac:chgData name="Mary Peterson" userId="5d1ab499-a74c-44d6-a092-1df577a19637" providerId="ADAL" clId="{91C6367C-7C0D-44C9-9805-A5DD58C1026D}" dt="2026-03-19T15:46:30.182" v="2345" actId="478"/>
          <ac:picMkLst>
            <pc:docMk/>
            <pc:sldMk cId="3193057317" sldId="294"/>
            <ac:picMk id="5" creationId="{6FBF410B-E28C-FC2C-C2CB-E5A41A2B22BB}"/>
          </ac:picMkLst>
        </pc:picChg>
        <pc:picChg chg="add mod">
          <ac:chgData name="Mary Peterson" userId="5d1ab499-a74c-44d6-a092-1df577a19637" providerId="ADAL" clId="{91C6367C-7C0D-44C9-9805-A5DD58C1026D}" dt="2026-03-19T15:46:31.689" v="2347"/>
          <ac:picMkLst>
            <pc:docMk/>
            <pc:sldMk cId="3193057317" sldId="294"/>
            <ac:picMk id="7" creationId="{A827E68A-C940-7BD1-8BD1-48C47E02F2D0}"/>
          </ac:picMkLst>
        </pc:picChg>
        <pc:picChg chg="add mod">
          <ac:chgData name="Mary Peterson" userId="5d1ab499-a74c-44d6-a092-1df577a19637" providerId="ADAL" clId="{91C6367C-7C0D-44C9-9805-A5DD58C1026D}" dt="2026-03-19T15:46:31.689" v="2347"/>
          <ac:picMkLst>
            <pc:docMk/>
            <pc:sldMk cId="3193057317" sldId="294"/>
            <ac:picMk id="8" creationId="{7C7A2F45-5969-F984-7EB5-E9D4904A1463}"/>
          </ac:picMkLst>
        </pc:picChg>
      </pc:sldChg>
      <pc:sldChg chg="addSp delSp modSp mod">
        <pc:chgData name="Mary Peterson" userId="5d1ab499-a74c-44d6-a092-1df577a19637" providerId="ADAL" clId="{91C6367C-7C0D-44C9-9805-A5DD58C1026D}" dt="2026-03-19T16:19:55.666" v="3181" actId="368"/>
        <pc:sldMkLst>
          <pc:docMk/>
          <pc:sldMk cId="1628237059" sldId="295"/>
        </pc:sldMkLst>
        <pc:spChg chg="del mod">
          <ac:chgData name="Mary Peterson" userId="5d1ab499-a74c-44d6-a092-1df577a19637" providerId="ADAL" clId="{91C6367C-7C0D-44C9-9805-A5DD58C1026D}" dt="2026-03-19T15:47:13.602" v="2390" actId="478"/>
          <ac:spMkLst>
            <pc:docMk/>
            <pc:sldMk cId="1628237059" sldId="295"/>
            <ac:spMk id="2" creationId="{951980F1-B6D2-1A4C-6696-F96B1E72A430}"/>
          </ac:spMkLst>
        </pc:spChg>
        <pc:spChg chg="mod">
          <ac:chgData name="Mary Peterson" userId="5d1ab499-a74c-44d6-a092-1df577a19637" providerId="ADAL" clId="{91C6367C-7C0D-44C9-9805-A5DD58C1026D}" dt="2026-03-19T16:19:55.666" v="3181" actId="368"/>
          <ac:spMkLst>
            <pc:docMk/>
            <pc:sldMk cId="1628237059" sldId="295"/>
            <ac:spMk id="3" creationId="{058D6351-895F-8EC4-1ABD-3479218D5027}"/>
          </ac:spMkLst>
        </pc:spChg>
        <pc:spChg chg="add del mod">
          <ac:chgData name="Mary Peterson" userId="5d1ab499-a74c-44d6-a092-1df577a19637" providerId="ADAL" clId="{91C6367C-7C0D-44C9-9805-A5DD58C1026D}" dt="2026-03-19T15:47:14.777" v="2391" actId="478"/>
          <ac:spMkLst>
            <pc:docMk/>
            <pc:sldMk cId="1628237059" sldId="295"/>
            <ac:spMk id="7" creationId="{4CC60647-9D62-A118-2AC5-EF75C2F653EE}"/>
          </ac:spMkLst>
        </pc:spChg>
        <pc:spChg chg="add mod">
          <ac:chgData name="Mary Peterson" userId="5d1ab499-a74c-44d6-a092-1df577a19637" providerId="ADAL" clId="{91C6367C-7C0D-44C9-9805-A5DD58C1026D}" dt="2026-03-19T15:47:15.915" v="2392"/>
          <ac:spMkLst>
            <pc:docMk/>
            <pc:sldMk cId="1628237059" sldId="295"/>
            <ac:spMk id="8" creationId="{B566A747-2E13-E11E-77FA-641464C678C4}"/>
          </ac:spMkLst>
        </pc:spChg>
        <pc:picChg chg="del">
          <ac:chgData name="Mary Peterson" userId="5d1ab499-a74c-44d6-a092-1df577a19637" providerId="ADAL" clId="{91C6367C-7C0D-44C9-9805-A5DD58C1026D}" dt="2026-03-19T15:47:12.553" v="2389" actId="478"/>
          <ac:picMkLst>
            <pc:docMk/>
            <pc:sldMk cId="1628237059" sldId="295"/>
            <ac:picMk id="4" creationId="{A728EB1A-228E-4218-4F1B-5E5729CBEC17}"/>
          </ac:picMkLst>
        </pc:picChg>
        <pc:picChg chg="del">
          <ac:chgData name="Mary Peterson" userId="5d1ab499-a74c-44d6-a092-1df577a19637" providerId="ADAL" clId="{91C6367C-7C0D-44C9-9805-A5DD58C1026D}" dt="2026-03-19T15:47:04.431" v="2388" actId="478"/>
          <ac:picMkLst>
            <pc:docMk/>
            <pc:sldMk cId="1628237059" sldId="295"/>
            <ac:picMk id="5" creationId="{20687556-819E-7BCD-558F-5F0F4DB4D793}"/>
          </ac:picMkLst>
        </pc:picChg>
        <pc:picChg chg="add mod">
          <ac:chgData name="Mary Peterson" userId="5d1ab499-a74c-44d6-a092-1df577a19637" providerId="ADAL" clId="{91C6367C-7C0D-44C9-9805-A5DD58C1026D}" dt="2026-03-19T15:47:15.915" v="2392"/>
          <ac:picMkLst>
            <pc:docMk/>
            <pc:sldMk cId="1628237059" sldId="295"/>
            <ac:picMk id="9" creationId="{94DC073D-B56D-F7E8-AEA6-32E35726A985}"/>
          </ac:picMkLst>
        </pc:picChg>
        <pc:picChg chg="add mod">
          <ac:chgData name="Mary Peterson" userId="5d1ab499-a74c-44d6-a092-1df577a19637" providerId="ADAL" clId="{91C6367C-7C0D-44C9-9805-A5DD58C1026D}" dt="2026-03-19T15:47:15.915" v="2392"/>
          <ac:picMkLst>
            <pc:docMk/>
            <pc:sldMk cId="1628237059" sldId="295"/>
            <ac:picMk id="10" creationId="{5EB2B9C1-F9EC-31D6-FFA3-4F8376833735}"/>
          </ac:picMkLst>
        </pc:picChg>
      </pc:sldChg>
      <pc:sldChg chg="addSp delSp modSp mod">
        <pc:chgData name="Mary Peterson" userId="5d1ab499-a74c-44d6-a092-1df577a19637" providerId="ADAL" clId="{91C6367C-7C0D-44C9-9805-A5DD58C1026D}" dt="2026-03-19T16:23:24.079" v="3338" actId="404"/>
        <pc:sldMkLst>
          <pc:docMk/>
          <pc:sldMk cId="1013316922" sldId="296"/>
        </pc:sldMkLst>
        <pc:spChg chg="del">
          <ac:chgData name="Mary Peterson" userId="5d1ab499-a74c-44d6-a092-1df577a19637" providerId="ADAL" clId="{91C6367C-7C0D-44C9-9805-A5DD58C1026D}" dt="2026-03-19T15:47:26.313" v="2396" actId="478"/>
          <ac:spMkLst>
            <pc:docMk/>
            <pc:sldMk cId="1013316922" sldId="296"/>
            <ac:spMk id="2" creationId="{2652F568-E054-5970-B3B3-A62D3814597B}"/>
          </ac:spMkLst>
        </pc:spChg>
        <pc:spChg chg="mod">
          <ac:chgData name="Mary Peterson" userId="5d1ab499-a74c-44d6-a092-1df577a19637" providerId="ADAL" clId="{91C6367C-7C0D-44C9-9805-A5DD58C1026D}" dt="2026-03-19T16:23:24.079" v="3338" actId="404"/>
          <ac:spMkLst>
            <pc:docMk/>
            <pc:sldMk cId="1013316922" sldId="296"/>
            <ac:spMk id="3" creationId="{7815664C-01E0-AB9E-05E1-FBCFE11121ED}"/>
          </ac:spMkLst>
        </pc:spChg>
        <pc:spChg chg="add del mod">
          <ac:chgData name="Mary Peterson" userId="5d1ab499-a74c-44d6-a092-1df577a19637" providerId="ADAL" clId="{91C6367C-7C0D-44C9-9805-A5DD58C1026D}" dt="2026-03-19T15:47:28.697" v="2397" actId="478"/>
          <ac:spMkLst>
            <pc:docMk/>
            <pc:sldMk cId="1013316922" sldId="296"/>
            <ac:spMk id="7" creationId="{BE39098F-B57C-CFFD-C4A6-6C53C9ED1611}"/>
          </ac:spMkLst>
        </pc:spChg>
        <pc:spChg chg="add mod">
          <ac:chgData name="Mary Peterson" userId="5d1ab499-a74c-44d6-a092-1df577a19637" providerId="ADAL" clId="{91C6367C-7C0D-44C9-9805-A5DD58C1026D}" dt="2026-03-19T15:47:37.097" v="2422" actId="20577"/>
          <ac:spMkLst>
            <pc:docMk/>
            <pc:sldMk cId="1013316922" sldId="296"/>
            <ac:spMk id="8" creationId="{36B8C7D2-7ED5-D137-4A06-D16B4CDC7DAB}"/>
          </ac:spMkLst>
        </pc:spChg>
        <pc:spChg chg="add mod">
          <ac:chgData name="Mary Peterson" userId="5d1ab499-a74c-44d6-a092-1df577a19637" providerId="ADAL" clId="{91C6367C-7C0D-44C9-9805-A5DD58C1026D}" dt="2026-03-19T16:21:46.665" v="3309" actId="1076"/>
          <ac:spMkLst>
            <pc:docMk/>
            <pc:sldMk cId="1013316922" sldId="296"/>
            <ac:spMk id="11" creationId="{C7A821E4-C9AD-9CE7-82B8-A400DFF7CCB4}"/>
          </ac:spMkLst>
        </pc:spChg>
        <pc:picChg chg="del mod">
          <ac:chgData name="Mary Peterson" userId="5d1ab499-a74c-44d6-a092-1df577a19637" providerId="ADAL" clId="{91C6367C-7C0D-44C9-9805-A5DD58C1026D}" dt="2026-03-19T15:47:25.052" v="2395" actId="478"/>
          <ac:picMkLst>
            <pc:docMk/>
            <pc:sldMk cId="1013316922" sldId="296"/>
            <ac:picMk id="4" creationId="{DB9A5083-42C6-9FEC-9131-0E660DDA9BAD}"/>
          </ac:picMkLst>
        </pc:picChg>
        <pc:picChg chg="mod">
          <ac:chgData name="Mary Peterson" userId="5d1ab499-a74c-44d6-a092-1df577a19637" providerId="ADAL" clId="{91C6367C-7C0D-44C9-9805-A5DD58C1026D}" dt="2026-03-19T16:20:23.724" v="3188" actId="1076"/>
          <ac:picMkLst>
            <pc:docMk/>
            <pc:sldMk cId="1013316922" sldId="296"/>
            <ac:picMk id="5" creationId="{25B29A48-2425-CA13-C6E3-7E803DF3C47C}"/>
          </ac:picMkLst>
        </pc:picChg>
        <pc:picChg chg="del">
          <ac:chgData name="Mary Peterson" userId="5d1ab499-a74c-44d6-a092-1df577a19637" providerId="ADAL" clId="{91C6367C-7C0D-44C9-9805-A5DD58C1026D}" dt="2026-03-19T15:47:24.332" v="2393" actId="478"/>
          <ac:picMkLst>
            <pc:docMk/>
            <pc:sldMk cId="1013316922" sldId="296"/>
            <ac:picMk id="5" creationId="{E996C690-D145-F099-C1C5-2A0DA1F07F71}"/>
          </ac:picMkLst>
        </pc:picChg>
        <pc:picChg chg="add mod">
          <ac:chgData name="Mary Peterson" userId="5d1ab499-a74c-44d6-a092-1df577a19637" providerId="ADAL" clId="{91C6367C-7C0D-44C9-9805-A5DD58C1026D}" dt="2026-03-19T15:47:30.135" v="2398"/>
          <ac:picMkLst>
            <pc:docMk/>
            <pc:sldMk cId="1013316922" sldId="296"/>
            <ac:picMk id="9" creationId="{54E1A15B-9A81-08D7-5417-3EBA2B97B735}"/>
          </ac:picMkLst>
        </pc:picChg>
        <pc:picChg chg="add mod">
          <ac:chgData name="Mary Peterson" userId="5d1ab499-a74c-44d6-a092-1df577a19637" providerId="ADAL" clId="{91C6367C-7C0D-44C9-9805-A5DD58C1026D}" dt="2026-03-19T15:47:30.135" v="2398"/>
          <ac:picMkLst>
            <pc:docMk/>
            <pc:sldMk cId="1013316922" sldId="296"/>
            <ac:picMk id="10" creationId="{2C81F888-74AD-ACB7-DF8C-0E585DE7064B}"/>
          </ac:picMkLst>
        </pc:picChg>
      </pc:sldChg>
      <pc:sldChg chg="modSp del mod">
        <pc:chgData name="Mary Peterson" userId="5d1ab499-a74c-44d6-a092-1df577a19637" providerId="ADAL" clId="{91C6367C-7C0D-44C9-9805-A5DD58C1026D}" dt="2026-03-19T15:30:24.301" v="1722" actId="2696"/>
        <pc:sldMkLst>
          <pc:docMk/>
          <pc:sldMk cId="1908513251" sldId="297"/>
        </pc:sldMkLst>
        <pc:spChg chg="mod">
          <ac:chgData name="Mary Peterson" userId="5d1ab499-a74c-44d6-a092-1df577a19637" providerId="ADAL" clId="{91C6367C-7C0D-44C9-9805-A5DD58C1026D}" dt="2026-03-19T15:29:09.071" v="1700" actId="6549"/>
          <ac:spMkLst>
            <pc:docMk/>
            <pc:sldMk cId="1908513251" sldId="297"/>
            <ac:spMk id="2" creationId="{17651B90-F7C5-E839-8BE3-EDBE843576FC}"/>
          </ac:spMkLst>
        </pc:spChg>
      </pc:sldChg>
      <pc:sldChg chg="addSp delSp modSp mod">
        <pc:chgData name="Mary Peterson" userId="5d1ab499-a74c-44d6-a092-1df577a19637" providerId="ADAL" clId="{91C6367C-7C0D-44C9-9805-A5DD58C1026D}" dt="2026-03-19T16:24:25.190" v="3349" actId="20577"/>
        <pc:sldMkLst>
          <pc:docMk/>
          <pc:sldMk cId="4127732811" sldId="298"/>
        </pc:sldMkLst>
        <pc:spChg chg="del mod">
          <ac:chgData name="Mary Peterson" userId="5d1ab499-a74c-44d6-a092-1df577a19637" providerId="ADAL" clId="{91C6367C-7C0D-44C9-9805-A5DD58C1026D}" dt="2026-03-19T15:47:45.214" v="2424" actId="478"/>
          <ac:spMkLst>
            <pc:docMk/>
            <pc:sldMk cId="4127732811" sldId="298"/>
            <ac:spMk id="2" creationId="{6EC7FF36-A756-EE20-3725-6E930EDFBA6E}"/>
          </ac:spMkLst>
        </pc:spChg>
        <pc:spChg chg="mod">
          <ac:chgData name="Mary Peterson" userId="5d1ab499-a74c-44d6-a092-1df577a19637" providerId="ADAL" clId="{91C6367C-7C0D-44C9-9805-A5DD58C1026D}" dt="2026-03-19T16:24:25.190" v="3349" actId="20577"/>
          <ac:spMkLst>
            <pc:docMk/>
            <pc:sldMk cId="4127732811" sldId="298"/>
            <ac:spMk id="3" creationId="{0D1B2B87-4341-DC6C-6EF1-B0C581D50E3D}"/>
          </ac:spMkLst>
        </pc:spChg>
        <pc:spChg chg="add del mod">
          <ac:chgData name="Mary Peterson" userId="5d1ab499-a74c-44d6-a092-1df577a19637" providerId="ADAL" clId="{91C6367C-7C0D-44C9-9805-A5DD58C1026D}" dt="2026-03-19T15:47:46.915" v="2426" actId="478"/>
          <ac:spMkLst>
            <pc:docMk/>
            <pc:sldMk cId="4127732811" sldId="298"/>
            <ac:spMk id="7" creationId="{6D66B13E-FCCC-0F92-CB65-6B35F7D9BF0D}"/>
          </ac:spMkLst>
        </pc:spChg>
        <pc:spChg chg="add mod">
          <ac:chgData name="Mary Peterson" userId="5d1ab499-a74c-44d6-a092-1df577a19637" providerId="ADAL" clId="{91C6367C-7C0D-44C9-9805-A5DD58C1026D}" dt="2026-03-19T15:47:56.855" v="2468" actId="20577"/>
          <ac:spMkLst>
            <pc:docMk/>
            <pc:sldMk cId="4127732811" sldId="298"/>
            <ac:spMk id="8" creationId="{0FCCF388-3ABF-2939-218B-1E690BCC8486}"/>
          </ac:spMkLst>
        </pc:spChg>
        <pc:picChg chg="del">
          <ac:chgData name="Mary Peterson" userId="5d1ab499-a74c-44d6-a092-1df577a19637" providerId="ADAL" clId="{91C6367C-7C0D-44C9-9805-A5DD58C1026D}" dt="2026-03-19T15:47:44.126" v="2423" actId="478"/>
          <ac:picMkLst>
            <pc:docMk/>
            <pc:sldMk cId="4127732811" sldId="298"/>
            <ac:picMk id="4" creationId="{E80A7F95-1457-426E-84EE-F72D4367B490}"/>
          </ac:picMkLst>
        </pc:picChg>
        <pc:picChg chg="del">
          <ac:chgData name="Mary Peterson" userId="5d1ab499-a74c-44d6-a092-1df577a19637" providerId="ADAL" clId="{91C6367C-7C0D-44C9-9805-A5DD58C1026D}" dt="2026-03-19T15:47:46.058" v="2425" actId="478"/>
          <ac:picMkLst>
            <pc:docMk/>
            <pc:sldMk cId="4127732811" sldId="298"/>
            <ac:picMk id="5" creationId="{1F915982-CBD4-CC2D-8F39-3B44DF7B465C}"/>
          </ac:picMkLst>
        </pc:picChg>
        <pc:picChg chg="add mod">
          <ac:chgData name="Mary Peterson" userId="5d1ab499-a74c-44d6-a092-1df577a19637" providerId="ADAL" clId="{91C6367C-7C0D-44C9-9805-A5DD58C1026D}" dt="2026-03-19T15:47:48.001" v="2427"/>
          <ac:picMkLst>
            <pc:docMk/>
            <pc:sldMk cId="4127732811" sldId="298"/>
            <ac:picMk id="9" creationId="{BB1391C5-08C4-B14A-1F99-43290A5ED3FC}"/>
          </ac:picMkLst>
        </pc:picChg>
        <pc:picChg chg="add mod">
          <ac:chgData name="Mary Peterson" userId="5d1ab499-a74c-44d6-a092-1df577a19637" providerId="ADAL" clId="{91C6367C-7C0D-44C9-9805-A5DD58C1026D}" dt="2026-03-19T15:47:48.001" v="2427"/>
          <ac:picMkLst>
            <pc:docMk/>
            <pc:sldMk cId="4127732811" sldId="298"/>
            <ac:picMk id="10" creationId="{FA9D41D8-AF26-6FD8-6EC8-3B91EB80EB3A}"/>
          </ac:picMkLst>
        </pc:picChg>
      </pc:sldChg>
      <pc:sldChg chg="addSp delSp modSp add mod ord">
        <pc:chgData name="Mary Peterson" userId="5d1ab499-a74c-44d6-a092-1df577a19637" providerId="ADAL" clId="{91C6367C-7C0D-44C9-9805-A5DD58C1026D}" dt="2026-03-20T13:31:27.284" v="4500" actId="1076"/>
        <pc:sldMkLst>
          <pc:docMk/>
          <pc:sldMk cId="3435429932" sldId="299"/>
        </pc:sldMkLst>
        <pc:spChg chg="mod">
          <ac:chgData name="Mary Peterson" userId="5d1ab499-a74c-44d6-a092-1df577a19637" providerId="ADAL" clId="{91C6367C-7C0D-44C9-9805-A5DD58C1026D}" dt="2026-03-20T13:13:54.542" v="4325" actId="27636"/>
          <ac:spMkLst>
            <pc:docMk/>
            <pc:sldMk cId="3435429932" sldId="299"/>
            <ac:spMk id="3" creationId="{E3BE3541-A2C4-F716-56B3-032DEABD127D}"/>
          </ac:spMkLst>
        </pc:spChg>
        <pc:spChg chg="add mod">
          <ac:chgData name="Mary Peterson" userId="5d1ab499-a74c-44d6-a092-1df577a19637" providerId="ADAL" clId="{91C6367C-7C0D-44C9-9805-A5DD58C1026D}" dt="2026-03-19T15:41:32.791" v="2033" actId="20577"/>
          <ac:spMkLst>
            <pc:docMk/>
            <pc:sldMk cId="3435429932" sldId="299"/>
            <ac:spMk id="5" creationId="{A3E2F028-2EDA-E25E-3BA7-553B342EDDBC}"/>
          </ac:spMkLst>
        </pc:spChg>
        <pc:spChg chg="del mod">
          <ac:chgData name="Mary Peterson" userId="5d1ab499-a74c-44d6-a092-1df577a19637" providerId="ADAL" clId="{91C6367C-7C0D-44C9-9805-A5DD58C1026D}" dt="2026-03-19T15:41:20.124" v="2009" actId="478"/>
          <ac:spMkLst>
            <pc:docMk/>
            <pc:sldMk cId="3435429932" sldId="299"/>
            <ac:spMk id="6" creationId="{DF8D7774-0A03-CC9C-CCD1-A6EDB50FA59C}"/>
          </ac:spMkLst>
        </pc:spChg>
        <pc:spChg chg="add mod">
          <ac:chgData name="Mary Peterson" userId="5d1ab499-a74c-44d6-a092-1df577a19637" providerId="ADAL" clId="{91C6367C-7C0D-44C9-9805-A5DD58C1026D}" dt="2026-03-20T13:31:27.284" v="4500" actId="1076"/>
          <ac:spMkLst>
            <pc:docMk/>
            <pc:sldMk cId="3435429932" sldId="299"/>
            <ac:spMk id="9" creationId="{7ED72C53-9394-77A1-C5DF-191917B82C5E}"/>
          </ac:spMkLst>
        </pc:spChg>
        <pc:picChg chg="del">
          <ac:chgData name="Mary Peterson" userId="5d1ab499-a74c-44d6-a092-1df577a19637" providerId="ADAL" clId="{91C6367C-7C0D-44C9-9805-A5DD58C1026D}" dt="2026-03-19T15:41:22.389" v="2011" actId="478"/>
          <ac:picMkLst>
            <pc:docMk/>
            <pc:sldMk cId="3435429932" sldId="299"/>
            <ac:picMk id="2" creationId="{91154BF3-171E-D247-3781-813402C7788D}"/>
          </ac:picMkLst>
        </pc:picChg>
        <pc:picChg chg="del">
          <ac:chgData name="Mary Peterson" userId="5d1ab499-a74c-44d6-a092-1df577a19637" providerId="ADAL" clId="{91C6367C-7C0D-44C9-9805-A5DD58C1026D}" dt="2026-03-19T15:41:21.845" v="2010" actId="478"/>
          <ac:picMkLst>
            <pc:docMk/>
            <pc:sldMk cId="3435429932" sldId="299"/>
            <ac:picMk id="4" creationId="{29DA96AB-E73A-9D1C-78F1-C628BB83CDD7}"/>
          </ac:picMkLst>
        </pc:picChg>
        <pc:picChg chg="add mod">
          <ac:chgData name="Mary Peterson" userId="5d1ab499-a74c-44d6-a092-1df577a19637" providerId="ADAL" clId="{91C6367C-7C0D-44C9-9805-A5DD58C1026D}" dt="2026-03-19T15:41:23.560" v="2012"/>
          <ac:picMkLst>
            <pc:docMk/>
            <pc:sldMk cId="3435429932" sldId="299"/>
            <ac:picMk id="7" creationId="{F3CC835F-08CC-0805-8CDD-08D1C07D10B5}"/>
          </ac:picMkLst>
        </pc:picChg>
        <pc:picChg chg="add mod">
          <ac:chgData name="Mary Peterson" userId="5d1ab499-a74c-44d6-a092-1df577a19637" providerId="ADAL" clId="{91C6367C-7C0D-44C9-9805-A5DD58C1026D}" dt="2026-03-19T15:41:23.560" v="2012"/>
          <ac:picMkLst>
            <pc:docMk/>
            <pc:sldMk cId="3435429932" sldId="299"/>
            <ac:picMk id="8" creationId="{5AC2EE30-7C28-1D20-0491-AA24DE6CEA25}"/>
          </ac:picMkLst>
        </pc:picChg>
      </pc:sldChg>
      <pc:sldChg chg="new del">
        <pc:chgData name="Mary Peterson" userId="5d1ab499-a74c-44d6-a092-1df577a19637" providerId="ADAL" clId="{91C6367C-7C0D-44C9-9805-A5DD58C1026D}" dt="2026-03-19T14:55:00.624" v="128" actId="2696"/>
        <pc:sldMkLst>
          <pc:docMk/>
          <pc:sldMk cId="3622544493" sldId="299"/>
        </pc:sldMkLst>
      </pc:sldChg>
      <pc:sldChg chg="addSp delSp modSp add mod">
        <pc:chgData name="Mary Peterson" userId="5d1ab499-a74c-44d6-a092-1df577a19637" providerId="ADAL" clId="{91C6367C-7C0D-44C9-9805-A5DD58C1026D}" dt="2026-03-20T13:26:19.594" v="4499" actId="20577"/>
        <pc:sldMkLst>
          <pc:docMk/>
          <pc:sldMk cId="3674897050" sldId="300"/>
        </pc:sldMkLst>
        <pc:spChg chg="mod">
          <ac:chgData name="Mary Peterson" userId="5d1ab499-a74c-44d6-a092-1df577a19637" providerId="ADAL" clId="{91C6367C-7C0D-44C9-9805-A5DD58C1026D}" dt="2026-03-20T13:26:19.594" v="4499" actId="20577"/>
          <ac:spMkLst>
            <pc:docMk/>
            <pc:sldMk cId="3674897050" sldId="300"/>
            <ac:spMk id="3" creationId="{34F37A01-E66E-5F7F-86E0-5BD82BEE935E}"/>
          </ac:spMkLst>
        </pc:spChg>
        <pc:spChg chg="add mod">
          <ac:chgData name="Mary Peterson" userId="5d1ab499-a74c-44d6-a092-1df577a19637" providerId="ADAL" clId="{91C6367C-7C0D-44C9-9805-A5DD58C1026D}" dt="2026-03-19T15:43:57.758" v="2219" actId="20577"/>
          <ac:spMkLst>
            <pc:docMk/>
            <pc:sldMk cId="3674897050" sldId="300"/>
            <ac:spMk id="5" creationId="{D803CAF5-4485-BB89-1ECD-7431D70CB080}"/>
          </ac:spMkLst>
        </pc:spChg>
        <pc:spChg chg="del mod">
          <ac:chgData name="Mary Peterson" userId="5d1ab499-a74c-44d6-a092-1df577a19637" providerId="ADAL" clId="{91C6367C-7C0D-44C9-9805-A5DD58C1026D}" dt="2026-03-19T15:43:53.556" v="2210" actId="478"/>
          <ac:spMkLst>
            <pc:docMk/>
            <pc:sldMk cId="3674897050" sldId="300"/>
            <ac:spMk id="6" creationId="{D7CC04FD-C643-FF4D-A779-89231EFDC7FA}"/>
          </ac:spMkLst>
        </pc:spChg>
        <pc:spChg chg="add del mod">
          <ac:chgData name="Mary Peterson" userId="5d1ab499-a74c-44d6-a092-1df577a19637" providerId="ADAL" clId="{91C6367C-7C0D-44C9-9805-A5DD58C1026D}" dt="2026-03-19T16:15:42.251" v="2988" actId="478"/>
          <ac:spMkLst>
            <pc:docMk/>
            <pc:sldMk cId="3674897050" sldId="300"/>
            <ac:spMk id="9" creationId="{F7829CF7-36E9-FED1-50CF-313EE4AC40D5}"/>
          </ac:spMkLst>
        </pc:spChg>
        <pc:picChg chg="del">
          <ac:chgData name="Mary Peterson" userId="5d1ab499-a74c-44d6-a092-1df577a19637" providerId="ADAL" clId="{91C6367C-7C0D-44C9-9805-A5DD58C1026D}" dt="2026-03-19T15:43:54.417" v="2211" actId="478"/>
          <ac:picMkLst>
            <pc:docMk/>
            <pc:sldMk cId="3674897050" sldId="300"/>
            <ac:picMk id="2" creationId="{118DAFA9-8AE5-49E8-8C29-67C8EF498D80}"/>
          </ac:picMkLst>
        </pc:picChg>
        <pc:picChg chg="del">
          <ac:chgData name="Mary Peterson" userId="5d1ab499-a74c-44d6-a092-1df577a19637" providerId="ADAL" clId="{91C6367C-7C0D-44C9-9805-A5DD58C1026D}" dt="2026-03-19T15:43:55.148" v="2212" actId="478"/>
          <ac:picMkLst>
            <pc:docMk/>
            <pc:sldMk cId="3674897050" sldId="300"/>
            <ac:picMk id="4" creationId="{AF657CC6-6D7C-3B32-9836-77A39E77C68D}"/>
          </ac:picMkLst>
        </pc:picChg>
        <pc:picChg chg="add mod">
          <ac:chgData name="Mary Peterson" userId="5d1ab499-a74c-44d6-a092-1df577a19637" providerId="ADAL" clId="{91C6367C-7C0D-44C9-9805-A5DD58C1026D}" dt="2026-03-19T15:43:51.893" v="2209"/>
          <ac:picMkLst>
            <pc:docMk/>
            <pc:sldMk cId="3674897050" sldId="300"/>
            <ac:picMk id="7" creationId="{1CE9A415-0A97-94B4-2C58-A78CBEF21901}"/>
          </ac:picMkLst>
        </pc:picChg>
        <pc:picChg chg="add mod">
          <ac:chgData name="Mary Peterson" userId="5d1ab499-a74c-44d6-a092-1df577a19637" providerId="ADAL" clId="{91C6367C-7C0D-44C9-9805-A5DD58C1026D}" dt="2026-03-19T15:43:51.893" v="2209"/>
          <ac:picMkLst>
            <pc:docMk/>
            <pc:sldMk cId="3674897050" sldId="300"/>
            <ac:picMk id="8" creationId="{6EB7F226-A723-FF8D-565C-3674092A99F5}"/>
          </ac:picMkLst>
        </pc:picChg>
      </pc:sldChg>
      <pc:sldChg chg="modSp add del mod">
        <pc:chgData name="Mary Peterson" userId="5d1ab499-a74c-44d6-a092-1df577a19637" providerId="ADAL" clId="{91C6367C-7C0D-44C9-9805-A5DD58C1026D}" dt="2026-03-19T15:49:07.793" v="2510" actId="2696"/>
        <pc:sldMkLst>
          <pc:docMk/>
          <pc:sldMk cId="1271333657" sldId="301"/>
        </pc:sldMkLst>
        <pc:spChg chg="mod">
          <ac:chgData name="Mary Peterson" userId="5d1ab499-a74c-44d6-a092-1df577a19637" providerId="ADAL" clId="{91C6367C-7C0D-44C9-9805-A5DD58C1026D}" dt="2026-03-19T15:29:23.339" v="1703" actId="14"/>
          <ac:spMkLst>
            <pc:docMk/>
            <pc:sldMk cId="1271333657" sldId="301"/>
            <ac:spMk id="2" creationId="{A2E6C61B-B337-F2FE-016D-27B828BAF991}"/>
          </ac:spMkLst>
        </pc:spChg>
      </pc:sldChg>
      <pc:sldChg chg="addSp delSp modSp add mod ord">
        <pc:chgData name="Mary Peterson" userId="5d1ab499-a74c-44d6-a092-1df577a19637" providerId="ADAL" clId="{91C6367C-7C0D-44C9-9805-A5DD58C1026D}" dt="2026-03-19T16:24:58.686" v="3357" actId="27636"/>
        <pc:sldMkLst>
          <pc:docMk/>
          <pc:sldMk cId="3650992237" sldId="302"/>
        </pc:sldMkLst>
        <pc:spChg chg="del mod">
          <ac:chgData name="Mary Peterson" userId="5d1ab499-a74c-44d6-a092-1df577a19637" providerId="ADAL" clId="{91C6367C-7C0D-44C9-9805-A5DD58C1026D}" dt="2026-03-19T15:48:34.424" v="2493" actId="478"/>
          <ac:spMkLst>
            <pc:docMk/>
            <pc:sldMk cId="3650992237" sldId="302"/>
            <ac:spMk id="2" creationId="{6789318A-5257-3181-1BDB-3C9623FC1303}"/>
          </ac:spMkLst>
        </pc:spChg>
        <pc:spChg chg="mod">
          <ac:chgData name="Mary Peterson" userId="5d1ab499-a74c-44d6-a092-1df577a19637" providerId="ADAL" clId="{91C6367C-7C0D-44C9-9805-A5DD58C1026D}" dt="2026-03-19T16:24:58.686" v="3357" actId="27636"/>
          <ac:spMkLst>
            <pc:docMk/>
            <pc:sldMk cId="3650992237" sldId="302"/>
            <ac:spMk id="3" creationId="{22CB2ABD-18C8-E535-5765-DD59BFCE16ED}"/>
          </ac:spMkLst>
        </pc:spChg>
        <pc:spChg chg="add del mod">
          <ac:chgData name="Mary Peterson" userId="5d1ab499-a74c-44d6-a092-1df577a19637" providerId="ADAL" clId="{91C6367C-7C0D-44C9-9805-A5DD58C1026D}" dt="2026-03-19T15:48:36.075" v="2494" actId="478"/>
          <ac:spMkLst>
            <pc:docMk/>
            <pc:sldMk cId="3650992237" sldId="302"/>
            <ac:spMk id="7" creationId="{5CE3F253-C798-7709-EFA2-831B4BDF3AB3}"/>
          </ac:spMkLst>
        </pc:spChg>
        <pc:spChg chg="add mod">
          <ac:chgData name="Mary Peterson" userId="5d1ab499-a74c-44d6-a092-1df577a19637" providerId="ADAL" clId="{91C6367C-7C0D-44C9-9805-A5DD58C1026D}" dt="2026-03-19T15:48:53.301" v="2508" actId="20577"/>
          <ac:spMkLst>
            <pc:docMk/>
            <pc:sldMk cId="3650992237" sldId="302"/>
            <ac:spMk id="8" creationId="{FA16C53B-A21D-EB0C-1429-7D79FFC3CD59}"/>
          </ac:spMkLst>
        </pc:spChg>
        <pc:picChg chg="del">
          <ac:chgData name="Mary Peterson" userId="5d1ab499-a74c-44d6-a092-1df577a19637" providerId="ADAL" clId="{91C6367C-7C0D-44C9-9805-A5DD58C1026D}" dt="2026-03-19T15:48:33.039" v="2492" actId="478"/>
          <ac:picMkLst>
            <pc:docMk/>
            <pc:sldMk cId="3650992237" sldId="302"/>
            <ac:picMk id="4" creationId="{9D73A454-9052-A8E3-6989-46A2B6DB240B}"/>
          </ac:picMkLst>
        </pc:picChg>
        <pc:picChg chg="del">
          <ac:chgData name="Mary Peterson" userId="5d1ab499-a74c-44d6-a092-1df577a19637" providerId="ADAL" clId="{91C6367C-7C0D-44C9-9805-A5DD58C1026D}" dt="2026-03-19T15:48:32.300" v="2491" actId="478"/>
          <ac:picMkLst>
            <pc:docMk/>
            <pc:sldMk cId="3650992237" sldId="302"/>
            <ac:picMk id="5" creationId="{DE96A8C9-9098-9C57-983C-7BBA29B04E10}"/>
          </ac:picMkLst>
        </pc:picChg>
        <pc:picChg chg="add mod">
          <ac:chgData name="Mary Peterson" userId="5d1ab499-a74c-44d6-a092-1df577a19637" providerId="ADAL" clId="{91C6367C-7C0D-44C9-9805-A5DD58C1026D}" dt="2026-03-19T15:48:37.219" v="2495"/>
          <ac:picMkLst>
            <pc:docMk/>
            <pc:sldMk cId="3650992237" sldId="302"/>
            <ac:picMk id="9" creationId="{FE2806C5-6783-AA38-0EE9-024FB8505CD6}"/>
          </ac:picMkLst>
        </pc:picChg>
        <pc:picChg chg="add mod">
          <ac:chgData name="Mary Peterson" userId="5d1ab499-a74c-44d6-a092-1df577a19637" providerId="ADAL" clId="{91C6367C-7C0D-44C9-9805-A5DD58C1026D}" dt="2026-03-19T15:48:37.219" v="2495"/>
          <ac:picMkLst>
            <pc:docMk/>
            <pc:sldMk cId="3650992237" sldId="302"/>
            <ac:picMk id="10" creationId="{27A30D97-6F72-2319-33A7-DE59D0064FF9}"/>
          </ac:picMkLst>
        </pc:picChg>
      </pc:sldChg>
      <pc:sldChg chg="addSp delSp modSp add mod">
        <pc:chgData name="Mary Peterson" userId="5d1ab499-a74c-44d6-a092-1df577a19637" providerId="ADAL" clId="{91C6367C-7C0D-44C9-9805-A5DD58C1026D}" dt="2026-03-19T15:48:58.574" v="2509"/>
        <pc:sldMkLst>
          <pc:docMk/>
          <pc:sldMk cId="68867877" sldId="303"/>
        </pc:sldMkLst>
        <pc:spChg chg="del">
          <ac:chgData name="Mary Peterson" userId="5d1ab499-a74c-44d6-a092-1df577a19637" providerId="ADAL" clId="{91C6367C-7C0D-44C9-9805-A5DD58C1026D}" dt="2026-03-19T15:48:47.588" v="2505" actId="478"/>
          <ac:spMkLst>
            <pc:docMk/>
            <pc:sldMk cId="68867877" sldId="303"/>
            <ac:spMk id="2" creationId="{D44ECF31-A0B1-BE44-B9D2-112248A3C815}"/>
          </ac:spMkLst>
        </pc:spChg>
        <pc:spChg chg="mod">
          <ac:chgData name="Mary Peterson" userId="5d1ab499-a74c-44d6-a092-1df577a19637" providerId="ADAL" clId="{91C6367C-7C0D-44C9-9805-A5DD58C1026D}" dt="2026-03-19T15:31:52.593" v="1762" actId="12"/>
          <ac:spMkLst>
            <pc:docMk/>
            <pc:sldMk cId="68867877" sldId="303"/>
            <ac:spMk id="3" creationId="{D781CC59-E2CD-21FA-98F8-BE07A439113B}"/>
          </ac:spMkLst>
        </pc:spChg>
        <pc:spChg chg="add del mod">
          <ac:chgData name="Mary Peterson" userId="5d1ab499-a74c-44d6-a092-1df577a19637" providerId="ADAL" clId="{91C6367C-7C0D-44C9-9805-A5DD58C1026D}" dt="2026-03-19T15:48:49.001" v="2506" actId="478"/>
          <ac:spMkLst>
            <pc:docMk/>
            <pc:sldMk cId="68867877" sldId="303"/>
            <ac:spMk id="7" creationId="{CE94FE35-BF4B-34AD-562C-906E57CC17BD}"/>
          </ac:spMkLst>
        </pc:spChg>
        <pc:spChg chg="add mod">
          <ac:chgData name="Mary Peterson" userId="5d1ab499-a74c-44d6-a092-1df577a19637" providerId="ADAL" clId="{91C6367C-7C0D-44C9-9805-A5DD58C1026D}" dt="2026-03-19T15:48:58.574" v="2509"/>
          <ac:spMkLst>
            <pc:docMk/>
            <pc:sldMk cId="68867877" sldId="303"/>
            <ac:spMk id="8" creationId="{64FBCBD9-FF2F-7DFD-A450-9B1F705586DD}"/>
          </ac:spMkLst>
        </pc:spChg>
        <pc:picChg chg="del">
          <ac:chgData name="Mary Peterson" userId="5d1ab499-a74c-44d6-a092-1df577a19637" providerId="ADAL" clId="{91C6367C-7C0D-44C9-9805-A5DD58C1026D}" dt="2026-03-19T15:48:45.672" v="2503" actId="478"/>
          <ac:picMkLst>
            <pc:docMk/>
            <pc:sldMk cId="68867877" sldId="303"/>
            <ac:picMk id="4" creationId="{22A5BB8B-F1E9-4D03-41D9-999D2339AD08}"/>
          </ac:picMkLst>
        </pc:picChg>
        <pc:picChg chg="del">
          <ac:chgData name="Mary Peterson" userId="5d1ab499-a74c-44d6-a092-1df577a19637" providerId="ADAL" clId="{91C6367C-7C0D-44C9-9805-A5DD58C1026D}" dt="2026-03-19T15:48:46.140" v="2504" actId="478"/>
          <ac:picMkLst>
            <pc:docMk/>
            <pc:sldMk cId="68867877" sldId="303"/>
            <ac:picMk id="5" creationId="{ECAE50A6-6786-319A-B5B8-2DAFED9DCD32}"/>
          </ac:picMkLst>
        </pc:picChg>
        <pc:picChg chg="add mod">
          <ac:chgData name="Mary Peterson" userId="5d1ab499-a74c-44d6-a092-1df577a19637" providerId="ADAL" clId="{91C6367C-7C0D-44C9-9805-A5DD58C1026D}" dt="2026-03-19T15:48:58.574" v="2509"/>
          <ac:picMkLst>
            <pc:docMk/>
            <pc:sldMk cId="68867877" sldId="303"/>
            <ac:picMk id="9" creationId="{815330AB-4085-E222-EF0E-ED9FC2E7057F}"/>
          </ac:picMkLst>
        </pc:picChg>
        <pc:picChg chg="add mod">
          <ac:chgData name="Mary Peterson" userId="5d1ab499-a74c-44d6-a092-1df577a19637" providerId="ADAL" clId="{91C6367C-7C0D-44C9-9805-A5DD58C1026D}" dt="2026-03-19T15:48:58.574" v="2509"/>
          <ac:picMkLst>
            <pc:docMk/>
            <pc:sldMk cId="68867877" sldId="303"/>
            <ac:picMk id="10" creationId="{82BDF53E-8EA6-B5CF-FA6A-D2CCEC833C47}"/>
          </ac:picMkLst>
        </pc:picChg>
      </pc:sldChg>
      <pc:sldChg chg="add del">
        <pc:chgData name="Mary Peterson" userId="5d1ab499-a74c-44d6-a092-1df577a19637" providerId="ADAL" clId="{91C6367C-7C0D-44C9-9805-A5DD58C1026D}" dt="2026-03-19T15:30:30.012" v="1724" actId="47"/>
        <pc:sldMkLst>
          <pc:docMk/>
          <pc:sldMk cId="175577558" sldId="303"/>
        </pc:sldMkLst>
      </pc:sldChg>
      <pc:sldChg chg="addSp delSp modSp add mod">
        <pc:chgData name="Mary Peterson" userId="5d1ab499-a74c-44d6-a092-1df577a19637" providerId="ADAL" clId="{91C6367C-7C0D-44C9-9805-A5DD58C1026D}" dt="2026-03-19T15:37:19.294" v="1875" actId="20577"/>
        <pc:sldMkLst>
          <pc:docMk/>
          <pc:sldMk cId="3902829659" sldId="304"/>
        </pc:sldMkLst>
        <pc:spChg chg="mod">
          <ac:chgData name="Mary Peterson" userId="5d1ab499-a74c-44d6-a092-1df577a19637" providerId="ADAL" clId="{91C6367C-7C0D-44C9-9805-A5DD58C1026D}" dt="2026-03-19T15:37:19.294" v="1875" actId="20577"/>
          <ac:spMkLst>
            <pc:docMk/>
            <pc:sldMk cId="3902829659" sldId="304"/>
            <ac:spMk id="2" creationId="{4EA384C8-B623-869C-1F06-1EE87D3B1F3F}"/>
          </ac:spMkLst>
        </pc:spChg>
        <pc:spChg chg="del">
          <ac:chgData name="Mary Peterson" userId="5d1ab499-a74c-44d6-a092-1df577a19637" providerId="ADAL" clId="{91C6367C-7C0D-44C9-9805-A5DD58C1026D}" dt="2026-03-19T15:36:37.152" v="1863" actId="478"/>
          <ac:spMkLst>
            <pc:docMk/>
            <pc:sldMk cId="3902829659" sldId="304"/>
            <ac:spMk id="3" creationId="{3204D9F7-7C64-3CD1-AADF-E2BF72AA9835}"/>
          </ac:spMkLst>
        </pc:spChg>
        <pc:spChg chg="add del mod">
          <ac:chgData name="Mary Peterson" userId="5d1ab499-a74c-44d6-a092-1df577a19637" providerId="ADAL" clId="{91C6367C-7C0D-44C9-9805-A5DD58C1026D}" dt="2026-03-19T15:36:41.323" v="1864" actId="478"/>
          <ac:spMkLst>
            <pc:docMk/>
            <pc:sldMk cId="3902829659" sldId="304"/>
            <ac:spMk id="7" creationId="{7E489319-8048-00F1-C765-80920BE9E149}"/>
          </ac:spMkLst>
        </pc:spChg>
        <pc:spChg chg="add mod">
          <ac:chgData name="Mary Peterson" userId="5d1ab499-a74c-44d6-a092-1df577a19637" providerId="ADAL" clId="{91C6367C-7C0D-44C9-9805-A5DD58C1026D}" dt="2026-03-19T15:37:12.596" v="1869" actId="12"/>
          <ac:spMkLst>
            <pc:docMk/>
            <pc:sldMk cId="3902829659" sldId="304"/>
            <ac:spMk id="8" creationId="{9F0F28D4-819C-EE50-4AFB-93556A29A6AC}"/>
          </ac:spMkLst>
        </pc:spChg>
        <pc:spChg chg="add mod">
          <ac:chgData name="Mary Peterson" userId="5d1ab499-a74c-44d6-a092-1df577a19637" providerId="ADAL" clId="{91C6367C-7C0D-44C9-9805-A5DD58C1026D}" dt="2026-03-19T15:37:12.596" v="1869" actId="12"/>
          <ac:spMkLst>
            <pc:docMk/>
            <pc:sldMk cId="3902829659" sldId="304"/>
            <ac:spMk id="9" creationId="{53EF32D4-453F-C288-4C29-7E3C5CBF4E75}"/>
          </ac:spMkLst>
        </pc:spChg>
        <pc:spChg chg="add mod">
          <ac:chgData name="Mary Peterson" userId="5d1ab499-a74c-44d6-a092-1df577a19637" providerId="ADAL" clId="{91C6367C-7C0D-44C9-9805-A5DD58C1026D}" dt="2026-03-19T15:37:12.596" v="1869" actId="12"/>
          <ac:spMkLst>
            <pc:docMk/>
            <pc:sldMk cId="3902829659" sldId="304"/>
            <ac:spMk id="10" creationId="{777906A0-4FF8-FCA5-A1CE-77BAB7A2DE65}"/>
          </ac:spMkLst>
        </pc:spChg>
        <pc:spChg chg="add mod">
          <ac:chgData name="Mary Peterson" userId="5d1ab499-a74c-44d6-a092-1df577a19637" providerId="ADAL" clId="{91C6367C-7C0D-44C9-9805-A5DD58C1026D}" dt="2026-03-19T15:36:50.320" v="1865"/>
          <ac:spMkLst>
            <pc:docMk/>
            <pc:sldMk cId="3902829659" sldId="304"/>
            <ac:spMk id="11" creationId="{69679C61-17DC-A907-5C50-C7C3CC579D81}"/>
          </ac:spMkLst>
        </pc:spChg>
      </pc:sldChg>
      <pc:sldChg chg="addSp delSp modSp add mod">
        <pc:chgData name="Mary Peterson" userId="5d1ab499-a74c-44d6-a092-1df577a19637" providerId="ADAL" clId="{91C6367C-7C0D-44C9-9805-A5DD58C1026D}" dt="2026-03-20T12:44:38.548" v="4291" actId="20577"/>
        <pc:sldMkLst>
          <pc:docMk/>
          <pc:sldMk cId="2748874045" sldId="305"/>
        </pc:sldMkLst>
        <pc:spChg chg="add mod">
          <ac:chgData name="Mary Peterson" userId="5d1ab499-a74c-44d6-a092-1df577a19637" providerId="ADAL" clId="{91C6367C-7C0D-44C9-9805-A5DD58C1026D}" dt="2026-03-19T15:39:35.368" v="1915" actId="14100"/>
          <ac:spMkLst>
            <pc:docMk/>
            <pc:sldMk cId="2748874045" sldId="305"/>
            <ac:spMk id="3" creationId="{00FD04B4-B039-EC60-52B0-E0ACEA2A4E43}"/>
          </ac:spMkLst>
        </pc:spChg>
        <pc:spChg chg="add mod">
          <ac:chgData name="Mary Peterson" userId="5d1ab499-a74c-44d6-a092-1df577a19637" providerId="ADAL" clId="{91C6367C-7C0D-44C9-9805-A5DD58C1026D}" dt="2026-03-20T12:44:18.133" v="4273" actId="1076"/>
          <ac:spMkLst>
            <pc:docMk/>
            <pc:sldMk cId="2748874045" sldId="305"/>
            <ac:spMk id="6" creationId="{27E060D5-DEB5-D7F5-C1E1-B05172A8651D}"/>
          </ac:spMkLst>
        </pc:spChg>
        <pc:spChg chg="add del mod">
          <ac:chgData name="Mary Peterson" userId="5d1ab499-a74c-44d6-a092-1df577a19637" providerId="ADAL" clId="{91C6367C-7C0D-44C9-9805-A5DD58C1026D}" dt="2026-03-20T12:40:22.592" v="4198" actId="478"/>
          <ac:spMkLst>
            <pc:docMk/>
            <pc:sldMk cId="2748874045" sldId="305"/>
            <ac:spMk id="7" creationId="{C3A84804-6C9F-E7AC-9C97-B370FDB284F6}"/>
          </ac:spMkLst>
        </pc:spChg>
        <pc:spChg chg="add del mod">
          <ac:chgData name="Mary Peterson" userId="5d1ab499-a74c-44d6-a092-1df577a19637" providerId="ADAL" clId="{91C6367C-7C0D-44C9-9805-A5DD58C1026D}" dt="2026-03-20T12:44:22.869" v="4275" actId="478"/>
          <ac:spMkLst>
            <pc:docMk/>
            <pc:sldMk cId="2748874045" sldId="305"/>
            <ac:spMk id="8" creationId="{356D5C8E-5817-CC30-2C79-A0CFFB9EEBC5}"/>
          </ac:spMkLst>
        </pc:spChg>
        <pc:spChg chg="del mod">
          <ac:chgData name="Mary Peterson" userId="5d1ab499-a74c-44d6-a092-1df577a19637" providerId="ADAL" clId="{91C6367C-7C0D-44C9-9805-A5DD58C1026D}" dt="2026-03-19T15:39:03.815" v="1909" actId="478"/>
          <ac:spMkLst>
            <pc:docMk/>
            <pc:sldMk cId="2748874045" sldId="305"/>
            <ac:spMk id="8" creationId="{55B17FE2-F061-6CD5-706D-A6703A4A7AC5}"/>
          </ac:spMkLst>
        </pc:spChg>
        <pc:spChg chg="add mod">
          <ac:chgData name="Mary Peterson" userId="5d1ab499-a74c-44d6-a092-1df577a19637" providerId="ADAL" clId="{91C6367C-7C0D-44C9-9805-A5DD58C1026D}" dt="2026-03-20T12:44:38.548" v="4291" actId="20577"/>
          <ac:spMkLst>
            <pc:docMk/>
            <pc:sldMk cId="2748874045" sldId="305"/>
            <ac:spMk id="9" creationId="{1C31DBB6-B7E4-C06B-A63F-446756405E09}"/>
          </ac:spMkLst>
        </pc:spChg>
        <pc:spChg chg="del">
          <ac:chgData name="Mary Peterson" userId="5d1ab499-a74c-44d6-a092-1df577a19637" providerId="ADAL" clId="{91C6367C-7C0D-44C9-9805-A5DD58C1026D}" dt="2026-03-19T15:39:39.903" v="1916" actId="478"/>
          <ac:spMkLst>
            <pc:docMk/>
            <pc:sldMk cId="2748874045" sldId="305"/>
            <ac:spMk id="9" creationId="{A2FD53F3-FB93-46F5-E051-B3DBC781BC1B}"/>
          </ac:spMkLst>
        </pc:spChg>
        <pc:spChg chg="del">
          <ac:chgData name="Mary Peterson" userId="5d1ab499-a74c-44d6-a092-1df577a19637" providerId="ADAL" clId="{91C6367C-7C0D-44C9-9805-A5DD58C1026D}" dt="2026-03-19T15:39:48.408" v="1918" actId="478"/>
          <ac:spMkLst>
            <pc:docMk/>
            <pc:sldMk cId="2748874045" sldId="305"/>
            <ac:spMk id="10" creationId="{B12D0558-E3B6-F03B-D2D2-F3BD157F739E}"/>
          </ac:spMkLst>
        </pc:spChg>
        <pc:spChg chg="del">
          <ac:chgData name="Mary Peterson" userId="5d1ab499-a74c-44d6-a092-1df577a19637" providerId="ADAL" clId="{91C6367C-7C0D-44C9-9805-A5DD58C1026D}" dt="2026-03-19T15:40:04.536" v="1965" actId="478"/>
          <ac:spMkLst>
            <pc:docMk/>
            <pc:sldMk cId="2748874045" sldId="305"/>
            <ac:spMk id="11" creationId="{FB23B5A7-DCD5-B26C-359D-8874CC420565}"/>
          </ac:spMkLst>
        </pc:spChg>
        <pc:spChg chg="add mod">
          <ac:chgData name="Mary Peterson" userId="5d1ab499-a74c-44d6-a092-1df577a19637" providerId="ADAL" clId="{91C6367C-7C0D-44C9-9805-A5DD58C1026D}" dt="2026-03-20T12:44:18.133" v="4273" actId="1076"/>
          <ac:spMkLst>
            <pc:docMk/>
            <pc:sldMk cId="2748874045" sldId="305"/>
            <ac:spMk id="12" creationId="{10D6877B-38C6-AB06-C60A-022ADEC40032}"/>
          </ac:spMkLst>
        </pc:spChg>
      </pc:sldChg>
      <pc:sldChg chg="add ord">
        <pc:chgData name="Mary Peterson" userId="5d1ab499-a74c-44d6-a092-1df577a19637" providerId="ADAL" clId="{91C6367C-7C0D-44C9-9805-A5DD58C1026D}" dt="2026-03-19T15:49:43.315" v="2516"/>
        <pc:sldMkLst>
          <pc:docMk/>
          <pc:sldMk cId="2133179692" sldId="306"/>
        </pc:sldMkLst>
      </pc:sldChg>
      <pc:sldChg chg="modSp mod">
        <pc:chgData name="Mary Peterson" userId="5d1ab499-a74c-44d6-a092-1df577a19637" providerId="ADAL" clId="{91C6367C-7C0D-44C9-9805-A5DD58C1026D}" dt="2026-03-19T16:15:50.558" v="2990" actId="20577"/>
        <pc:sldMkLst>
          <pc:docMk/>
          <pc:sldMk cId="3521901431" sldId="307"/>
        </pc:sldMkLst>
        <pc:spChg chg="mod">
          <ac:chgData name="Mary Peterson" userId="5d1ab499-a74c-44d6-a092-1df577a19637" providerId="ADAL" clId="{91C6367C-7C0D-44C9-9805-A5DD58C1026D}" dt="2026-03-19T16:15:50.558" v="2990" actId="20577"/>
          <ac:spMkLst>
            <pc:docMk/>
            <pc:sldMk cId="3521901431" sldId="307"/>
            <ac:spMk id="2" creationId="{212A7D1D-6658-0722-07F1-1136F40AC5E5}"/>
          </ac:spMkLst>
        </pc:spChg>
      </pc:sldChg>
      <pc:sldChg chg="addSp delSp modSp add mod">
        <pc:chgData name="Mary Peterson" userId="5d1ab499-a74c-44d6-a092-1df577a19637" providerId="ADAL" clId="{91C6367C-7C0D-44C9-9805-A5DD58C1026D}" dt="2026-03-20T13:19:42.506" v="4481" actId="20577"/>
        <pc:sldMkLst>
          <pc:docMk/>
          <pc:sldMk cId="200497712" sldId="308"/>
        </pc:sldMkLst>
        <pc:spChg chg="mod">
          <ac:chgData name="Mary Peterson" userId="5d1ab499-a74c-44d6-a092-1df577a19637" providerId="ADAL" clId="{91C6367C-7C0D-44C9-9805-A5DD58C1026D}" dt="2026-03-20T13:19:42.506" v="4481" actId="20577"/>
          <ac:spMkLst>
            <pc:docMk/>
            <pc:sldMk cId="200497712" sldId="308"/>
            <ac:spMk id="3" creationId="{9E7EB1BC-A2A4-74BB-1837-5C9BAE359FA9}"/>
          </ac:spMkLst>
        </pc:spChg>
        <pc:spChg chg="add mod">
          <ac:chgData name="Mary Peterson" userId="5d1ab499-a74c-44d6-a092-1df577a19637" providerId="ADAL" clId="{91C6367C-7C0D-44C9-9805-A5DD58C1026D}" dt="2026-03-19T16:13:26.616" v="2925" actId="1076"/>
          <ac:spMkLst>
            <pc:docMk/>
            <pc:sldMk cId="200497712" sldId="308"/>
            <ac:spMk id="13" creationId="{E625B571-E4DC-01F1-C779-51A6E5CE144F}"/>
          </ac:spMkLst>
        </pc:spChg>
        <pc:spChg chg="add mod">
          <ac:chgData name="Mary Peterson" userId="5d1ab499-a74c-44d6-a092-1df577a19637" providerId="ADAL" clId="{91C6367C-7C0D-44C9-9805-A5DD58C1026D}" dt="2026-03-19T16:13:35.468" v="2927" actId="1076"/>
          <ac:spMkLst>
            <pc:docMk/>
            <pc:sldMk cId="200497712" sldId="308"/>
            <ac:spMk id="18" creationId="{0759F1BA-67CA-BA5B-46B8-71688A31AD19}"/>
          </ac:spMkLst>
        </pc:spChg>
        <pc:spChg chg="add mod">
          <ac:chgData name="Mary Peterson" userId="5d1ab499-a74c-44d6-a092-1df577a19637" providerId="ADAL" clId="{91C6367C-7C0D-44C9-9805-A5DD58C1026D}" dt="2026-03-19T16:13:29.241" v="2926" actId="1076"/>
          <ac:spMkLst>
            <pc:docMk/>
            <pc:sldMk cId="200497712" sldId="308"/>
            <ac:spMk id="19" creationId="{78C6D182-C67C-3B9F-BEFB-97E839DE8DC5}"/>
          </ac:spMkLst>
        </pc:spChg>
        <pc:grpChg chg="add del mod">
          <ac:chgData name="Mary Peterson" userId="5d1ab499-a74c-44d6-a092-1df577a19637" providerId="ADAL" clId="{91C6367C-7C0D-44C9-9805-A5DD58C1026D}" dt="2026-03-19T16:08:35.125" v="2777" actId="478"/>
          <ac:grpSpMkLst>
            <pc:docMk/>
            <pc:sldMk cId="200497712" sldId="308"/>
            <ac:grpSpMk id="12" creationId="{ABCD90F0-ED65-7F6E-BBE3-E0745B720360}"/>
          </ac:grpSpMkLst>
        </pc:grpChg>
        <pc:grpChg chg="add del mod">
          <ac:chgData name="Mary Peterson" userId="5d1ab499-a74c-44d6-a092-1df577a19637" providerId="ADAL" clId="{91C6367C-7C0D-44C9-9805-A5DD58C1026D}" dt="2026-03-19T16:08:31.088" v="2774"/>
          <ac:grpSpMkLst>
            <pc:docMk/>
            <pc:sldMk cId="200497712" sldId="308"/>
            <ac:grpSpMk id="15" creationId="{9691804D-D524-854D-006B-910A02F45C04}"/>
          </ac:grpSpMkLst>
        </pc:grpChg>
        <pc:grpChg chg="mod">
          <ac:chgData name="Mary Peterson" userId="5d1ab499-a74c-44d6-a092-1df577a19637" providerId="ADAL" clId="{91C6367C-7C0D-44C9-9805-A5DD58C1026D}" dt="2026-03-20T13:17:51.666" v="4340"/>
          <ac:grpSpMkLst>
            <pc:docMk/>
            <pc:sldMk cId="200497712" sldId="308"/>
            <ac:grpSpMk id="16" creationId="{16790761-B829-030D-1DB1-865E2D543EF4}"/>
          </ac:grpSpMkLst>
        </pc:grpChg>
        <pc:grpChg chg="mod">
          <ac:chgData name="Mary Peterson" userId="5d1ab499-a74c-44d6-a092-1df577a19637" providerId="ADAL" clId="{91C6367C-7C0D-44C9-9805-A5DD58C1026D}" dt="2026-03-19T16:08:30.716" v="2772"/>
          <ac:grpSpMkLst>
            <pc:docMk/>
            <pc:sldMk cId="200497712" sldId="308"/>
            <ac:grpSpMk id="17" creationId="{C917CC53-41DB-DEC2-B2B7-70FE689E9EB1}"/>
          </ac:grpSpMkLst>
        </pc:grpChg>
        <pc:grpChg chg="mod">
          <ac:chgData name="Mary Peterson" userId="5d1ab499-a74c-44d6-a092-1df577a19637" providerId="ADAL" clId="{91C6367C-7C0D-44C9-9805-A5DD58C1026D}" dt="2026-03-20T13:17:59.582" v="4344"/>
          <ac:grpSpMkLst>
            <pc:docMk/>
            <pc:sldMk cId="200497712" sldId="308"/>
            <ac:grpSpMk id="20" creationId="{559A9F1D-F111-A235-D1F6-CA22786A987F}"/>
          </ac:grpSpMkLst>
        </pc:grpChg>
        <pc:grpChg chg="mod">
          <ac:chgData name="Mary Peterson" userId="5d1ab499-a74c-44d6-a092-1df577a19637" providerId="ADAL" clId="{91C6367C-7C0D-44C9-9805-A5DD58C1026D}" dt="2026-03-20T13:18:20.572" v="4353"/>
          <ac:grpSpMkLst>
            <pc:docMk/>
            <pc:sldMk cId="200497712" sldId="308"/>
            <ac:grpSpMk id="23" creationId="{AEEC4C11-63B2-217A-CF27-1627FCBD12E9}"/>
          </ac:grpSpMkLst>
        </pc:grpChg>
        <pc:picChg chg="add mod modCrop">
          <ac:chgData name="Mary Peterson" userId="5d1ab499-a74c-44d6-a092-1df577a19637" providerId="ADAL" clId="{91C6367C-7C0D-44C9-9805-A5DD58C1026D}" dt="2026-03-19T16:28:38.284" v="4183" actId="962"/>
          <ac:picMkLst>
            <pc:docMk/>
            <pc:sldMk cId="200497712" sldId="308"/>
            <ac:picMk id="4" creationId="{16EE391A-6B51-C959-7264-12F2AC2C886B}"/>
          </ac:picMkLst>
        </pc:picChg>
        <pc:inkChg chg="add del">
          <ac:chgData name="Mary Peterson" userId="5d1ab499-a74c-44d6-a092-1df577a19637" providerId="ADAL" clId="{91C6367C-7C0D-44C9-9805-A5DD58C1026D}" dt="2026-03-20T13:14:49.930" v="4328" actId="9405"/>
          <ac:inkMkLst>
            <pc:docMk/>
            <pc:sldMk cId="200497712" sldId="308"/>
            <ac:inkMk id="2" creationId="{4C7899B4-0157-03FE-DEA2-4AE9589DAFE6}"/>
          </ac:inkMkLst>
        </pc:inkChg>
        <pc:inkChg chg="add del">
          <ac:chgData name="Mary Peterson" userId="5d1ab499-a74c-44d6-a092-1df577a19637" providerId="ADAL" clId="{91C6367C-7C0D-44C9-9805-A5DD58C1026D}" dt="2026-03-19T16:07:13.709" v="2753" actId="9405"/>
          <ac:inkMkLst>
            <pc:docMk/>
            <pc:sldMk cId="200497712" sldId="308"/>
            <ac:inkMk id="6" creationId="{45E13671-C6C2-9788-A4F2-A13883668B6F}"/>
          </ac:inkMkLst>
        </pc:inkChg>
        <pc:inkChg chg="add del">
          <ac:chgData name="Mary Peterson" userId="5d1ab499-a74c-44d6-a092-1df577a19637" providerId="ADAL" clId="{91C6367C-7C0D-44C9-9805-A5DD58C1026D}" dt="2026-03-20T13:18:15.548" v="4348" actId="9405"/>
          <ac:inkMkLst>
            <pc:docMk/>
            <pc:sldMk cId="200497712" sldId="308"/>
            <ac:inkMk id="6" creationId="{64A6970B-B971-9B20-13BC-B170F96EADA0}"/>
          </ac:inkMkLst>
        </pc:inkChg>
        <pc:inkChg chg="add del">
          <ac:chgData name="Mary Peterson" userId="5d1ab499-a74c-44d6-a092-1df577a19637" providerId="ADAL" clId="{91C6367C-7C0D-44C9-9805-A5DD58C1026D}" dt="2026-03-19T16:07:26.270" v="2755" actId="9405"/>
          <ac:inkMkLst>
            <pc:docMk/>
            <pc:sldMk cId="200497712" sldId="308"/>
            <ac:inkMk id="9" creationId="{49434C39-E0F4-8CC8-25B4-C3B5A1785E79}"/>
          </ac:inkMkLst>
        </pc:inkChg>
        <pc:inkChg chg="add del">
          <ac:chgData name="Mary Peterson" userId="5d1ab499-a74c-44d6-a092-1df577a19637" providerId="ADAL" clId="{91C6367C-7C0D-44C9-9805-A5DD58C1026D}" dt="2026-03-20T13:18:15.048" v="4347" actId="9405"/>
          <ac:inkMkLst>
            <pc:docMk/>
            <pc:sldMk cId="200497712" sldId="308"/>
            <ac:inkMk id="9" creationId="{C31CF9E5-5C7E-9243-4348-367D321F632B}"/>
          </ac:inkMkLst>
        </pc:inkChg>
        <pc:inkChg chg="add mod">
          <ac:chgData name="Mary Peterson" userId="5d1ab499-a74c-44d6-a092-1df577a19637" providerId="ADAL" clId="{91C6367C-7C0D-44C9-9805-A5DD58C1026D}" dt="2026-03-19T16:08:31.088" v="2774"/>
          <ac:inkMkLst>
            <pc:docMk/>
            <pc:sldMk cId="200497712" sldId="308"/>
            <ac:inkMk id="10" creationId="{12246FA8-8DE2-204F-2B85-962AF827F454}"/>
          </ac:inkMkLst>
        </pc:inkChg>
        <pc:inkChg chg="add del">
          <ac:chgData name="Mary Peterson" userId="5d1ab499-a74c-44d6-a092-1df577a19637" providerId="ADAL" clId="{91C6367C-7C0D-44C9-9805-A5DD58C1026D}" dt="2026-03-20T13:17:38.029" v="4332" actId="9405"/>
          <ac:inkMkLst>
            <pc:docMk/>
            <pc:sldMk cId="200497712" sldId="308"/>
            <ac:inkMk id="10" creationId="{22FC7201-557B-6A94-3128-BC7AB863ADFF}"/>
          </ac:inkMkLst>
        </pc:inkChg>
        <pc:inkChg chg="add mod">
          <ac:chgData name="Mary Peterson" userId="5d1ab499-a74c-44d6-a092-1df577a19637" providerId="ADAL" clId="{91C6367C-7C0D-44C9-9805-A5DD58C1026D}" dt="2026-03-19T16:08:31.088" v="2774"/>
          <ac:inkMkLst>
            <pc:docMk/>
            <pc:sldMk cId="200497712" sldId="308"/>
            <ac:inkMk id="11" creationId="{CB864BFE-028E-4FD9-2552-CCE010DABB99}"/>
          </ac:inkMkLst>
        </pc:inkChg>
        <pc:inkChg chg="add del">
          <ac:chgData name="Mary Peterson" userId="5d1ab499-a74c-44d6-a092-1df577a19637" providerId="ADAL" clId="{91C6367C-7C0D-44C9-9805-A5DD58C1026D}" dt="2026-03-20T13:17:44.125" v="4334" actId="9405"/>
          <ac:inkMkLst>
            <pc:docMk/>
            <pc:sldMk cId="200497712" sldId="308"/>
            <ac:inkMk id="11" creationId="{CD5FBA8F-29C6-17F2-E269-91B89393C090}"/>
          </ac:inkMkLst>
        </pc:inkChg>
        <pc:inkChg chg="add del mod">
          <ac:chgData name="Mary Peterson" userId="5d1ab499-a74c-44d6-a092-1df577a19637" providerId="ADAL" clId="{91C6367C-7C0D-44C9-9805-A5DD58C1026D}" dt="2026-03-20T13:18:00.226" v="4346" actId="9405"/>
          <ac:inkMkLst>
            <pc:docMk/>
            <pc:sldMk cId="200497712" sldId="308"/>
            <ac:inkMk id="12" creationId="{3A116370-C1BD-76C1-666C-5CADEBF5CEFB}"/>
          </ac:inkMkLst>
        </pc:inkChg>
        <pc:inkChg chg="add del mod">
          <ac:chgData name="Mary Peterson" userId="5d1ab499-a74c-44d6-a092-1df577a19637" providerId="ADAL" clId="{91C6367C-7C0D-44C9-9805-A5DD58C1026D}" dt="2026-03-19T16:08:31.088" v="2774"/>
          <ac:inkMkLst>
            <pc:docMk/>
            <pc:sldMk cId="200497712" sldId="308"/>
            <ac:inkMk id="14" creationId="{292CE4D9-2F49-DE97-E17E-C88C6A8C0D59}"/>
          </ac:inkMkLst>
        </pc:inkChg>
        <pc:inkChg chg="add del mod">
          <ac:chgData name="Mary Peterson" userId="5d1ab499-a74c-44d6-a092-1df577a19637" providerId="ADAL" clId="{91C6367C-7C0D-44C9-9805-A5DD58C1026D}" dt="2026-03-20T13:17:59.936" v="4345" actId="9405"/>
          <ac:inkMkLst>
            <pc:docMk/>
            <pc:sldMk cId="200497712" sldId="308"/>
            <ac:inkMk id="14" creationId="{D61DF8CB-263F-9FD7-6D38-E7CC14987DEB}"/>
          </ac:inkMkLst>
        </pc:inkChg>
        <pc:inkChg chg="add del mod">
          <ac:chgData name="Mary Peterson" userId="5d1ab499-a74c-44d6-a092-1df577a19637" providerId="ADAL" clId="{91C6367C-7C0D-44C9-9805-A5DD58C1026D}" dt="2026-03-20T13:17:51.666" v="4340"/>
          <ac:inkMkLst>
            <pc:docMk/>
            <pc:sldMk cId="200497712" sldId="308"/>
            <ac:inkMk id="15" creationId="{3174A73A-92E3-3F56-4BDA-FE9ECB47B39A}"/>
          </ac:inkMkLst>
        </pc:inkChg>
        <pc:inkChg chg="add del mod">
          <ac:chgData name="Mary Peterson" userId="5d1ab499-a74c-44d6-a092-1df577a19637" providerId="ADAL" clId="{91C6367C-7C0D-44C9-9805-A5DD58C1026D}" dt="2026-03-19T16:08:30.716" v="2772"/>
          <ac:inkMkLst>
            <pc:docMk/>
            <pc:sldMk cId="200497712" sldId="308"/>
            <ac:inkMk id="16" creationId="{38BCABF3-EB4C-8F4E-0B34-29B457FD33F0}"/>
          </ac:inkMkLst>
        </pc:inkChg>
        <pc:inkChg chg="add del mod">
          <ac:chgData name="Mary Peterson" userId="5d1ab499-a74c-44d6-a092-1df577a19637" providerId="ADAL" clId="{91C6367C-7C0D-44C9-9805-A5DD58C1026D}" dt="2026-03-20T13:17:59.582" v="4344"/>
          <ac:inkMkLst>
            <pc:docMk/>
            <pc:sldMk cId="200497712" sldId="308"/>
            <ac:inkMk id="17" creationId="{5C52E084-959B-EBCB-36AE-27B6A3113E14}"/>
          </ac:inkMkLst>
        </pc:inkChg>
        <pc:inkChg chg="add del">
          <ac:chgData name="Mary Peterson" userId="5d1ab499-a74c-44d6-a092-1df577a19637" providerId="ADAL" clId="{91C6367C-7C0D-44C9-9805-A5DD58C1026D}" dt="2026-03-19T16:11:43.429" v="2894" actId="9405"/>
          <ac:inkMkLst>
            <pc:docMk/>
            <pc:sldMk cId="200497712" sldId="308"/>
            <ac:inkMk id="20" creationId="{C5B75A41-7259-F57D-8526-EDD699193F5D}"/>
          </ac:inkMkLst>
        </pc:inkChg>
        <pc:inkChg chg="add mod">
          <ac:chgData name="Mary Peterson" userId="5d1ab499-a74c-44d6-a092-1df577a19637" providerId="ADAL" clId="{91C6367C-7C0D-44C9-9805-A5DD58C1026D}" dt="2026-03-20T13:18:20.572" v="4353"/>
          <ac:inkMkLst>
            <pc:docMk/>
            <pc:sldMk cId="200497712" sldId="308"/>
            <ac:inkMk id="21" creationId="{541CE022-A397-EF3C-100C-FCA63B3B40E2}"/>
          </ac:inkMkLst>
        </pc:inkChg>
        <pc:inkChg chg="add del">
          <ac:chgData name="Mary Peterson" userId="5d1ab499-a74c-44d6-a092-1df577a19637" providerId="ADAL" clId="{91C6367C-7C0D-44C9-9805-A5DD58C1026D}" dt="2026-03-19T16:11:42.270" v="2893" actId="9405"/>
          <ac:inkMkLst>
            <pc:docMk/>
            <pc:sldMk cId="200497712" sldId="308"/>
            <ac:inkMk id="21" creationId="{7CEC3F95-64B4-3E26-745E-6ED63B815662}"/>
          </ac:inkMkLst>
        </pc:inkChg>
        <pc:inkChg chg="add del">
          <ac:chgData name="Mary Peterson" userId="5d1ab499-a74c-44d6-a092-1df577a19637" providerId="ADAL" clId="{91C6367C-7C0D-44C9-9805-A5DD58C1026D}" dt="2026-03-19T16:11:41.836" v="2892" actId="9405"/>
          <ac:inkMkLst>
            <pc:docMk/>
            <pc:sldMk cId="200497712" sldId="308"/>
            <ac:inkMk id="22" creationId="{7857B1D4-F8E1-A82C-B027-A7022C0E4FD2}"/>
          </ac:inkMkLst>
        </pc:inkChg>
        <pc:inkChg chg="add del mod">
          <ac:chgData name="Mary Peterson" userId="5d1ab499-a74c-44d6-a092-1df577a19637" providerId="ADAL" clId="{91C6367C-7C0D-44C9-9805-A5DD58C1026D}" dt="2026-03-20T13:18:20.572" v="4353"/>
          <ac:inkMkLst>
            <pc:docMk/>
            <pc:sldMk cId="200497712" sldId="308"/>
            <ac:inkMk id="22" creationId="{F17096FB-5EBC-60D6-FAE1-2D8863433E1E}"/>
          </ac:inkMkLst>
        </pc:inkChg>
        <pc:inkChg chg="add">
          <ac:chgData name="Mary Peterson" userId="5d1ab499-a74c-44d6-a092-1df577a19637" providerId="ADAL" clId="{91C6367C-7C0D-44C9-9805-A5DD58C1026D}" dt="2026-03-19T16:11:37.332" v="2890"/>
          <ac:inkMkLst>
            <pc:docMk/>
            <pc:sldMk cId="200497712" sldId="308"/>
            <ac:inkMk id="23" creationId="{14A8CCE5-42E6-DF6F-E253-9B055E085BBD}"/>
          </ac:inkMkLst>
        </pc:inkChg>
        <pc:inkChg chg="add del">
          <ac:chgData name="Mary Peterson" userId="5d1ab499-a74c-44d6-a092-1df577a19637" providerId="ADAL" clId="{91C6367C-7C0D-44C9-9805-A5DD58C1026D}" dt="2026-03-19T16:12:00.260" v="2900" actId="9405"/>
          <ac:inkMkLst>
            <pc:docMk/>
            <pc:sldMk cId="200497712" sldId="308"/>
            <ac:inkMk id="24" creationId="{370E3339-F9FE-FC22-2DE8-DE309EF81C9E}"/>
          </ac:inkMkLst>
        </pc:inkChg>
        <pc:inkChg chg="add del">
          <ac:chgData name="Mary Peterson" userId="5d1ab499-a74c-44d6-a092-1df577a19637" providerId="ADAL" clId="{91C6367C-7C0D-44C9-9805-A5DD58C1026D}" dt="2026-03-20T13:18:24.146" v="4355" actId="9405"/>
          <ac:inkMkLst>
            <pc:docMk/>
            <pc:sldMk cId="200497712" sldId="308"/>
            <ac:inkMk id="24" creationId="{82EA6C86-B82C-0DBC-1A70-552DE5D3E839}"/>
          </ac:inkMkLst>
        </pc:inkChg>
        <pc:inkChg chg="add del">
          <ac:chgData name="Mary Peterson" userId="5d1ab499-a74c-44d6-a092-1df577a19637" providerId="ADAL" clId="{91C6367C-7C0D-44C9-9805-A5DD58C1026D}" dt="2026-03-20T13:18:26.640" v="4357"/>
          <ac:inkMkLst>
            <pc:docMk/>
            <pc:sldMk cId="200497712" sldId="308"/>
            <ac:inkMk id="25" creationId="{2D4F7430-82F1-0E27-A3F7-8EE899FAB945}"/>
          </ac:inkMkLst>
        </pc:inkChg>
        <pc:inkChg chg="add del">
          <ac:chgData name="Mary Peterson" userId="5d1ab499-a74c-44d6-a092-1df577a19637" providerId="ADAL" clId="{91C6367C-7C0D-44C9-9805-A5DD58C1026D}" dt="2026-03-19T16:11:59.897" v="2899" actId="9405"/>
          <ac:inkMkLst>
            <pc:docMk/>
            <pc:sldMk cId="200497712" sldId="308"/>
            <ac:inkMk id="25" creationId="{45D57314-2AE3-37AD-E7CA-43435F82219C}"/>
          </ac:inkMkLst>
        </pc:inkChg>
        <pc:inkChg chg="add">
          <ac:chgData name="Mary Peterson" userId="5d1ab499-a74c-44d6-a092-1df577a19637" providerId="ADAL" clId="{91C6367C-7C0D-44C9-9805-A5DD58C1026D}" dt="2026-03-20T13:18:26.640" v="4357"/>
          <ac:inkMkLst>
            <pc:docMk/>
            <pc:sldMk cId="200497712" sldId="308"/>
            <ac:inkMk id="26" creationId="{62436DCC-FBE8-5A83-6128-663E39FE38AC}"/>
          </ac:inkMkLst>
        </pc:inkChg>
        <pc:inkChg chg="add">
          <ac:chgData name="Mary Peterson" userId="5d1ab499-a74c-44d6-a092-1df577a19637" providerId="ADAL" clId="{91C6367C-7C0D-44C9-9805-A5DD58C1026D}" dt="2026-03-19T16:11:54.653" v="2897"/>
          <ac:inkMkLst>
            <pc:docMk/>
            <pc:sldMk cId="200497712" sldId="308"/>
            <ac:inkMk id="26" creationId="{7CA3F4CA-291B-8247-92D2-DD6C2E7108DE}"/>
          </ac:inkMkLst>
        </pc:inkChg>
        <pc:inkChg chg="add del">
          <ac:chgData name="Mary Peterson" userId="5d1ab499-a74c-44d6-a092-1df577a19637" providerId="ADAL" clId="{91C6367C-7C0D-44C9-9805-A5DD58C1026D}" dt="2026-03-20T13:18:30.401" v="4359" actId="9405"/>
          <ac:inkMkLst>
            <pc:docMk/>
            <pc:sldMk cId="200497712" sldId="308"/>
            <ac:inkMk id="27" creationId="{46554B1F-9E32-3904-D131-20669421484E}"/>
          </ac:inkMkLst>
        </pc:inkChg>
        <pc:inkChg chg="add del">
          <ac:chgData name="Mary Peterson" userId="5d1ab499-a74c-44d6-a092-1df577a19637" providerId="ADAL" clId="{91C6367C-7C0D-44C9-9805-A5DD58C1026D}" dt="2026-03-19T16:13:18.225" v="2924" actId="478"/>
          <ac:inkMkLst>
            <pc:docMk/>
            <pc:sldMk cId="200497712" sldId="308"/>
            <ac:inkMk id="27" creationId="{628E2B94-EB6A-7CE9-462F-5C7FA13328A9}"/>
          </ac:inkMkLst>
        </pc:inkChg>
        <pc:inkChg chg="add del">
          <ac:chgData name="Mary Peterson" userId="5d1ab499-a74c-44d6-a092-1df577a19637" providerId="ADAL" clId="{91C6367C-7C0D-44C9-9805-A5DD58C1026D}" dt="2026-03-19T16:12:17.841" v="2903"/>
          <ac:inkMkLst>
            <pc:docMk/>
            <pc:sldMk cId="200497712" sldId="308"/>
            <ac:inkMk id="28" creationId="{BAD1DCE8-4D28-E0CF-6AC8-8968337F44D5}"/>
          </ac:inkMkLst>
        </pc:inkChg>
        <pc:inkChg chg="add del">
          <ac:chgData name="Mary Peterson" userId="5d1ab499-a74c-44d6-a092-1df577a19637" providerId="ADAL" clId="{91C6367C-7C0D-44C9-9805-A5DD58C1026D}" dt="2026-03-20T13:18:32.664" v="4361" actId="9405"/>
          <ac:inkMkLst>
            <pc:docMk/>
            <pc:sldMk cId="200497712" sldId="308"/>
            <ac:inkMk id="28" creationId="{F3D8BBC8-3429-D60F-56BA-8D2DC0389451}"/>
          </ac:inkMkLst>
        </pc:inkChg>
        <pc:inkChg chg="add del mod">
          <ac:chgData name="Mary Peterson" userId="5d1ab499-a74c-44d6-a092-1df577a19637" providerId="ADAL" clId="{91C6367C-7C0D-44C9-9805-A5DD58C1026D}" dt="2026-03-19T16:13:17.537" v="2923" actId="478"/>
          <ac:inkMkLst>
            <pc:docMk/>
            <pc:sldMk cId="200497712" sldId="308"/>
            <ac:inkMk id="29" creationId="{3049877F-5029-3131-FBF5-FE1AC37E842B}"/>
          </ac:inkMkLst>
        </pc:inkChg>
        <pc:inkChg chg="add">
          <ac:chgData name="Mary Peterson" userId="5d1ab499-a74c-44d6-a092-1df577a19637" providerId="ADAL" clId="{91C6367C-7C0D-44C9-9805-A5DD58C1026D}" dt="2026-03-20T13:18:34.742" v="4362" actId="9405"/>
          <ac:inkMkLst>
            <pc:docMk/>
            <pc:sldMk cId="200497712" sldId="308"/>
            <ac:inkMk id="29" creationId="{4839E706-20B8-6817-0762-94F172C3F12E}"/>
          </ac:inkMkLst>
        </pc:inkChg>
        <pc:inkChg chg="add del mod">
          <ac:chgData name="Mary Peterson" userId="5d1ab499-a74c-44d6-a092-1df577a19637" providerId="ADAL" clId="{91C6367C-7C0D-44C9-9805-A5DD58C1026D}" dt="2026-03-19T16:13:16.844" v="2922" actId="478"/>
          <ac:inkMkLst>
            <pc:docMk/>
            <pc:sldMk cId="200497712" sldId="308"/>
            <ac:inkMk id="30" creationId="{3FE4ACDA-6E73-6BB0-EE08-DB4A5FCF05BE}"/>
          </ac:inkMkLst>
        </pc:inkChg>
        <pc:inkChg chg="add mod">
          <ac:chgData name="Mary Peterson" userId="5d1ab499-a74c-44d6-a092-1df577a19637" providerId="ADAL" clId="{91C6367C-7C0D-44C9-9805-A5DD58C1026D}" dt="2026-03-19T16:13:14.646" v="2919" actId="1076"/>
          <ac:inkMkLst>
            <pc:docMk/>
            <pc:sldMk cId="200497712" sldId="308"/>
            <ac:inkMk id="31" creationId="{8D5B34E2-FD1F-F7CE-EC65-D6B47531EA8C}"/>
          </ac:inkMkLst>
        </pc:inkChg>
      </pc:sldChg>
    </pc:docChg>
  </pc:docChgLst>
  <pc:docChgLst>
    <pc:chgData name="Loredana Dicsi" userId="9b0ae682-4e7d-4f36-ab30-80cc8930ab02" providerId="ADAL" clId="{910827C8-3DB9-4C71-8B74-8FD77259A585}"/>
    <pc:docChg chg="undo custSel addSld delSld modSld sldOrd">
      <pc:chgData name="Loredana Dicsi" userId="9b0ae682-4e7d-4f36-ab30-80cc8930ab02" providerId="ADAL" clId="{910827C8-3DB9-4C71-8B74-8FD77259A585}" dt="2026-03-20T11:02:36.478" v="3330" actId="20577"/>
      <pc:docMkLst>
        <pc:docMk/>
      </pc:docMkLst>
      <pc:sldChg chg="modSp mod">
        <pc:chgData name="Loredana Dicsi" userId="9b0ae682-4e7d-4f36-ab30-80cc8930ab02" providerId="ADAL" clId="{910827C8-3DB9-4C71-8B74-8FD77259A585}" dt="2026-03-16T16:44:46.564" v="616" actId="790"/>
        <pc:sldMkLst>
          <pc:docMk/>
          <pc:sldMk cId="2967021949" sldId="265"/>
        </pc:sldMkLst>
        <pc:spChg chg="mod">
          <ac:chgData name="Loredana Dicsi" userId="9b0ae682-4e7d-4f36-ab30-80cc8930ab02" providerId="ADAL" clId="{910827C8-3DB9-4C71-8B74-8FD77259A585}" dt="2026-03-16T16:44:46.564" v="616" actId="790"/>
          <ac:spMkLst>
            <pc:docMk/>
            <pc:sldMk cId="2967021949" sldId="265"/>
            <ac:spMk id="2" creationId="{0EB44945-862D-8ABD-6EAC-F96E33BA352F}"/>
          </ac:spMkLst>
        </pc:spChg>
        <pc:spChg chg="mod">
          <ac:chgData name="Loredana Dicsi" userId="9b0ae682-4e7d-4f36-ab30-80cc8930ab02" providerId="ADAL" clId="{910827C8-3DB9-4C71-8B74-8FD77259A585}" dt="2026-03-16T16:44:46.564" v="616" actId="790"/>
          <ac:spMkLst>
            <pc:docMk/>
            <pc:sldMk cId="2967021949" sldId="265"/>
            <ac:spMk id="4" creationId="{56951742-B41D-7F00-180A-979E48292936}"/>
          </ac:spMkLst>
        </pc:spChg>
        <pc:spChg chg="mod">
          <ac:chgData name="Loredana Dicsi" userId="9b0ae682-4e7d-4f36-ab30-80cc8930ab02" providerId="ADAL" clId="{910827C8-3DB9-4C71-8B74-8FD77259A585}" dt="2026-03-16T16:44:46.564" v="616" actId="790"/>
          <ac:spMkLst>
            <pc:docMk/>
            <pc:sldMk cId="2967021949" sldId="265"/>
            <ac:spMk id="5" creationId="{FA527B52-21C3-BAB2-8938-846999517780}"/>
          </ac:spMkLst>
        </pc:spChg>
      </pc:sldChg>
      <pc:sldChg chg="modSp mod">
        <pc:chgData name="Loredana Dicsi" userId="9b0ae682-4e7d-4f36-ab30-80cc8930ab02" providerId="ADAL" clId="{910827C8-3DB9-4C71-8B74-8FD77259A585}" dt="2026-03-16T16:44:46.564" v="616" actId="790"/>
        <pc:sldMkLst>
          <pc:docMk/>
          <pc:sldMk cId="870688217" sldId="268"/>
        </pc:sldMkLst>
        <pc:spChg chg="mod">
          <ac:chgData name="Loredana Dicsi" userId="9b0ae682-4e7d-4f36-ab30-80cc8930ab02" providerId="ADAL" clId="{910827C8-3DB9-4C71-8B74-8FD77259A585}" dt="2026-03-16T16:44:46.564" v="616" actId="790"/>
          <ac:spMkLst>
            <pc:docMk/>
            <pc:sldMk cId="870688217" sldId="268"/>
            <ac:spMk id="3" creationId="{41187790-8482-6444-8F76-814ABA645977}"/>
          </ac:spMkLst>
        </pc:spChg>
      </pc:sldChg>
      <pc:sldChg chg="modSp mod">
        <pc:chgData name="Loredana Dicsi" userId="9b0ae682-4e7d-4f36-ab30-80cc8930ab02" providerId="ADAL" clId="{910827C8-3DB9-4C71-8B74-8FD77259A585}" dt="2026-03-16T16:44:46.564" v="616" actId="790"/>
        <pc:sldMkLst>
          <pc:docMk/>
          <pc:sldMk cId="1879031456" sldId="269"/>
        </pc:sldMkLst>
        <pc:spChg chg="mod">
          <ac:chgData name="Loredana Dicsi" userId="9b0ae682-4e7d-4f36-ab30-80cc8930ab02" providerId="ADAL" clId="{910827C8-3DB9-4C71-8B74-8FD77259A585}" dt="2026-03-16T16:44:46.564" v="616" actId="790"/>
          <ac:spMkLst>
            <pc:docMk/>
            <pc:sldMk cId="1879031456" sldId="269"/>
            <ac:spMk id="2" creationId="{9CF3D9EA-D18D-77BE-D113-A996A9AB641C}"/>
          </ac:spMkLst>
        </pc:spChg>
        <pc:spChg chg="mod">
          <ac:chgData name="Loredana Dicsi" userId="9b0ae682-4e7d-4f36-ab30-80cc8930ab02" providerId="ADAL" clId="{910827C8-3DB9-4C71-8B74-8FD77259A585}" dt="2026-03-16T16:44:46.564" v="616" actId="790"/>
          <ac:spMkLst>
            <pc:docMk/>
            <pc:sldMk cId="1879031456" sldId="269"/>
            <ac:spMk id="3" creationId="{DE578897-5431-C1AA-45B8-6765B0BF67C6}"/>
          </ac:spMkLst>
        </pc:spChg>
        <pc:spChg chg="mod">
          <ac:chgData name="Loredana Dicsi" userId="9b0ae682-4e7d-4f36-ab30-80cc8930ab02" providerId="ADAL" clId="{910827C8-3DB9-4C71-8B74-8FD77259A585}" dt="2026-03-16T16:44:46.564" v="616" actId="790"/>
          <ac:spMkLst>
            <pc:docMk/>
            <pc:sldMk cId="1879031456" sldId="269"/>
            <ac:spMk id="8" creationId="{8AE90990-9492-C7F2-C6E7-F437BD3D1AF7}"/>
          </ac:spMkLst>
        </pc:spChg>
      </pc:sldChg>
      <pc:sldChg chg="modSp mod ord">
        <pc:chgData name="Loredana Dicsi" userId="9b0ae682-4e7d-4f36-ab30-80cc8930ab02" providerId="ADAL" clId="{910827C8-3DB9-4C71-8B74-8FD77259A585}" dt="2026-03-16T17:03:58.374" v="1912"/>
        <pc:sldMkLst>
          <pc:docMk/>
          <pc:sldMk cId="3308637214" sldId="275"/>
        </pc:sldMkLst>
        <pc:spChg chg="mod">
          <ac:chgData name="Loredana Dicsi" userId="9b0ae682-4e7d-4f36-ab30-80cc8930ab02" providerId="ADAL" clId="{910827C8-3DB9-4C71-8B74-8FD77259A585}" dt="2026-03-16T16:48:40.895" v="803" actId="20577"/>
          <ac:spMkLst>
            <pc:docMk/>
            <pc:sldMk cId="3308637214" sldId="275"/>
            <ac:spMk id="3" creationId="{41187790-8482-6444-8F76-814ABA645977}"/>
          </ac:spMkLst>
        </pc:spChg>
      </pc:sldChg>
      <pc:sldChg chg="modSp mod">
        <pc:chgData name="Loredana Dicsi" userId="9b0ae682-4e7d-4f36-ab30-80cc8930ab02" providerId="ADAL" clId="{910827C8-3DB9-4C71-8B74-8FD77259A585}" dt="2026-03-16T16:44:46.564" v="616" actId="790"/>
        <pc:sldMkLst>
          <pc:docMk/>
          <pc:sldMk cId="1722214750" sldId="276"/>
        </pc:sldMkLst>
        <pc:spChg chg="mod">
          <ac:chgData name="Loredana Dicsi" userId="9b0ae682-4e7d-4f36-ab30-80cc8930ab02" providerId="ADAL" clId="{910827C8-3DB9-4C71-8B74-8FD77259A585}" dt="2026-03-16T16:44:46.564" v="616" actId="790"/>
          <ac:spMkLst>
            <pc:docMk/>
            <pc:sldMk cId="1722214750" sldId="276"/>
            <ac:spMk id="3" creationId="{7474A9DE-5764-6782-BF21-F131D5D04300}"/>
          </ac:spMkLst>
        </pc:spChg>
      </pc:sldChg>
      <pc:sldChg chg="modSp mod">
        <pc:chgData name="Loredana Dicsi" userId="9b0ae682-4e7d-4f36-ab30-80cc8930ab02" providerId="ADAL" clId="{910827C8-3DB9-4C71-8B74-8FD77259A585}" dt="2026-03-20T11:02:36.478" v="3330" actId="20577"/>
        <pc:sldMkLst>
          <pc:docMk/>
          <pc:sldMk cId="3924969899" sldId="278"/>
        </pc:sldMkLst>
        <pc:spChg chg="mod">
          <ac:chgData name="Loredana Dicsi" userId="9b0ae682-4e7d-4f36-ab30-80cc8930ab02" providerId="ADAL" clId="{910827C8-3DB9-4C71-8B74-8FD77259A585}" dt="2026-03-20T11:02:36.478" v="3330" actId="20577"/>
          <ac:spMkLst>
            <pc:docMk/>
            <pc:sldMk cId="3924969899" sldId="278"/>
            <ac:spMk id="2" creationId="{D038CBB4-28B5-60E9-9A68-04162381CE61}"/>
          </ac:spMkLst>
        </pc:spChg>
        <pc:spChg chg="mod">
          <ac:chgData name="Loredana Dicsi" userId="9b0ae682-4e7d-4f36-ab30-80cc8930ab02" providerId="ADAL" clId="{910827C8-3DB9-4C71-8B74-8FD77259A585}" dt="2026-03-16T16:44:46.564" v="616" actId="790"/>
          <ac:spMkLst>
            <pc:docMk/>
            <pc:sldMk cId="3924969899" sldId="278"/>
            <ac:spMk id="3" creationId="{1F60CC2A-2F22-044B-778C-3B70539EA37C}"/>
          </ac:spMkLst>
        </pc:spChg>
        <pc:spChg chg="mod">
          <ac:chgData name="Loredana Dicsi" userId="9b0ae682-4e7d-4f36-ab30-80cc8930ab02" providerId="ADAL" clId="{910827C8-3DB9-4C71-8B74-8FD77259A585}" dt="2026-03-19T15:51:50.944" v="3250" actId="20577"/>
          <ac:spMkLst>
            <pc:docMk/>
            <pc:sldMk cId="3924969899" sldId="278"/>
            <ac:spMk id="4" creationId="{E43AFAC5-26DC-2E66-F95E-027AD9B9E432}"/>
          </ac:spMkLst>
        </pc:spChg>
      </pc:sldChg>
      <pc:sldChg chg="modSp mod">
        <pc:chgData name="Loredana Dicsi" userId="9b0ae682-4e7d-4f36-ab30-80cc8930ab02" providerId="ADAL" clId="{910827C8-3DB9-4C71-8B74-8FD77259A585}" dt="2026-03-16T16:44:46.564" v="616" actId="790"/>
        <pc:sldMkLst>
          <pc:docMk/>
          <pc:sldMk cId="416011580" sldId="283"/>
        </pc:sldMkLst>
        <pc:spChg chg="mod">
          <ac:chgData name="Loredana Dicsi" userId="9b0ae682-4e7d-4f36-ab30-80cc8930ab02" providerId="ADAL" clId="{910827C8-3DB9-4C71-8B74-8FD77259A585}" dt="2026-03-16T16:44:46.564" v="616" actId="790"/>
          <ac:spMkLst>
            <pc:docMk/>
            <pc:sldMk cId="416011580" sldId="283"/>
            <ac:spMk id="2" creationId="{D2E132CA-B2AE-8DBC-0BA0-37715E262112}"/>
          </ac:spMkLst>
        </pc:spChg>
        <pc:spChg chg="mod">
          <ac:chgData name="Loredana Dicsi" userId="9b0ae682-4e7d-4f36-ab30-80cc8930ab02" providerId="ADAL" clId="{910827C8-3DB9-4C71-8B74-8FD77259A585}" dt="2026-03-16T16:44:46.564" v="616" actId="790"/>
          <ac:spMkLst>
            <pc:docMk/>
            <pc:sldMk cId="416011580" sldId="283"/>
            <ac:spMk id="3" creationId="{8F571750-CA0F-3EB8-44DE-F39F8FD3FE3B}"/>
          </ac:spMkLst>
        </pc:spChg>
      </pc:sldChg>
      <pc:sldChg chg="modSp mod">
        <pc:chgData name="Loredana Dicsi" userId="9b0ae682-4e7d-4f36-ab30-80cc8930ab02" providerId="ADAL" clId="{910827C8-3DB9-4C71-8B74-8FD77259A585}" dt="2026-03-16T16:44:46.564" v="616" actId="790"/>
        <pc:sldMkLst>
          <pc:docMk/>
          <pc:sldMk cId="3018093791" sldId="284"/>
        </pc:sldMkLst>
        <pc:spChg chg="mod">
          <ac:chgData name="Loredana Dicsi" userId="9b0ae682-4e7d-4f36-ab30-80cc8930ab02" providerId="ADAL" clId="{910827C8-3DB9-4C71-8B74-8FD77259A585}" dt="2026-03-16T16:44:46.564" v="616" actId="790"/>
          <ac:spMkLst>
            <pc:docMk/>
            <pc:sldMk cId="3018093791" sldId="284"/>
            <ac:spMk id="3" creationId="{F5F0E115-033B-105D-BDF8-BB7E08070C33}"/>
          </ac:spMkLst>
        </pc:spChg>
      </pc:sldChg>
      <pc:sldChg chg="modSp mod">
        <pc:chgData name="Loredana Dicsi" userId="9b0ae682-4e7d-4f36-ab30-80cc8930ab02" providerId="ADAL" clId="{910827C8-3DB9-4C71-8B74-8FD77259A585}" dt="2026-03-16T16:44:46.564" v="616" actId="790"/>
        <pc:sldMkLst>
          <pc:docMk/>
          <pc:sldMk cId="2632115128" sldId="285"/>
        </pc:sldMkLst>
        <pc:spChg chg="mod">
          <ac:chgData name="Loredana Dicsi" userId="9b0ae682-4e7d-4f36-ab30-80cc8930ab02" providerId="ADAL" clId="{910827C8-3DB9-4C71-8B74-8FD77259A585}" dt="2026-03-16T16:44:46.564" v="616" actId="790"/>
          <ac:spMkLst>
            <pc:docMk/>
            <pc:sldMk cId="2632115128" sldId="285"/>
            <ac:spMk id="3" creationId="{C1F34E3E-6C07-07A4-FD72-6F49656595BF}"/>
          </ac:spMkLst>
        </pc:spChg>
      </pc:sldChg>
      <pc:sldChg chg="modSp mod">
        <pc:chgData name="Loredana Dicsi" userId="9b0ae682-4e7d-4f36-ab30-80cc8930ab02" providerId="ADAL" clId="{910827C8-3DB9-4C71-8B74-8FD77259A585}" dt="2026-03-16T16:44:46.564" v="616" actId="790"/>
        <pc:sldMkLst>
          <pc:docMk/>
          <pc:sldMk cId="840536305" sldId="288"/>
        </pc:sldMkLst>
        <pc:spChg chg="mod">
          <ac:chgData name="Loredana Dicsi" userId="9b0ae682-4e7d-4f36-ab30-80cc8930ab02" providerId="ADAL" clId="{910827C8-3DB9-4C71-8B74-8FD77259A585}" dt="2026-03-16T16:44:46.564" v="616" actId="790"/>
          <ac:spMkLst>
            <pc:docMk/>
            <pc:sldMk cId="840536305" sldId="288"/>
            <ac:spMk id="3" creationId="{85047107-73BC-0B7D-B8AE-D23CEB4B1AE3}"/>
          </ac:spMkLst>
        </pc:spChg>
      </pc:sldChg>
      <pc:sldChg chg="modSp mod">
        <pc:chgData name="Loredana Dicsi" userId="9b0ae682-4e7d-4f36-ab30-80cc8930ab02" providerId="ADAL" clId="{910827C8-3DB9-4C71-8B74-8FD77259A585}" dt="2026-03-16T16:44:46.564" v="616" actId="790"/>
        <pc:sldMkLst>
          <pc:docMk/>
          <pc:sldMk cId="1616521075" sldId="291"/>
        </pc:sldMkLst>
        <pc:spChg chg="mod">
          <ac:chgData name="Loredana Dicsi" userId="9b0ae682-4e7d-4f36-ab30-80cc8930ab02" providerId="ADAL" clId="{910827C8-3DB9-4C71-8B74-8FD77259A585}" dt="2026-03-16T16:44:46.564" v="616" actId="790"/>
          <ac:spMkLst>
            <pc:docMk/>
            <pc:sldMk cId="1616521075" sldId="291"/>
            <ac:spMk id="2" creationId="{37DF914A-F448-182D-D0AA-1D5A6B29F042}"/>
          </ac:spMkLst>
        </pc:spChg>
      </pc:sldChg>
      <pc:sldChg chg="modSp add mod">
        <pc:chgData name="Loredana Dicsi" userId="9b0ae682-4e7d-4f36-ab30-80cc8930ab02" providerId="ADAL" clId="{910827C8-3DB9-4C71-8B74-8FD77259A585}" dt="2026-03-16T16:44:46.564" v="616" actId="790"/>
        <pc:sldMkLst>
          <pc:docMk/>
          <pc:sldMk cId="3769282188" sldId="292"/>
        </pc:sldMkLst>
        <pc:spChg chg="mod">
          <ac:chgData name="Loredana Dicsi" userId="9b0ae682-4e7d-4f36-ab30-80cc8930ab02" providerId="ADAL" clId="{910827C8-3DB9-4C71-8B74-8FD77259A585}" dt="2026-03-16T16:44:46.564" v="616" actId="790"/>
          <ac:spMkLst>
            <pc:docMk/>
            <pc:sldMk cId="3769282188" sldId="292"/>
            <ac:spMk id="3" creationId="{6466F8B2-279F-DCFA-3102-B985A246506A}"/>
          </ac:spMkLst>
        </pc:spChg>
      </pc:sldChg>
      <pc:sldChg chg="modSp add mod">
        <pc:chgData name="Loredana Dicsi" userId="9b0ae682-4e7d-4f36-ab30-80cc8930ab02" providerId="ADAL" clId="{910827C8-3DB9-4C71-8B74-8FD77259A585}" dt="2026-03-16T16:57:52.231" v="1445" actId="20577"/>
        <pc:sldMkLst>
          <pc:docMk/>
          <pc:sldMk cId="3193057317" sldId="294"/>
        </pc:sldMkLst>
        <pc:spChg chg="mod">
          <ac:chgData name="Loredana Dicsi" userId="9b0ae682-4e7d-4f36-ab30-80cc8930ab02" providerId="ADAL" clId="{910827C8-3DB9-4C71-8B74-8FD77259A585}" dt="2026-03-16T16:57:52.231" v="1445" actId="20577"/>
          <ac:spMkLst>
            <pc:docMk/>
            <pc:sldMk cId="3193057317" sldId="294"/>
            <ac:spMk id="3" creationId="{330A6119-6F5C-77B9-08FB-F97B3E3B3D6E}"/>
          </ac:spMkLst>
        </pc:spChg>
      </pc:sldChg>
      <pc:sldChg chg="modSp add mod">
        <pc:chgData name="Loredana Dicsi" userId="9b0ae682-4e7d-4f36-ab30-80cc8930ab02" providerId="ADAL" clId="{910827C8-3DB9-4C71-8B74-8FD77259A585}" dt="2026-03-16T17:02:35.170" v="1910" actId="113"/>
        <pc:sldMkLst>
          <pc:docMk/>
          <pc:sldMk cId="1628237059" sldId="295"/>
        </pc:sldMkLst>
        <pc:spChg chg="mod">
          <ac:chgData name="Loredana Dicsi" userId="9b0ae682-4e7d-4f36-ab30-80cc8930ab02" providerId="ADAL" clId="{910827C8-3DB9-4C71-8B74-8FD77259A585}" dt="2026-03-16T17:02:35.170" v="1910" actId="113"/>
          <ac:spMkLst>
            <pc:docMk/>
            <pc:sldMk cId="1628237059" sldId="295"/>
            <ac:spMk id="3" creationId="{058D6351-895F-8EC4-1ABD-3479218D5027}"/>
          </ac:spMkLst>
        </pc:spChg>
      </pc:sldChg>
      <pc:sldChg chg="addSp modSp add mod">
        <pc:chgData name="Loredana Dicsi" userId="9b0ae682-4e7d-4f36-ab30-80cc8930ab02" providerId="ADAL" clId="{910827C8-3DB9-4C71-8B74-8FD77259A585}" dt="2026-03-19T16:08:49.914" v="3282" actId="27636"/>
        <pc:sldMkLst>
          <pc:docMk/>
          <pc:sldMk cId="1013316922" sldId="296"/>
        </pc:sldMkLst>
        <pc:spChg chg="mod">
          <ac:chgData name="Loredana Dicsi" userId="9b0ae682-4e7d-4f36-ab30-80cc8930ab02" providerId="ADAL" clId="{910827C8-3DB9-4C71-8B74-8FD77259A585}" dt="2026-03-19T16:08:49.914" v="3282" actId="27636"/>
          <ac:spMkLst>
            <pc:docMk/>
            <pc:sldMk cId="1013316922" sldId="296"/>
            <ac:spMk id="3" creationId="{7815664C-01E0-AB9E-05E1-FBCFE11121ED}"/>
          </ac:spMkLst>
        </pc:spChg>
        <pc:picChg chg="add mod">
          <ac:chgData name="Loredana Dicsi" userId="9b0ae682-4e7d-4f36-ab30-80cc8930ab02" providerId="ADAL" clId="{910827C8-3DB9-4C71-8B74-8FD77259A585}" dt="2026-03-19T16:08:12.697" v="3276" actId="1076"/>
          <ac:picMkLst>
            <pc:docMk/>
            <pc:sldMk cId="1013316922" sldId="296"/>
            <ac:picMk id="5" creationId="{25B29A48-2425-CA13-C6E3-7E803DF3C47C}"/>
          </ac:picMkLst>
        </pc:picChg>
      </pc:sldChg>
      <pc:sldChg chg="modSp add mod">
        <pc:chgData name="Loredana Dicsi" userId="9b0ae682-4e7d-4f36-ab30-80cc8930ab02" providerId="ADAL" clId="{910827C8-3DB9-4C71-8B74-8FD77259A585}" dt="2026-03-16T17:20:07.454" v="3218" actId="20577"/>
        <pc:sldMkLst>
          <pc:docMk/>
          <pc:sldMk cId="4127732811" sldId="298"/>
        </pc:sldMkLst>
        <pc:spChg chg="mod">
          <ac:chgData name="Loredana Dicsi" userId="9b0ae682-4e7d-4f36-ab30-80cc8930ab02" providerId="ADAL" clId="{910827C8-3DB9-4C71-8B74-8FD77259A585}" dt="2026-03-16T17:20:07.454" v="3218" actId="20577"/>
          <ac:spMkLst>
            <pc:docMk/>
            <pc:sldMk cId="4127732811" sldId="298"/>
            <ac:spMk id="3" creationId="{0D1B2B87-4341-DC6C-6EF1-B0C581D50E3D}"/>
          </ac:spMkLst>
        </pc:spChg>
      </pc:sldChg>
      <pc:sldChg chg="modSp mod">
        <pc:chgData name="Loredana Dicsi" userId="9b0ae682-4e7d-4f36-ab30-80cc8930ab02" providerId="ADAL" clId="{910827C8-3DB9-4C71-8B74-8FD77259A585}" dt="2026-03-19T16:00:26.679" v="3264" actId="14100"/>
        <pc:sldMkLst>
          <pc:docMk/>
          <pc:sldMk cId="3674897050" sldId="300"/>
        </pc:sldMkLst>
        <pc:picChg chg="mod">
          <ac:chgData name="Loredana Dicsi" userId="9b0ae682-4e7d-4f36-ab30-80cc8930ab02" providerId="ADAL" clId="{910827C8-3DB9-4C71-8B74-8FD77259A585}" dt="2026-03-19T16:00:26.679" v="3264" actId="14100"/>
          <ac:picMkLst>
            <pc:docMk/>
            <pc:sldMk cId="3674897050" sldId="300"/>
            <ac:picMk id="7" creationId="{1CE9A415-0A97-94B4-2C58-A78CBEF21901}"/>
          </ac:picMkLst>
        </pc:picChg>
      </pc:sldChg>
      <pc:sldChg chg="addSp modSp new mod">
        <pc:chgData name="Loredana Dicsi" userId="9b0ae682-4e7d-4f36-ab30-80cc8930ab02" providerId="ADAL" clId="{910827C8-3DB9-4C71-8B74-8FD77259A585}" dt="2026-03-19T16:01:00.974" v="3268" actId="1076"/>
        <pc:sldMkLst>
          <pc:docMk/>
          <pc:sldMk cId="3521901431" sldId="307"/>
        </pc:sldMkLst>
        <pc:spChg chg="mod">
          <ac:chgData name="Loredana Dicsi" userId="9b0ae682-4e7d-4f36-ab30-80cc8930ab02" providerId="ADAL" clId="{910827C8-3DB9-4C71-8B74-8FD77259A585}" dt="2026-03-19T15:59:56.834" v="3262" actId="20577"/>
          <ac:spMkLst>
            <pc:docMk/>
            <pc:sldMk cId="3521901431" sldId="307"/>
            <ac:spMk id="2" creationId="{212A7D1D-6658-0722-07F1-1136F40AC5E5}"/>
          </ac:spMkLst>
        </pc:spChg>
        <pc:picChg chg="add mod">
          <ac:chgData name="Loredana Dicsi" userId="9b0ae682-4e7d-4f36-ab30-80cc8930ab02" providerId="ADAL" clId="{910827C8-3DB9-4C71-8B74-8FD77259A585}" dt="2026-03-19T16:00:41.982" v="3266" actId="1076"/>
          <ac:picMkLst>
            <pc:docMk/>
            <pc:sldMk cId="3521901431" sldId="307"/>
            <ac:picMk id="4" creationId="{40CE3CAB-FFED-8525-8667-BC16B04CCDD9}"/>
          </ac:picMkLst>
        </pc:picChg>
        <pc:picChg chg="add mod">
          <ac:chgData name="Loredana Dicsi" userId="9b0ae682-4e7d-4f36-ab30-80cc8930ab02" providerId="ADAL" clId="{910827C8-3DB9-4C71-8B74-8FD77259A585}" dt="2026-03-19T16:01:00.974" v="3268" actId="1076"/>
          <ac:picMkLst>
            <pc:docMk/>
            <pc:sldMk cId="3521901431" sldId="307"/>
            <ac:picMk id="5" creationId="{279BE851-5246-85D1-6F20-73F809F0CC4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D9EFC48-3979-B128-A1CD-9BCEB8047C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3119685A-7412-7334-6041-434781FCDB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66DFF1-004C-C149-9D20-17A3A76E94B2}" type="datetimeFigureOut">
              <a:rPr lang="en-GB" smtClean="0"/>
              <a:t>20/03/2026</a:t>
            </a:fld>
            <a:endParaRPr lang="en-GB"/>
          </a:p>
        </p:txBody>
      </p:sp>
      <p:sp>
        <p:nvSpPr>
          <p:cNvPr id="4" name="Marcador de pie de página 3">
            <a:extLst>
              <a:ext uri="{FF2B5EF4-FFF2-40B4-BE49-F238E27FC236}">
                <a16:creationId xmlns:a16="http://schemas.microsoft.com/office/drawing/2014/main" id="{5B1012B4-7882-3C4C-1E5A-105B60994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CB1C4BD5-68D1-7D9A-103B-774088D60F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2D08A5-27D1-4941-BB55-6A140DA53A78}" type="slidenum">
              <a:rPr lang="en-GB" smtClean="0"/>
              <a:t>‹#›</a:t>
            </a:fld>
            <a:endParaRPr lang="en-GB"/>
          </a:p>
        </p:txBody>
      </p:sp>
    </p:spTree>
    <p:extLst>
      <p:ext uri="{BB962C8B-B14F-4D97-AF65-F5344CB8AC3E}">
        <p14:creationId xmlns:p14="http://schemas.microsoft.com/office/powerpoint/2010/main" val="26814422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0T13:18:17.401"/>
    </inkml:context>
    <inkml:brush xml:id="br0">
      <inkml:brushProperty name="width" value="0.035" units="cm"/>
      <inkml:brushProperty name="height" value="0.035" units="cm"/>
      <inkml:brushProperty name="color" value="#E71224"/>
    </inkml:brush>
  </inkml:definitions>
  <inkml:trace contextRef="#ctx0" brushRef="#br0">0 0 24575,'1'0'0,"0"1"0,-1-1 0,1 1 0,0-1 0,-1 0 0,1 1 0,-1-1 0,1 1 0,-1-1 0,1 1 0,-1 0 0,1-1 0,-1 1 0,1 0 0,-1-1 0,0 1 0,1 0 0,-1-1 0,0 1 0,0 0 0,1-1 0,-1 1 0,0 0 0,0 0 0,0-1 0,0 2 0,3 26 0,-3-22 0,6 526 0,-8-292 0,2 781 0,3-984-1365,1-22-5461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0T13:18:26.641"/>
    </inkml:context>
    <inkml:brush xml:id="br0">
      <inkml:brushProperty name="width" value="0.035" units="cm"/>
      <inkml:brushProperty name="height" value="0.035" units="cm"/>
      <inkml:brushProperty name="color" value="#E71224"/>
    </inkml:brush>
  </inkml:definitions>
  <inkml:trace contextRef="#ctx0" brushRef="#br0">0 0 19969,'7026'342'0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0T13:18:34.742"/>
    </inkml:context>
    <inkml:brush xml:id="br0">
      <inkml:brushProperty name="width" value="0.035" units="cm"/>
      <inkml:brushProperty name="height" value="0.035" units="cm"/>
      <inkml:brushProperty name="color" value="#E71224"/>
    </inkml:brush>
  </inkml:definitions>
  <inkml:trace contextRef="#ctx0" brushRef="#br0">0 2126 24575,'0'-15'0,"4"-24"0,3-29 0,7-37 0,7-35 0,4-23 0,-1-19 0,3-11 0,0 0 0,1 4 0,-4 10 0,0 21 0,-1 21 0,1 16 0,-2 25 0,-3 26 0,-5 22 0,-4 19-8191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14312-AC68-2F4C-AA04-3644ADFEB44E}" type="datetimeFigureOut">
              <a:rPr lang="en-GB" smtClean="0"/>
              <a:t>20/03/2026</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2499B-4618-2446-9AA3-CB57C6C01E1B}" type="slidenum">
              <a:rPr lang="en-GB" smtClean="0"/>
              <a:t>‹#›</a:t>
            </a:fld>
            <a:endParaRPr lang="en-GB"/>
          </a:p>
        </p:txBody>
      </p:sp>
    </p:spTree>
    <p:extLst>
      <p:ext uri="{BB962C8B-B14F-4D97-AF65-F5344CB8AC3E}">
        <p14:creationId xmlns:p14="http://schemas.microsoft.com/office/powerpoint/2010/main" val="195846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BE"/>
          </a:p>
        </p:txBody>
      </p:sp>
      <p:sp>
        <p:nvSpPr>
          <p:cNvPr id="3" name="Marcador de notas 2"/>
          <p:cNvSpPr>
            <a:spLocks noGrp="1"/>
          </p:cNvSpPr>
          <p:nvPr>
            <p:ph type="body" idx="1"/>
          </p:nvPr>
        </p:nvSpPr>
        <p:spPr/>
        <p:txBody>
          <a:bodyPr/>
          <a:lstStyle/>
          <a:p>
            <a:r>
              <a:rPr lang="en-GB" b="1"/>
              <a:t>Accessibility Tips </a:t>
            </a:r>
          </a:p>
          <a:p>
            <a:r>
              <a:rPr lang="en-GB"/>
              <a:t>Tips for an accessible PowerPoint</a:t>
            </a:r>
          </a:p>
          <a:p>
            <a:r>
              <a:rPr lang="en-GB"/>
              <a:t>2025</a:t>
            </a:r>
          </a:p>
          <a:p>
            <a:r>
              <a:rPr lang="en-GB"/>
              <a:t>#accessibility #a11y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Please remember that this is a template. To use it and customise it you have to save a new complete file. </a:t>
            </a:r>
          </a:p>
          <a:p>
            <a:endParaRPr lang="en-GB"/>
          </a:p>
        </p:txBody>
      </p:sp>
      <p:sp>
        <p:nvSpPr>
          <p:cNvPr id="4" name="Marcador de número de diapositiva 3"/>
          <p:cNvSpPr>
            <a:spLocks noGrp="1"/>
          </p:cNvSpPr>
          <p:nvPr>
            <p:ph type="sldNum" sz="quarter" idx="5"/>
          </p:nvPr>
        </p:nvSpPr>
        <p:spPr/>
        <p:txBody>
          <a:bodyPr/>
          <a:lstStyle/>
          <a:p>
            <a:fld id="{F912499B-4618-2446-9AA3-CB57C6C01E1B}" type="slidenum">
              <a:rPr lang="en-GB" smtClean="0"/>
              <a:t>1</a:t>
            </a:fld>
            <a:endParaRPr lang="en-GB"/>
          </a:p>
        </p:txBody>
      </p:sp>
    </p:spTree>
    <p:extLst>
      <p:ext uri="{BB962C8B-B14F-4D97-AF65-F5344CB8AC3E}">
        <p14:creationId xmlns:p14="http://schemas.microsoft.com/office/powerpoint/2010/main" val="275042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C2D2F-B7DA-6A3A-A765-D477365BC77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0F46C44-1301-36B1-19E5-D6F85175CE7D}"/>
              </a:ext>
            </a:extLst>
          </p:cNvPr>
          <p:cNvSpPr>
            <a:spLocks noGrp="1" noRot="1" noChangeAspect="1"/>
          </p:cNvSpPr>
          <p:nvPr>
            <p:ph type="sldImg"/>
          </p:nvPr>
        </p:nvSpPr>
        <p:spPr/>
        <p:txBody>
          <a:bodyPr/>
          <a:lstStyle/>
          <a:p>
            <a:endParaRPr lang="en-BE"/>
          </a:p>
        </p:txBody>
      </p:sp>
      <p:sp>
        <p:nvSpPr>
          <p:cNvPr id="3" name="Marcador de notas 2">
            <a:extLst>
              <a:ext uri="{FF2B5EF4-FFF2-40B4-BE49-F238E27FC236}">
                <a16:creationId xmlns:a16="http://schemas.microsoft.com/office/drawing/2014/main" id="{08857010-1519-F045-45EB-E9CD7E20E5E2}"/>
              </a:ext>
            </a:extLst>
          </p:cNvPr>
          <p:cNvSpPr>
            <a:spLocks noGrp="1"/>
          </p:cNvSpPr>
          <p:nvPr>
            <p:ph type="body" idx="1"/>
          </p:nvPr>
        </p:nvSpPr>
        <p:spPr/>
        <p:txBody>
          <a:bodyPr/>
          <a:lstStyle/>
          <a:p>
            <a:r>
              <a:rPr lang="en-GB"/>
              <a:t>How to structure your PowerPoint – some tips (2/)</a:t>
            </a:r>
          </a:p>
          <a:p>
            <a:pPr marL="457200" indent="-457200">
              <a:buFont typeface="Arial" panose="020B0604020202020204" pitchFamily="34" charset="0"/>
              <a:buChar char="•"/>
            </a:pPr>
            <a:endParaRPr lang="en-GB" b="0"/>
          </a:p>
          <a:p>
            <a:pPr marL="457200" indent="-457200">
              <a:buFont typeface="Arial" panose="020B0604020202020204" pitchFamily="34" charset="0"/>
              <a:buChar char="•"/>
            </a:pPr>
            <a:r>
              <a:rPr lang="en-GB" b="1"/>
              <a:t>Use an introductory slide at the beginning of each new section </a:t>
            </a:r>
            <a:r>
              <a:rPr lang="en-GB"/>
              <a:t>to provide context and improve understanding.</a:t>
            </a:r>
          </a:p>
          <a:p>
            <a:pPr marL="457200" indent="-457200">
              <a:buFont typeface="Arial" panose="020B0604020202020204" pitchFamily="34" charset="0"/>
              <a:buChar char="•"/>
            </a:pPr>
            <a:r>
              <a:rPr lang="en-GB" b="1"/>
              <a:t>Include a summary slide at the end of every section </a:t>
            </a:r>
            <a:r>
              <a:rPr lang="en-GB"/>
              <a:t>to recap the main ideas of your presentation. This helps reinforce key points and ensures your audience stays on track.</a:t>
            </a:r>
          </a:p>
          <a:p>
            <a:endParaRPr lang="en-GB"/>
          </a:p>
        </p:txBody>
      </p:sp>
      <p:sp>
        <p:nvSpPr>
          <p:cNvPr id="4" name="Marcador de número de diapositiva 3">
            <a:extLst>
              <a:ext uri="{FF2B5EF4-FFF2-40B4-BE49-F238E27FC236}">
                <a16:creationId xmlns:a16="http://schemas.microsoft.com/office/drawing/2014/main" id="{86A61206-A33B-1AAF-64E4-86B082E52836}"/>
              </a:ext>
            </a:extLst>
          </p:cNvPr>
          <p:cNvSpPr>
            <a:spLocks noGrp="1"/>
          </p:cNvSpPr>
          <p:nvPr>
            <p:ph type="sldNum" sz="quarter" idx="5"/>
          </p:nvPr>
        </p:nvSpPr>
        <p:spPr/>
        <p:txBody>
          <a:bodyPr/>
          <a:lstStyle/>
          <a:p>
            <a:fld id="{F912499B-4618-2446-9AA3-CB57C6C01E1B}" type="slidenum">
              <a:rPr lang="en-GB" smtClean="0"/>
              <a:t>10</a:t>
            </a:fld>
            <a:endParaRPr lang="en-GB"/>
          </a:p>
        </p:txBody>
      </p:sp>
    </p:spTree>
    <p:extLst>
      <p:ext uri="{BB962C8B-B14F-4D97-AF65-F5344CB8AC3E}">
        <p14:creationId xmlns:p14="http://schemas.microsoft.com/office/powerpoint/2010/main" val="3141665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12499B-4618-2446-9AA3-CB57C6C01E1B}" type="slidenum">
              <a:rPr lang="en-GB" smtClean="0"/>
              <a:t>11</a:t>
            </a:fld>
            <a:endParaRPr lang="en-GB"/>
          </a:p>
        </p:txBody>
      </p:sp>
    </p:spTree>
    <p:extLst>
      <p:ext uri="{BB962C8B-B14F-4D97-AF65-F5344CB8AC3E}">
        <p14:creationId xmlns:p14="http://schemas.microsoft.com/office/powerpoint/2010/main" val="1699735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7739A-B48D-B023-F78A-88DCA1D7388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748C1FB-C567-BE98-8E0A-96C4D1A9697B}"/>
              </a:ext>
            </a:extLst>
          </p:cNvPr>
          <p:cNvSpPr>
            <a:spLocks noGrp="1" noRot="1" noChangeAspect="1"/>
          </p:cNvSpPr>
          <p:nvPr>
            <p:ph type="sldImg"/>
          </p:nvPr>
        </p:nvSpPr>
        <p:spPr/>
        <p:txBody>
          <a:bodyPr/>
          <a:lstStyle/>
          <a:p>
            <a:endParaRPr lang="en-BE"/>
          </a:p>
        </p:txBody>
      </p:sp>
      <p:sp>
        <p:nvSpPr>
          <p:cNvPr id="3" name="Marcador de notas 2">
            <a:extLst>
              <a:ext uri="{FF2B5EF4-FFF2-40B4-BE49-F238E27FC236}">
                <a16:creationId xmlns:a16="http://schemas.microsoft.com/office/drawing/2014/main" id="{C56E1AF7-180A-9E91-05F7-73873E9BCF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2. Text</a:t>
            </a:r>
          </a:p>
          <a:p>
            <a:pPr algn="l"/>
            <a:r>
              <a:rPr lang="en-GB"/>
              <a:t>What you will find:</a:t>
            </a:r>
          </a:p>
          <a:p>
            <a:pPr marL="457200" indent="-457200" algn="l">
              <a:lnSpc>
                <a:spcPct val="150000"/>
              </a:lnSpc>
              <a:buFont typeface="Arial" panose="020B0604020202020204" pitchFamily="34" charset="0"/>
              <a:buChar char="•"/>
            </a:pPr>
            <a:r>
              <a:rPr lang="en-GB" b="0"/>
              <a:t>How to use the comment/note box</a:t>
            </a:r>
          </a:p>
          <a:p>
            <a:pPr marL="457200" indent="-457200" algn="l">
              <a:lnSpc>
                <a:spcPct val="150000"/>
              </a:lnSpc>
              <a:buFont typeface="Arial" panose="020B0604020202020204" pitchFamily="34" charset="0"/>
              <a:buChar char="•"/>
            </a:pPr>
            <a:r>
              <a:rPr lang="en-GB" b="0"/>
              <a:t>Keep the font and size accessible</a:t>
            </a:r>
          </a:p>
          <a:p>
            <a:pPr marL="457200" indent="-457200" algn="l">
              <a:lnSpc>
                <a:spcPct val="150000"/>
              </a:lnSpc>
              <a:buFont typeface="Arial" panose="020B0604020202020204" pitchFamily="34" charset="0"/>
              <a:buChar char="•"/>
            </a:pPr>
            <a:r>
              <a:rPr lang="en-GB" b="0"/>
              <a:t>Some layout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Marcador de número de diapositiva 3">
            <a:extLst>
              <a:ext uri="{FF2B5EF4-FFF2-40B4-BE49-F238E27FC236}">
                <a16:creationId xmlns:a16="http://schemas.microsoft.com/office/drawing/2014/main" id="{06F08B82-3B6D-7E10-CC73-B11F49DB8D4B}"/>
              </a:ext>
            </a:extLst>
          </p:cNvPr>
          <p:cNvSpPr>
            <a:spLocks noGrp="1"/>
          </p:cNvSpPr>
          <p:nvPr>
            <p:ph type="sldNum" sz="quarter" idx="5"/>
          </p:nvPr>
        </p:nvSpPr>
        <p:spPr/>
        <p:txBody>
          <a:bodyPr/>
          <a:lstStyle/>
          <a:p>
            <a:fld id="{F912499B-4618-2446-9AA3-CB57C6C01E1B}" type="slidenum">
              <a:rPr lang="en-GB" smtClean="0"/>
              <a:t>13</a:t>
            </a:fld>
            <a:endParaRPr lang="en-GB"/>
          </a:p>
        </p:txBody>
      </p:sp>
    </p:spTree>
    <p:extLst>
      <p:ext uri="{BB962C8B-B14F-4D97-AF65-F5344CB8AC3E}">
        <p14:creationId xmlns:p14="http://schemas.microsoft.com/office/powerpoint/2010/main" val="1662905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BE"/>
          </a:p>
        </p:txBody>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Copy all text into the notes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171450" indent="-171450">
              <a:buFont typeface="Arial" panose="020B0604020202020204" pitchFamily="34" charset="0"/>
              <a:buChar char="•"/>
            </a:pPr>
            <a:r>
              <a:rPr lang="en-GB"/>
              <a:t>This makes a text only version accessible for people who do not use graphic content and it will be read more easily by screen reading software</a:t>
            </a:r>
          </a:p>
          <a:p>
            <a:pPr marL="171450" indent="-171450">
              <a:buFont typeface="Arial" panose="020B0604020202020204" pitchFamily="34" charset="0"/>
              <a:buChar char="•"/>
            </a:pPr>
            <a:r>
              <a:rPr lang="en-GB"/>
              <a:t>Ask yourself if your logo is necessary on every slide, in most cases it is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Marcador de número de diapositiva 3"/>
          <p:cNvSpPr>
            <a:spLocks noGrp="1"/>
          </p:cNvSpPr>
          <p:nvPr>
            <p:ph type="sldNum" sz="quarter" idx="5"/>
          </p:nvPr>
        </p:nvSpPr>
        <p:spPr/>
        <p:txBody>
          <a:bodyPr/>
          <a:lstStyle/>
          <a:p>
            <a:fld id="{F912499B-4618-2446-9AA3-CB57C6C01E1B}" type="slidenum">
              <a:rPr lang="en-GB" smtClean="0"/>
              <a:t>14</a:t>
            </a:fld>
            <a:endParaRPr lang="en-GB"/>
          </a:p>
        </p:txBody>
      </p:sp>
    </p:spTree>
    <p:extLst>
      <p:ext uri="{BB962C8B-B14F-4D97-AF65-F5344CB8AC3E}">
        <p14:creationId xmlns:p14="http://schemas.microsoft.com/office/powerpoint/2010/main" val="3496947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BE"/>
          </a:p>
        </p:txBody>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Title font size should be between 32 and 44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171450" indent="-171450">
              <a:buFont typeface="Arial" panose="020B0604020202020204" pitchFamily="34" charset="0"/>
              <a:buChar char="•"/>
            </a:pPr>
            <a:r>
              <a:rPr lang="en-GB"/>
              <a:t>Content font size should be between </a:t>
            </a:r>
            <a:r>
              <a:rPr lang="en-GB" b="1"/>
              <a:t>28 and 30</a:t>
            </a:r>
          </a:p>
          <a:p>
            <a:pPr marL="171450" indent="-171450">
              <a:buFont typeface="Arial" panose="020B0604020202020204" pitchFamily="34" charset="0"/>
              <a:buChar char="•"/>
            </a:pPr>
            <a:r>
              <a:rPr lang="en-GB"/>
              <a:t>Use sans serif fonts like this one (Verdana), they are not dented are more difficult to mistake for one another. </a:t>
            </a:r>
            <a:r>
              <a:rPr lang="en-GB" b="1"/>
              <a:t>Verdana and Arial </a:t>
            </a:r>
            <a:r>
              <a:rPr lang="en-GB"/>
              <a:t>are good examples</a:t>
            </a:r>
          </a:p>
          <a:p>
            <a:pPr marL="171450" indent="-171450">
              <a:buFont typeface="Arial" panose="020B0604020202020204" pitchFamily="34" charset="0"/>
              <a:buChar char="•"/>
            </a:pPr>
            <a:r>
              <a:rPr lang="en-GB"/>
              <a:t>Do </a:t>
            </a:r>
            <a:r>
              <a:rPr lang="en-GB" b="1"/>
              <a:t>not write in all CAPITALS </a:t>
            </a:r>
            <a:r>
              <a:rPr lang="en-GB"/>
              <a:t>as it can be more difficult to read for people and screen reading software.</a:t>
            </a:r>
          </a:p>
          <a:p>
            <a:pPr marL="171450" indent="-171450">
              <a:buFont typeface="Arial" panose="020B0604020202020204" pitchFamily="34" charset="0"/>
              <a:buChar char="•"/>
            </a:pPr>
            <a:r>
              <a:rPr lang="en-GB"/>
              <a:t>Bear in mind that this template is already formatted for accessibility, so please try to follow it or copy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Marcador de número de diapositiva 3"/>
          <p:cNvSpPr>
            <a:spLocks noGrp="1"/>
          </p:cNvSpPr>
          <p:nvPr>
            <p:ph type="sldNum" sz="quarter" idx="5"/>
          </p:nvPr>
        </p:nvSpPr>
        <p:spPr/>
        <p:txBody>
          <a:bodyPr/>
          <a:lstStyle/>
          <a:p>
            <a:fld id="{F912499B-4618-2446-9AA3-CB57C6C01E1B}" type="slidenum">
              <a:rPr lang="en-GB" smtClean="0"/>
              <a:t>15</a:t>
            </a:fld>
            <a:endParaRPr lang="en-GB"/>
          </a:p>
        </p:txBody>
      </p:sp>
    </p:spTree>
    <p:extLst>
      <p:ext uri="{BB962C8B-B14F-4D97-AF65-F5344CB8AC3E}">
        <p14:creationId xmlns:p14="http://schemas.microsoft.com/office/powerpoint/2010/main" val="1018654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1570B-376C-051B-7204-733C50817D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398F8FA-9878-66E1-7083-FE589DDBE2AC}"/>
              </a:ext>
            </a:extLst>
          </p:cNvPr>
          <p:cNvSpPr>
            <a:spLocks noGrp="1" noRot="1" noChangeAspect="1"/>
          </p:cNvSpPr>
          <p:nvPr>
            <p:ph type="sldImg"/>
          </p:nvPr>
        </p:nvSpPr>
        <p:spPr/>
        <p:txBody>
          <a:bodyPr/>
          <a:lstStyle/>
          <a:p>
            <a:endParaRPr lang="en-BE"/>
          </a:p>
        </p:txBody>
      </p:sp>
      <p:sp>
        <p:nvSpPr>
          <p:cNvPr id="3" name="Marcador de notas 2">
            <a:extLst>
              <a:ext uri="{FF2B5EF4-FFF2-40B4-BE49-F238E27FC236}">
                <a16:creationId xmlns:a16="http://schemas.microsoft.com/office/drawing/2014/main" id="{FE4BF702-85B1-41D6-5F00-5249F1E948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Title font size should be between 32 and 44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171450" indent="-171450">
              <a:buFont typeface="Arial" panose="020B0604020202020204" pitchFamily="34" charset="0"/>
              <a:buChar char="•"/>
            </a:pPr>
            <a:r>
              <a:rPr lang="en-GB"/>
              <a:t>Content font size should be between </a:t>
            </a:r>
            <a:r>
              <a:rPr lang="en-GB" b="1"/>
              <a:t>28 and 30</a:t>
            </a:r>
          </a:p>
          <a:p>
            <a:pPr marL="171450" indent="-171450">
              <a:buFont typeface="Arial" panose="020B0604020202020204" pitchFamily="34" charset="0"/>
              <a:buChar char="•"/>
            </a:pPr>
            <a:r>
              <a:rPr lang="en-GB"/>
              <a:t>Use sans serif fonts like this one (Verdana), they are not dented are more difficult to mistake for one another. </a:t>
            </a:r>
            <a:r>
              <a:rPr lang="en-GB" b="1"/>
              <a:t>Verdana and Arial </a:t>
            </a:r>
            <a:r>
              <a:rPr lang="en-GB"/>
              <a:t>are good examples</a:t>
            </a:r>
          </a:p>
          <a:p>
            <a:pPr marL="171450" indent="-171450">
              <a:buFont typeface="Arial" panose="020B0604020202020204" pitchFamily="34" charset="0"/>
              <a:buChar char="•"/>
            </a:pPr>
            <a:r>
              <a:rPr lang="en-GB"/>
              <a:t>Do </a:t>
            </a:r>
            <a:r>
              <a:rPr lang="en-GB" b="1"/>
              <a:t>not write in all CAPITALS </a:t>
            </a:r>
            <a:r>
              <a:rPr lang="en-GB"/>
              <a:t>as it can be more difficult to read for people and screen reading software.</a:t>
            </a:r>
          </a:p>
          <a:p>
            <a:pPr marL="171450" indent="-171450">
              <a:buFont typeface="Arial" panose="020B0604020202020204" pitchFamily="34" charset="0"/>
              <a:buChar char="•"/>
            </a:pPr>
            <a:r>
              <a:rPr lang="en-GB"/>
              <a:t>Bear in mind that this template is already formatted for accessibility, so please try to follow it or copy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Marcador de número de diapositiva 3">
            <a:extLst>
              <a:ext uri="{FF2B5EF4-FFF2-40B4-BE49-F238E27FC236}">
                <a16:creationId xmlns:a16="http://schemas.microsoft.com/office/drawing/2014/main" id="{7FCB40EC-00E7-7800-8844-C15F687200F3}"/>
              </a:ext>
            </a:extLst>
          </p:cNvPr>
          <p:cNvSpPr>
            <a:spLocks noGrp="1"/>
          </p:cNvSpPr>
          <p:nvPr>
            <p:ph type="sldNum" sz="quarter" idx="5"/>
          </p:nvPr>
        </p:nvSpPr>
        <p:spPr/>
        <p:txBody>
          <a:bodyPr/>
          <a:lstStyle/>
          <a:p>
            <a:fld id="{F912499B-4618-2446-9AA3-CB57C6C01E1B}" type="slidenum">
              <a:rPr lang="en-GB" smtClean="0"/>
              <a:t>16</a:t>
            </a:fld>
            <a:endParaRPr lang="en-GB"/>
          </a:p>
        </p:txBody>
      </p:sp>
    </p:spTree>
    <p:extLst>
      <p:ext uri="{BB962C8B-B14F-4D97-AF65-F5344CB8AC3E}">
        <p14:creationId xmlns:p14="http://schemas.microsoft.com/office/powerpoint/2010/main" val="413408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F2C7E-BA59-2F39-A537-7406DA02B59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8E0AFE8-C936-6411-8B8A-45B77E40902B}"/>
              </a:ext>
            </a:extLst>
          </p:cNvPr>
          <p:cNvSpPr>
            <a:spLocks noGrp="1" noRot="1" noChangeAspect="1"/>
          </p:cNvSpPr>
          <p:nvPr>
            <p:ph type="sldImg"/>
          </p:nvPr>
        </p:nvSpPr>
        <p:spPr/>
        <p:txBody>
          <a:bodyPr/>
          <a:lstStyle/>
          <a:p>
            <a:endParaRPr lang="en-BE"/>
          </a:p>
        </p:txBody>
      </p:sp>
      <p:sp>
        <p:nvSpPr>
          <p:cNvPr id="3" name="Marcador de notas 2">
            <a:extLst>
              <a:ext uri="{FF2B5EF4-FFF2-40B4-BE49-F238E27FC236}">
                <a16:creationId xmlns:a16="http://schemas.microsoft.com/office/drawing/2014/main" id="{70437BEC-FFA2-4ABB-3B7F-BB6174610D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Title font size should be between 32 and 44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171450" indent="-171450">
              <a:buFont typeface="Arial" panose="020B0604020202020204" pitchFamily="34" charset="0"/>
              <a:buChar char="•"/>
            </a:pPr>
            <a:r>
              <a:rPr lang="en-GB"/>
              <a:t>Content font size should be between </a:t>
            </a:r>
            <a:r>
              <a:rPr lang="en-GB" b="1"/>
              <a:t>28 and 30</a:t>
            </a:r>
          </a:p>
          <a:p>
            <a:pPr marL="171450" indent="-171450">
              <a:buFont typeface="Arial" panose="020B0604020202020204" pitchFamily="34" charset="0"/>
              <a:buChar char="•"/>
            </a:pPr>
            <a:r>
              <a:rPr lang="en-GB"/>
              <a:t>Use sans serif fonts like this one (Verdana), they are not dented are more difficult to mistake for one another. </a:t>
            </a:r>
            <a:r>
              <a:rPr lang="en-GB" b="1"/>
              <a:t>Verdana and Arial </a:t>
            </a:r>
            <a:r>
              <a:rPr lang="en-GB"/>
              <a:t>are good examples</a:t>
            </a:r>
          </a:p>
          <a:p>
            <a:pPr marL="171450" indent="-171450">
              <a:buFont typeface="Arial" panose="020B0604020202020204" pitchFamily="34" charset="0"/>
              <a:buChar char="•"/>
            </a:pPr>
            <a:r>
              <a:rPr lang="en-GB"/>
              <a:t>Do </a:t>
            </a:r>
            <a:r>
              <a:rPr lang="en-GB" b="1"/>
              <a:t>not write in all CAPITALS </a:t>
            </a:r>
            <a:r>
              <a:rPr lang="en-GB"/>
              <a:t>as it can be more difficult to read for people and screen reading software.</a:t>
            </a:r>
          </a:p>
          <a:p>
            <a:pPr marL="171450" indent="-171450">
              <a:buFont typeface="Arial" panose="020B0604020202020204" pitchFamily="34" charset="0"/>
              <a:buChar char="•"/>
            </a:pPr>
            <a:r>
              <a:rPr lang="en-GB"/>
              <a:t>Bear in mind that this template is already formatted for accessibility, so please try to follow it or copy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Marcador de número de diapositiva 3">
            <a:extLst>
              <a:ext uri="{FF2B5EF4-FFF2-40B4-BE49-F238E27FC236}">
                <a16:creationId xmlns:a16="http://schemas.microsoft.com/office/drawing/2014/main" id="{733C059D-B16E-2430-EAAA-3447CC892D02}"/>
              </a:ext>
            </a:extLst>
          </p:cNvPr>
          <p:cNvSpPr>
            <a:spLocks noGrp="1"/>
          </p:cNvSpPr>
          <p:nvPr>
            <p:ph type="sldNum" sz="quarter" idx="5"/>
          </p:nvPr>
        </p:nvSpPr>
        <p:spPr/>
        <p:txBody>
          <a:bodyPr/>
          <a:lstStyle/>
          <a:p>
            <a:fld id="{F912499B-4618-2446-9AA3-CB57C6C01E1B}" type="slidenum">
              <a:rPr lang="en-GB" smtClean="0"/>
              <a:t>17</a:t>
            </a:fld>
            <a:endParaRPr lang="en-GB"/>
          </a:p>
        </p:txBody>
      </p:sp>
    </p:spTree>
    <p:extLst>
      <p:ext uri="{BB962C8B-B14F-4D97-AF65-F5344CB8AC3E}">
        <p14:creationId xmlns:p14="http://schemas.microsoft.com/office/powerpoint/2010/main" val="47043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BFBC5-BDEB-F77E-60C0-F4CFB01C642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2C2E47D-D8AB-E9D6-6EA4-FAEB7EB3CFE1}"/>
              </a:ext>
            </a:extLst>
          </p:cNvPr>
          <p:cNvSpPr>
            <a:spLocks noGrp="1" noRot="1" noChangeAspect="1"/>
          </p:cNvSpPr>
          <p:nvPr>
            <p:ph type="sldImg"/>
          </p:nvPr>
        </p:nvSpPr>
        <p:spPr/>
        <p:txBody>
          <a:bodyPr/>
          <a:lstStyle/>
          <a:p>
            <a:endParaRPr lang="en-BE"/>
          </a:p>
        </p:txBody>
      </p:sp>
      <p:sp>
        <p:nvSpPr>
          <p:cNvPr id="3" name="Marcador de notas 2">
            <a:extLst>
              <a:ext uri="{FF2B5EF4-FFF2-40B4-BE49-F238E27FC236}">
                <a16:creationId xmlns:a16="http://schemas.microsoft.com/office/drawing/2014/main" id="{7D5C3FC3-48B2-5FA3-234D-C1A2A0179A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Title font size should be between 32 and 44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171450" indent="-171450">
              <a:buFont typeface="Arial" panose="020B0604020202020204" pitchFamily="34" charset="0"/>
              <a:buChar char="•"/>
            </a:pPr>
            <a:r>
              <a:rPr lang="en-GB"/>
              <a:t>Content font size should be between </a:t>
            </a:r>
            <a:r>
              <a:rPr lang="en-GB" b="1"/>
              <a:t>28 and 30</a:t>
            </a:r>
          </a:p>
          <a:p>
            <a:pPr marL="171450" indent="-171450">
              <a:buFont typeface="Arial" panose="020B0604020202020204" pitchFamily="34" charset="0"/>
              <a:buChar char="•"/>
            </a:pPr>
            <a:r>
              <a:rPr lang="en-GB"/>
              <a:t>Use sans serif fonts like this one (Verdana), they are not dented are more difficult to mistake for one another. </a:t>
            </a:r>
            <a:r>
              <a:rPr lang="en-GB" b="1"/>
              <a:t>Verdana and Arial </a:t>
            </a:r>
            <a:r>
              <a:rPr lang="en-GB"/>
              <a:t>are good examples</a:t>
            </a:r>
          </a:p>
          <a:p>
            <a:pPr marL="171450" indent="-171450">
              <a:buFont typeface="Arial" panose="020B0604020202020204" pitchFamily="34" charset="0"/>
              <a:buChar char="•"/>
            </a:pPr>
            <a:r>
              <a:rPr lang="en-GB"/>
              <a:t>Do </a:t>
            </a:r>
            <a:r>
              <a:rPr lang="en-GB" b="1"/>
              <a:t>not write in all CAPITALS </a:t>
            </a:r>
            <a:r>
              <a:rPr lang="en-GB"/>
              <a:t>as it can be more difficult to read for people and screen reading software.</a:t>
            </a:r>
          </a:p>
          <a:p>
            <a:pPr marL="171450" indent="-171450">
              <a:buFont typeface="Arial" panose="020B0604020202020204" pitchFamily="34" charset="0"/>
              <a:buChar char="•"/>
            </a:pPr>
            <a:r>
              <a:rPr lang="en-GB"/>
              <a:t>Bear in mind that this template is already formatted for accessibility, so please try to follow it or copy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Marcador de número de diapositiva 3">
            <a:extLst>
              <a:ext uri="{FF2B5EF4-FFF2-40B4-BE49-F238E27FC236}">
                <a16:creationId xmlns:a16="http://schemas.microsoft.com/office/drawing/2014/main" id="{538DBC97-89C9-F769-8D36-6794A9841A68}"/>
              </a:ext>
            </a:extLst>
          </p:cNvPr>
          <p:cNvSpPr>
            <a:spLocks noGrp="1"/>
          </p:cNvSpPr>
          <p:nvPr>
            <p:ph type="sldNum" sz="quarter" idx="5"/>
          </p:nvPr>
        </p:nvSpPr>
        <p:spPr/>
        <p:txBody>
          <a:bodyPr/>
          <a:lstStyle/>
          <a:p>
            <a:fld id="{F912499B-4618-2446-9AA3-CB57C6C01E1B}" type="slidenum">
              <a:rPr lang="en-GB" smtClean="0"/>
              <a:t>18</a:t>
            </a:fld>
            <a:endParaRPr lang="en-GB"/>
          </a:p>
        </p:txBody>
      </p:sp>
    </p:spTree>
    <p:extLst>
      <p:ext uri="{BB962C8B-B14F-4D97-AF65-F5344CB8AC3E}">
        <p14:creationId xmlns:p14="http://schemas.microsoft.com/office/powerpoint/2010/main" val="268244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C289A-F108-CE01-699C-BFC8331B174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230B8A5-1D1A-0880-4F09-EA7E682B7FB8}"/>
              </a:ext>
            </a:extLst>
          </p:cNvPr>
          <p:cNvSpPr>
            <a:spLocks noGrp="1" noRot="1" noChangeAspect="1"/>
          </p:cNvSpPr>
          <p:nvPr>
            <p:ph type="sldImg"/>
          </p:nvPr>
        </p:nvSpPr>
        <p:spPr/>
        <p:txBody>
          <a:bodyPr/>
          <a:lstStyle/>
          <a:p>
            <a:endParaRPr lang="en-BE"/>
          </a:p>
        </p:txBody>
      </p:sp>
      <p:sp>
        <p:nvSpPr>
          <p:cNvPr id="3" name="Marcador de notas 2">
            <a:extLst>
              <a:ext uri="{FF2B5EF4-FFF2-40B4-BE49-F238E27FC236}">
                <a16:creationId xmlns:a16="http://schemas.microsoft.com/office/drawing/2014/main" id="{CB616D4B-50A0-1EFB-FC1A-116D811431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Title font size should be between 32 and 44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171450" indent="-171450">
              <a:buFont typeface="Arial" panose="020B0604020202020204" pitchFamily="34" charset="0"/>
              <a:buChar char="•"/>
            </a:pPr>
            <a:r>
              <a:rPr lang="en-GB"/>
              <a:t>Content font size should be between </a:t>
            </a:r>
            <a:r>
              <a:rPr lang="en-GB" b="1"/>
              <a:t>28 and 30</a:t>
            </a:r>
          </a:p>
          <a:p>
            <a:pPr marL="171450" indent="-171450">
              <a:buFont typeface="Arial" panose="020B0604020202020204" pitchFamily="34" charset="0"/>
              <a:buChar char="•"/>
            </a:pPr>
            <a:r>
              <a:rPr lang="en-GB"/>
              <a:t>Use sans serif fonts like this one (Verdana), they are not dented are more difficult to mistake for one another. </a:t>
            </a:r>
            <a:r>
              <a:rPr lang="en-GB" b="1"/>
              <a:t>Verdana and Arial </a:t>
            </a:r>
            <a:r>
              <a:rPr lang="en-GB"/>
              <a:t>are good examples</a:t>
            </a:r>
          </a:p>
          <a:p>
            <a:pPr marL="171450" indent="-171450">
              <a:buFont typeface="Arial" panose="020B0604020202020204" pitchFamily="34" charset="0"/>
              <a:buChar char="•"/>
            </a:pPr>
            <a:r>
              <a:rPr lang="en-GB"/>
              <a:t>Do </a:t>
            </a:r>
            <a:r>
              <a:rPr lang="en-GB" b="1"/>
              <a:t>not write in all CAPITALS </a:t>
            </a:r>
            <a:r>
              <a:rPr lang="en-GB"/>
              <a:t>as it can be more difficult to read for people and screen reading software.</a:t>
            </a:r>
          </a:p>
          <a:p>
            <a:pPr marL="171450" indent="-171450">
              <a:buFont typeface="Arial" panose="020B0604020202020204" pitchFamily="34" charset="0"/>
              <a:buChar char="•"/>
            </a:pPr>
            <a:r>
              <a:rPr lang="en-GB"/>
              <a:t>Bear in mind that this template is already formatted for accessibility, so please try to follow it or copy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Marcador de número de diapositiva 3">
            <a:extLst>
              <a:ext uri="{FF2B5EF4-FFF2-40B4-BE49-F238E27FC236}">
                <a16:creationId xmlns:a16="http://schemas.microsoft.com/office/drawing/2014/main" id="{E31DD05C-9CAF-D907-0FD8-A7875FC72D43}"/>
              </a:ext>
            </a:extLst>
          </p:cNvPr>
          <p:cNvSpPr>
            <a:spLocks noGrp="1"/>
          </p:cNvSpPr>
          <p:nvPr>
            <p:ph type="sldNum" sz="quarter" idx="5"/>
          </p:nvPr>
        </p:nvSpPr>
        <p:spPr/>
        <p:txBody>
          <a:bodyPr/>
          <a:lstStyle/>
          <a:p>
            <a:fld id="{F912499B-4618-2446-9AA3-CB57C6C01E1B}" type="slidenum">
              <a:rPr lang="en-GB" smtClean="0"/>
              <a:t>19</a:t>
            </a:fld>
            <a:endParaRPr lang="en-GB"/>
          </a:p>
        </p:txBody>
      </p:sp>
    </p:spTree>
    <p:extLst>
      <p:ext uri="{BB962C8B-B14F-4D97-AF65-F5344CB8AC3E}">
        <p14:creationId xmlns:p14="http://schemas.microsoft.com/office/powerpoint/2010/main" val="1507020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BE"/>
          </a:p>
        </p:txBody>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1"/>
              <a:t>Accessible </a:t>
            </a:r>
            <a:r>
              <a:rPr lang="fr-BE" b="1" err="1"/>
              <a:t>Layouts</a:t>
            </a:r>
            <a:endParaRPr lang="fr-BE" b="1"/>
          </a:p>
          <a:p>
            <a:pPr marL="0" marR="0" lvl="0" indent="0" algn="l" defTabSz="914400" rtl="0" eaLnBrk="1" fontAlgn="auto" latinLnBrk="0" hangingPunct="1">
              <a:lnSpc>
                <a:spcPct val="100000"/>
              </a:lnSpc>
              <a:spcBef>
                <a:spcPts val="0"/>
              </a:spcBef>
              <a:spcAft>
                <a:spcPts val="0"/>
              </a:spcAft>
              <a:buClrTx/>
              <a:buSzTx/>
              <a:buFontTx/>
              <a:buNone/>
              <a:tabLst/>
              <a:defRPr/>
            </a:pPr>
            <a:endParaRPr lang="fr-BE" b="1"/>
          </a:p>
          <a:p>
            <a:r>
              <a:rPr lang="en-GB"/>
              <a:t>Pre-set templates are designed with accessibility in mind, and so is this one.</a:t>
            </a:r>
            <a:br>
              <a:rPr lang="en-GB"/>
            </a:br>
            <a:endParaRPr lang="en-GB"/>
          </a:p>
          <a:p>
            <a:pPr marL="171450" indent="-171450">
              <a:buFont typeface="Arial" panose="020B0604020202020204" pitchFamily="34" charset="0"/>
              <a:buChar char="•"/>
            </a:pPr>
            <a:r>
              <a:rPr lang="en-GB" b="1"/>
              <a:t>Single text boxes </a:t>
            </a:r>
            <a:r>
              <a:rPr lang="en-GB"/>
              <a:t>per slide makes content more compatible with external software</a:t>
            </a:r>
          </a:p>
          <a:p>
            <a:pPr marL="171450" indent="-171450">
              <a:buFont typeface="Arial" panose="020B0604020202020204" pitchFamily="34" charset="0"/>
              <a:buChar char="•"/>
            </a:pPr>
            <a:r>
              <a:rPr lang="en-GB" b="1"/>
              <a:t>Simple background </a:t>
            </a:r>
            <a:r>
              <a:rPr lang="en-GB"/>
              <a:t>allows high contrast differentiation with the text making it easier to 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Marcador de número de diapositiva 3"/>
          <p:cNvSpPr>
            <a:spLocks noGrp="1"/>
          </p:cNvSpPr>
          <p:nvPr>
            <p:ph type="sldNum" sz="quarter" idx="5"/>
          </p:nvPr>
        </p:nvSpPr>
        <p:spPr/>
        <p:txBody>
          <a:bodyPr/>
          <a:lstStyle/>
          <a:p>
            <a:fld id="{F912499B-4618-2446-9AA3-CB57C6C01E1B}" type="slidenum">
              <a:rPr lang="en-GB" smtClean="0"/>
              <a:t>20</a:t>
            </a:fld>
            <a:endParaRPr lang="en-GB"/>
          </a:p>
        </p:txBody>
      </p:sp>
    </p:spTree>
    <p:extLst>
      <p:ext uri="{BB962C8B-B14F-4D97-AF65-F5344CB8AC3E}">
        <p14:creationId xmlns:p14="http://schemas.microsoft.com/office/powerpoint/2010/main" val="307677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BE"/>
          </a:p>
        </p:txBody>
      </p:sp>
      <p:sp>
        <p:nvSpPr>
          <p:cNvPr id="3" name="Marcador de notas 2"/>
          <p:cNvSpPr>
            <a:spLocks noGrp="1"/>
          </p:cNvSpPr>
          <p:nvPr>
            <p:ph type="body" idx="1"/>
          </p:nvPr>
        </p:nvSpPr>
        <p:spPr/>
        <p:txBody>
          <a:bodyPr/>
          <a:lstStyle/>
          <a:p>
            <a:r>
              <a:rPr lang="en-GB"/>
              <a:t>How to structure your PowerPoint – some tips (1/2)</a:t>
            </a:r>
          </a:p>
          <a:p>
            <a:endParaRPr lang="en-GB"/>
          </a:p>
          <a:p>
            <a:pPr marL="457200" indent="-457200">
              <a:buFont typeface="Arial" panose="020B0604020202020204" pitchFamily="34" charset="0"/>
              <a:buChar char="•"/>
            </a:pPr>
            <a:r>
              <a:rPr lang="en-GB" b="1"/>
              <a:t>Keep your slides concise</a:t>
            </a:r>
            <a:r>
              <a:rPr lang="en-GB"/>
              <a:t>. Avoid overloading them with too much content, or they will be hard to follow.</a:t>
            </a:r>
          </a:p>
          <a:p>
            <a:pPr marL="457200" indent="-457200">
              <a:buFont typeface="Arial" panose="020B0604020202020204" pitchFamily="34" charset="0"/>
              <a:buChar char="•"/>
            </a:pPr>
            <a:r>
              <a:rPr lang="en-GB"/>
              <a:t>Enhance your presentation by </a:t>
            </a:r>
            <a:r>
              <a:rPr lang="en-GB" b="1"/>
              <a:t>incorporating visuals, maps, and charts to make the content more </a:t>
            </a:r>
            <a:r>
              <a:rPr lang="es-ES" b="0" i="0" u="none" strike="noStrike" err="1">
                <a:solidFill>
                  <a:srgbClr val="000000"/>
                </a:solidFill>
                <a:effectLst/>
                <a:latin typeface="-webkit-standard"/>
              </a:rPr>
              <a:t>straightforward</a:t>
            </a:r>
            <a:r>
              <a:rPr lang="en-GB"/>
              <a:t>. However, if these elements are not purely decorative, be sure to describe them to the audience.</a:t>
            </a:r>
          </a:p>
          <a:p>
            <a:endParaRPr lang="en-GB"/>
          </a:p>
        </p:txBody>
      </p:sp>
      <p:sp>
        <p:nvSpPr>
          <p:cNvPr id="4" name="Marcador de número de diapositiva 3"/>
          <p:cNvSpPr>
            <a:spLocks noGrp="1"/>
          </p:cNvSpPr>
          <p:nvPr>
            <p:ph type="sldNum" sz="quarter" idx="5"/>
          </p:nvPr>
        </p:nvSpPr>
        <p:spPr/>
        <p:txBody>
          <a:bodyPr/>
          <a:lstStyle/>
          <a:p>
            <a:fld id="{F912499B-4618-2446-9AA3-CB57C6C01E1B}" type="slidenum">
              <a:rPr lang="en-GB" smtClean="0"/>
              <a:t>2</a:t>
            </a:fld>
            <a:endParaRPr lang="en-GB"/>
          </a:p>
        </p:txBody>
      </p:sp>
    </p:spTree>
    <p:extLst>
      <p:ext uri="{BB962C8B-B14F-4D97-AF65-F5344CB8AC3E}">
        <p14:creationId xmlns:p14="http://schemas.microsoft.com/office/powerpoint/2010/main" val="1237992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BE"/>
          </a:p>
        </p:txBody>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(2/2) If you use 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r>
              <a:rPr lang="en-GB"/>
              <a:t>This is another slide example without an image option, where one has been added. </a:t>
            </a:r>
          </a:p>
          <a:p>
            <a:r>
              <a:rPr lang="en-GB"/>
              <a:t>Please, remember to credit the photographer or the source of the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a:t>Image at the left side of the slide. Photo of the European Parliament's plenary session, which was completely full during the European Parliament of Persons with Disabilities in 2023</a:t>
            </a:r>
          </a:p>
          <a:p>
            <a:endParaRPr lang="en-GB"/>
          </a:p>
          <a:p>
            <a:endParaRPr lang="en-GB"/>
          </a:p>
          <a:p>
            <a:r>
              <a:rPr lang="en-GB"/>
              <a:t>Credit to Michael Chia</a:t>
            </a:r>
          </a:p>
        </p:txBody>
      </p:sp>
      <p:sp>
        <p:nvSpPr>
          <p:cNvPr id="4" name="Marcador de número de diapositiva 3"/>
          <p:cNvSpPr>
            <a:spLocks noGrp="1"/>
          </p:cNvSpPr>
          <p:nvPr>
            <p:ph type="sldNum" sz="quarter" idx="5"/>
          </p:nvPr>
        </p:nvSpPr>
        <p:spPr/>
        <p:txBody>
          <a:bodyPr/>
          <a:lstStyle/>
          <a:p>
            <a:fld id="{F912499B-4618-2446-9AA3-CB57C6C01E1B}" type="slidenum">
              <a:rPr lang="en-GB" smtClean="0"/>
              <a:t>21</a:t>
            </a:fld>
            <a:endParaRPr lang="en-GB"/>
          </a:p>
        </p:txBody>
      </p:sp>
    </p:spTree>
    <p:extLst>
      <p:ext uri="{BB962C8B-B14F-4D97-AF65-F5344CB8AC3E}">
        <p14:creationId xmlns:p14="http://schemas.microsoft.com/office/powerpoint/2010/main" val="3139680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7A058-475F-D159-5EE4-D1B4C036790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96C46AF-3151-5265-ED6C-3739EE4F86BA}"/>
              </a:ext>
            </a:extLst>
          </p:cNvPr>
          <p:cNvSpPr>
            <a:spLocks noGrp="1" noRot="1" noChangeAspect="1"/>
          </p:cNvSpPr>
          <p:nvPr>
            <p:ph type="sldImg"/>
          </p:nvPr>
        </p:nvSpPr>
        <p:spPr/>
        <p:txBody>
          <a:bodyPr/>
          <a:lstStyle/>
          <a:p>
            <a:endParaRPr lang="en-BE"/>
          </a:p>
        </p:txBody>
      </p:sp>
      <p:sp>
        <p:nvSpPr>
          <p:cNvPr id="3" name="Marcador de notas 2">
            <a:extLst>
              <a:ext uri="{FF2B5EF4-FFF2-40B4-BE49-F238E27FC236}">
                <a16:creationId xmlns:a16="http://schemas.microsoft.com/office/drawing/2014/main" id="{29BDEB0A-C7EC-6129-9D88-46434C0819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1"/>
              <a:t>Accessible </a:t>
            </a:r>
            <a:r>
              <a:rPr lang="fr-BE" b="1" err="1"/>
              <a:t>Layouts</a:t>
            </a:r>
            <a:endParaRPr lang="fr-BE" b="1"/>
          </a:p>
          <a:p>
            <a:pPr marL="0" marR="0" lvl="0" indent="0" algn="l" defTabSz="914400" rtl="0" eaLnBrk="1" fontAlgn="auto" latinLnBrk="0" hangingPunct="1">
              <a:lnSpc>
                <a:spcPct val="100000"/>
              </a:lnSpc>
              <a:spcBef>
                <a:spcPts val="0"/>
              </a:spcBef>
              <a:spcAft>
                <a:spcPts val="0"/>
              </a:spcAft>
              <a:buClrTx/>
              <a:buSzTx/>
              <a:buFontTx/>
              <a:buNone/>
              <a:tabLst/>
              <a:defRPr/>
            </a:pPr>
            <a:endParaRPr lang="fr-BE" b="1"/>
          </a:p>
          <a:p>
            <a:r>
              <a:rPr lang="en-GB"/>
              <a:t>Pre-set templates are designed with accessibility in mind, and so is this one.</a:t>
            </a:r>
            <a:br>
              <a:rPr lang="en-GB"/>
            </a:br>
            <a:endParaRPr lang="en-GB"/>
          </a:p>
          <a:p>
            <a:pPr marL="171450" indent="-171450">
              <a:buFont typeface="Arial" panose="020B0604020202020204" pitchFamily="34" charset="0"/>
              <a:buChar char="•"/>
            </a:pPr>
            <a:r>
              <a:rPr lang="en-GB" b="1"/>
              <a:t>Single text boxes </a:t>
            </a:r>
            <a:r>
              <a:rPr lang="en-GB"/>
              <a:t>per slide makes content more compatible with external software</a:t>
            </a:r>
          </a:p>
          <a:p>
            <a:pPr marL="171450" indent="-171450">
              <a:buFont typeface="Arial" panose="020B0604020202020204" pitchFamily="34" charset="0"/>
              <a:buChar char="•"/>
            </a:pPr>
            <a:r>
              <a:rPr lang="en-GB" b="1"/>
              <a:t>Simple background </a:t>
            </a:r>
            <a:r>
              <a:rPr lang="en-GB"/>
              <a:t>allows high contrast differentiation with the text making it easier to 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Marcador de número de diapositiva 3">
            <a:extLst>
              <a:ext uri="{FF2B5EF4-FFF2-40B4-BE49-F238E27FC236}">
                <a16:creationId xmlns:a16="http://schemas.microsoft.com/office/drawing/2014/main" id="{A8AF7FEB-8816-3203-0125-531C08BDB54D}"/>
              </a:ext>
            </a:extLst>
          </p:cNvPr>
          <p:cNvSpPr>
            <a:spLocks noGrp="1"/>
          </p:cNvSpPr>
          <p:nvPr>
            <p:ph type="sldNum" sz="quarter" idx="5"/>
          </p:nvPr>
        </p:nvSpPr>
        <p:spPr/>
        <p:txBody>
          <a:bodyPr/>
          <a:lstStyle/>
          <a:p>
            <a:fld id="{F912499B-4618-2446-9AA3-CB57C6C01E1B}" type="slidenum">
              <a:rPr lang="en-GB" smtClean="0"/>
              <a:t>22</a:t>
            </a:fld>
            <a:endParaRPr lang="en-GB"/>
          </a:p>
        </p:txBody>
      </p:sp>
    </p:spTree>
    <p:extLst>
      <p:ext uri="{BB962C8B-B14F-4D97-AF65-F5344CB8AC3E}">
        <p14:creationId xmlns:p14="http://schemas.microsoft.com/office/powerpoint/2010/main" val="2682111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23A5E-0822-D07F-E78F-5B98A9BA0C5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961C79E-F9B7-DF21-A7F8-27A7AC31F0C5}"/>
              </a:ext>
            </a:extLst>
          </p:cNvPr>
          <p:cNvSpPr>
            <a:spLocks noGrp="1" noRot="1" noChangeAspect="1"/>
          </p:cNvSpPr>
          <p:nvPr>
            <p:ph type="sldImg"/>
          </p:nvPr>
        </p:nvSpPr>
        <p:spPr/>
        <p:txBody>
          <a:bodyPr/>
          <a:lstStyle/>
          <a:p>
            <a:endParaRPr lang="en-BE"/>
          </a:p>
        </p:txBody>
      </p:sp>
      <p:sp>
        <p:nvSpPr>
          <p:cNvPr id="3" name="Marcador de notas 2">
            <a:extLst>
              <a:ext uri="{FF2B5EF4-FFF2-40B4-BE49-F238E27FC236}">
                <a16:creationId xmlns:a16="http://schemas.microsoft.com/office/drawing/2014/main" id="{E3A2DFB7-3E1E-F369-E1CA-BEB4B9CE51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1"/>
              <a:t>Accessible </a:t>
            </a:r>
            <a:r>
              <a:rPr lang="fr-BE" b="1" err="1"/>
              <a:t>Layouts</a:t>
            </a:r>
            <a:endParaRPr lang="fr-BE" b="1"/>
          </a:p>
          <a:p>
            <a:pPr marL="0" marR="0" lvl="0" indent="0" algn="l" defTabSz="914400" rtl="0" eaLnBrk="1" fontAlgn="auto" latinLnBrk="0" hangingPunct="1">
              <a:lnSpc>
                <a:spcPct val="100000"/>
              </a:lnSpc>
              <a:spcBef>
                <a:spcPts val="0"/>
              </a:spcBef>
              <a:spcAft>
                <a:spcPts val="0"/>
              </a:spcAft>
              <a:buClrTx/>
              <a:buSzTx/>
              <a:buFontTx/>
              <a:buNone/>
              <a:tabLst/>
              <a:defRPr/>
            </a:pPr>
            <a:endParaRPr lang="fr-BE" b="1"/>
          </a:p>
          <a:p>
            <a:r>
              <a:rPr lang="en-GB"/>
              <a:t>Pre-set templates are designed with accessibility in mind, and so is this one.</a:t>
            </a:r>
            <a:br>
              <a:rPr lang="en-GB"/>
            </a:br>
            <a:endParaRPr lang="en-GB"/>
          </a:p>
          <a:p>
            <a:pPr marL="171450" indent="-171450">
              <a:buFont typeface="Arial" panose="020B0604020202020204" pitchFamily="34" charset="0"/>
              <a:buChar char="•"/>
            </a:pPr>
            <a:r>
              <a:rPr lang="en-GB" b="1"/>
              <a:t>Single text boxes </a:t>
            </a:r>
            <a:r>
              <a:rPr lang="en-GB"/>
              <a:t>per slide makes content more compatible with external software</a:t>
            </a:r>
          </a:p>
          <a:p>
            <a:pPr marL="171450" indent="-171450">
              <a:buFont typeface="Arial" panose="020B0604020202020204" pitchFamily="34" charset="0"/>
              <a:buChar char="•"/>
            </a:pPr>
            <a:r>
              <a:rPr lang="en-GB" b="1"/>
              <a:t>Simple background </a:t>
            </a:r>
            <a:r>
              <a:rPr lang="en-GB"/>
              <a:t>allows high contrast differentiation with the text making it easier to 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Marcador de número de diapositiva 3">
            <a:extLst>
              <a:ext uri="{FF2B5EF4-FFF2-40B4-BE49-F238E27FC236}">
                <a16:creationId xmlns:a16="http://schemas.microsoft.com/office/drawing/2014/main" id="{B830A07B-6258-1766-EAFC-D2BCE0C0C3F7}"/>
              </a:ext>
            </a:extLst>
          </p:cNvPr>
          <p:cNvSpPr>
            <a:spLocks noGrp="1"/>
          </p:cNvSpPr>
          <p:nvPr>
            <p:ph type="sldNum" sz="quarter" idx="5"/>
          </p:nvPr>
        </p:nvSpPr>
        <p:spPr/>
        <p:txBody>
          <a:bodyPr/>
          <a:lstStyle/>
          <a:p>
            <a:fld id="{F912499B-4618-2446-9AA3-CB57C6C01E1B}" type="slidenum">
              <a:rPr lang="en-GB" smtClean="0"/>
              <a:t>23</a:t>
            </a:fld>
            <a:endParaRPr lang="en-GB"/>
          </a:p>
        </p:txBody>
      </p:sp>
    </p:spTree>
    <p:extLst>
      <p:ext uri="{BB962C8B-B14F-4D97-AF65-F5344CB8AC3E}">
        <p14:creationId xmlns:p14="http://schemas.microsoft.com/office/powerpoint/2010/main" val="1365752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0C993-0043-75EA-C900-0468EAE98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942E8-A4C6-0031-36A9-2C7565545528}"/>
              </a:ext>
            </a:extLst>
          </p:cNvPr>
          <p:cNvSpPr>
            <a:spLocks noGrp="1" noRot="1" noChangeAspect="1"/>
          </p:cNvSpPr>
          <p:nvPr>
            <p:ph type="sldImg"/>
          </p:nvPr>
        </p:nvSpPr>
        <p:spPr/>
        <p:txBody>
          <a:bodyPr/>
          <a:lstStyle/>
          <a:p>
            <a:endParaRPr lang="en-BE"/>
          </a:p>
        </p:txBody>
      </p:sp>
      <p:sp>
        <p:nvSpPr>
          <p:cNvPr id="3" name="Notes Placeholder 2">
            <a:extLst>
              <a:ext uri="{FF2B5EF4-FFF2-40B4-BE49-F238E27FC236}">
                <a16:creationId xmlns:a16="http://schemas.microsoft.com/office/drawing/2014/main" id="{869C762A-2134-9F97-BCA8-120F47BDE9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2006E5-6F6B-C0EA-1A74-B93881E9423B}"/>
              </a:ext>
            </a:extLst>
          </p:cNvPr>
          <p:cNvSpPr>
            <a:spLocks noGrp="1"/>
          </p:cNvSpPr>
          <p:nvPr>
            <p:ph type="sldNum" sz="quarter" idx="5"/>
          </p:nvPr>
        </p:nvSpPr>
        <p:spPr/>
        <p:txBody>
          <a:bodyPr/>
          <a:lstStyle/>
          <a:p>
            <a:fld id="{F912499B-4618-2446-9AA3-CB57C6C01E1B}" type="slidenum">
              <a:rPr lang="en-GB" smtClean="0"/>
              <a:t>24</a:t>
            </a:fld>
            <a:endParaRPr lang="en-GB"/>
          </a:p>
        </p:txBody>
      </p:sp>
    </p:spTree>
    <p:extLst>
      <p:ext uri="{BB962C8B-B14F-4D97-AF65-F5344CB8AC3E}">
        <p14:creationId xmlns:p14="http://schemas.microsoft.com/office/powerpoint/2010/main" val="1608400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BE"/>
          </a:p>
        </p:txBody>
      </p:sp>
      <p:sp>
        <p:nvSpPr>
          <p:cNvPr id="3" name="Marcador de notas 2"/>
          <p:cNvSpPr>
            <a:spLocks noGrp="1"/>
          </p:cNvSpPr>
          <p:nvPr>
            <p:ph type="body" idx="1"/>
          </p:nvPr>
        </p:nvSpPr>
        <p:spPr/>
        <p:txBody>
          <a:bodyPr/>
          <a:lstStyle/>
          <a:p>
            <a:r>
              <a:rPr lang="en-GB"/>
              <a:t>Final slide Thank you!</a:t>
            </a:r>
          </a:p>
          <a:p>
            <a:r>
              <a:rPr lang="en-GB"/>
              <a:t>Special thanks to:</a:t>
            </a:r>
            <a:br>
              <a:rPr lang="en-GB"/>
            </a:br>
            <a:r>
              <a:rPr lang="en-GB"/>
              <a:t>Follow us on social media @</a:t>
            </a:r>
            <a:r>
              <a:rPr lang="en-GB" err="1"/>
              <a:t>MyEDF</a:t>
            </a:r>
            <a:endParaRPr lang="en-GB"/>
          </a:p>
        </p:txBody>
      </p:sp>
      <p:sp>
        <p:nvSpPr>
          <p:cNvPr id="4" name="Marcador de número de diapositiva 3"/>
          <p:cNvSpPr>
            <a:spLocks noGrp="1"/>
          </p:cNvSpPr>
          <p:nvPr>
            <p:ph type="sldNum" sz="quarter" idx="5"/>
          </p:nvPr>
        </p:nvSpPr>
        <p:spPr/>
        <p:txBody>
          <a:bodyPr/>
          <a:lstStyle/>
          <a:p>
            <a:fld id="{F912499B-4618-2446-9AA3-CB57C6C01E1B}" type="slidenum">
              <a:rPr lang="en-GB" smtClean="0"/>
              <a:t>25</a:t>
            </a:fld>
            <a:endParaRPr lang="en-GB"/>
          </a:p>
        </p:txBody>
      </p:sp>
    </p:spTree>
    <p:extLst>
      <p:ext uri="{BB962C8B-B14F-4D97-AF65-F5344CB8AC3E}">
        <p14:creationId xmlns:p14="http://schemas.microsoft.com/office/powerpoint/2010/main" val="120582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C26D8-D778-E31D-5B2F-AE88535947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19F4136-5128-E187-D335-5CC38D2F09EF}"/>
              </a:ext>
            </a:extLst>
          </p:cNvPr>
          <p:cNvSpPr>
            <a:spLocks noGrp="1" noRot="1" noChangeAspect="1"/>
          </p:cNvSpPr>
          <p:nvPr>
            <p:ph type="sldImg"/>
          </p:nvPr>
        </p:nvSpPr>
        <p:spPr/>
        <p:txBody>
          <a:bodyPr/>
          <a:lstStyle/>
          <a:p>
            <a:endParaRPr lang="en-BE"/>
          </a:p>
        </p:txBody>
      </p:sp>
      <p:sp>
        <p:nvSpPr>
          <p:cNvPr id="3" name="Marcador de notas 2">
            <a:extLst>
              <a:ext uri="{FF2B5EF4-FFF2-40B4-BE49-F238E27FC236}">
                <a16:creationId xmlns:a16="http://schemas.microsoft.com/office/drawing/2014/main" id="{4EBFA084-4BA7-35DF-F9B2-84EBAA3B72A6}"/>
              </a:ext>
            </a:extLst>
          </p:cNvPr>
          <p:cNvSpPr>
            <a:spLocks noGrp="1"/>
          </p:cNvSpPr>
          <p:nvPr>
            <p:ph type="body" idx="1"/>
          </p:nvPr>
        </p:nvSpPr>
        <p:spPr/>
        <p:txBody>
          <a:bodyPr/>
          <a:lstStyle/>
          <a:p>
            <a:r>
              <a:rPr lang="en-GB"/>
              <a:t>How to structure your PowerPoint – some tips (1/2)</a:t>
            </a:r>
          </a:p>
          <a:p>
            <a:endParaRPr lang="en-GB"/>
          </a:p>
          <a:p>
            <a:pPr marL="457200" indent="-457200">
              <a:buFont typeface="Arial" panose="020B0604020202020204" pitchFamily="34" charset="0"/>
              <a:buChar char="•"/>
            </a:pPr>
            <a:r>
              <a:rPr lang="en-GB" b="1"/>
              <a:t>Keep your slides concise</a:t>
            </a:r>
            <a:r>
              <a:rPr lang="en-GB"/>
              <a:t>. Avoid overloading them with too much content, or they will be hard to follow.</a:t>
            </a:r>
          </a:p>
          <a:p>
            <a:pPr marL="457200" indent="-457200">
              <a:buFont typeface="Arial" panose="020B0604020202020204" pitchFamily="34" charset="0"/>
              <a:buChar char="•"/>
            </a:pPr>
            <a:r>
              <a:rPr lang="en-GB"/>
              <a:t>Enhance your presentation by </a:t>
            </a:r>
            <a:r>
              <a:rPr lang="en-GB" b="1"/>
              <a:t>incorporating visuals, maps, and charts to make the content more </a:t>
            </a:r>
            <a:r>
              <a:rPr lang="es-ES" b="0" i="0" u="none" strike="noStrike" err="1">
                <a:solidFill>
                  <a:srgbClr val="000000"/>
                </a:solidFill>
                <a:effectLst/>
                <a:latin typeface="-webkit-standard"/>
              </a:rPr>
              <a:t>straightforward</a:t>
            </a:r>
            <a:r>
              <a:rPr lang="en-GB"/>
              <a:t>. However, if these elements are not purely decorative, be sure to describe them to the audience.</a:t>
            </a:r>
          </a:p>
          <a:p>
            <a:endParaRPr lang="en-GB"/>
          </a:p>
        </p:txBody>
      </p:sp>
      <p:sp>
        <p:nvSpPr>
          <p:cNvPr id="4" name="Marcador de número de diapositiva 3">
            <a:extLst>
              <a:ext uri="{FF2B5EF4-FFF2-40B4-BE49-F238E27FC236}">
                <a16:creationId xmlns:a16="http://schemas.microsoft.com/office/drawing/2014/main" id="{D3837551-60F8-CC25-2396-6C59F6CB95D8}"/>
              </a:ext>
            </a:extLst>
          </p:cNvPr>
          <p:cNvSpPr>
            <a:spLocks noGrp="1"/>
          </p:cNvSpPr>
          <p:nvPr>
            <p:ph type="sldNum" sz="quarter" idx="5"/>
          </p:nvPr>
        </p:nvSpPr>
        <p:spPr/>
        <p:txBody>
          <a:bodyPr/>
          <a:lstStyle/>
          <a:p>
            <a:fld id="{F912499B-4618-2446-9AA3-CB57C6C01E1B}" type="slidenum">
              <a:rPr lang="en-GB" smtClean="0"/>
              <a:t>3</a:t>
            </a:fld>
            <a:endParaRPr lang="en-GB"/>
          </a:p>
        </p:txBody>
      </p:sp>
    </p:spTree>
    <p:extLst>
      <p:ext uri="{BB962C8B-B14F-4D97-AF65-F5344CB8AC3E}">
        <p14:creationId xmlns:p14="http://schemas.microsoft.com/office/powerpoint/2010/main" val="365878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2EFEA-5D29-1190-B195-36BE5470A8D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EB8065E-8895-1359-37B6-68E5FDA9E714}"/>
              </a:ext>
            </a:extLst>
          </p:cNvPr>
          <p:cNvSpPr>
            <a:spLocks noGrp="1" noRot="1" noChangeAspect="1"/>
          </p:cNvSpPr>
          <p:nvPr>
            <p:ph type="sldImg"/>
          </p:nvPr>
        </p:nvSpPr>
        <p:spPr/>
        <p:txBody>
          <a:bodyPr/>
          <a:lstStyle/>
          <a:p>
            <a:endParaRPr lang="en-BE"/>
          </a:p>
        </p:txBody>
      </p:sp>
      <p:sp>
        <p:nvSpPr>
          <p:cNvPr id="3" name="Marcador de notas 2">
            <a:extLst>
              <a:ext uri="{FF2B5EF4-FFF2-40B4-BE49-F238E27FC236}">
                <a16:creationId xmlns:a16="http://schemas.microsoft.com/office/drawing/2014/main" id="{874C44D5-D7F3-C921-FAB9-95ED3F17DD42}"/>
              </a:ext>
            </a:extLst>
          </p:cNvPr>
          <p:cNvSpPr>
            <a:spLocks noGrp="1"/>
          </p:cNvSpPr>
          <p:nvPr>
            <p:ph type="body" idx="1"/>
          </p:nvPr>
        </p:nvSpPr>
        <p:spPr/>
        <p:txBody>
          <a:bodyPr/>
          <a:lstStyle/>
          <a:p>
            <a:r>
              <a:rPr lang="en-GB"/>
              <a:t>How to structure your PowerPoint – some tips (1/2)</a:t>
            </a:r>
          </a:p>
          <a:p>
            <a:endParaRPr lang="en-GB"/>
          </a:p>
          <a:p>
            <a:pPr marL="457200" indent="-457200">
              <a:buFont typeface="Arial" panose="020B0604020202020204" pitchFamily="34" charset="0"/>
              <a:buChar char="•"/>
            </a:pPr>
            <a:r>
              <a:rPr lang="en-GB" b="1"/>
              <a:t>Keep your slides concise</a:t>
            </a:r>
            <a:r>
              <a:rPr lang="en-GB"/>
              <a:t>. Avoid overloading them with too much content, or they will be hard to follow.</a:t>
            </a:r>
          </a:p>
          <a:p>
            <a:pPr marL="457200" indent="-457200">
              <a:buFont typeface="Arial" panose="020B0604020202020204" pitchFamily="34" charset="0"/>
              <a:buChar char="•"/>
            </a:pPr>
            <a:r>
              <a:rPr lang="en-GB"/>
              <a:t>Enhance your presentation by </a:t>
            </a:r>
            <a:r>
              <a:rPr lang="en-GB" b="1"/>
              <a:t>incorporating visuals, maps, and charts to make the content more </a:t>
            </a:r>
            <a:r>
              <a:rPr lang="es-ES" b="0" i="0" u="none" strike="noStrike" err="1">
                <a:solidFill>
                  <a:srgbClr val="000000"/>
                </a:solidFill>
                <a:effectLst/>
                <a:latin typeface="-webkit-standard"/>
              </a:rPr>
              <a:t>straightforward</a:t>
            </a:r>
            <a:r>
              <a:rPr lang="en-GB"/>
              <a:t>. However, if these elements are not purely decorative, be sure to describe them to the audience.</a:t>
            </a:r>
          </a:p>
          <a:p>
            <a:endParaRPr lang="en-GB"/>
          </a:p>
        </p:txBody>
      </p:sp>
      <p:sp>
        <p:nvSpPr>
          <p:cNvPr id="4" name="Marcador de número de diapositiva 3">
            <a:extLst>
              <a:ext uri="{FF2B5EF4-FFF2-40B4-BE49-F238E27FC236}">
                <a16:creationId xmlns:a16="http://schemas.microsoft.com/office/drawing/2014/main" id="{51297889-7985-38DC-2590-B18F3BD8001B}"/>
              </a:ext>
            </a:extLst>
          </p:cNvPr>
          <p:cNvSpPr>
            <a:spLocks noGrp="1"/>
          </p:cNvSpPr>
          <p:nvPr>
            <p:ph type="sldNum" sz="quarter" idx="5"/>
          </p:nvPr>
        </p:nvSpPr>
        <p:spPr/>
        <p:txBody>
          <a:bodyPr/>
          <a:lstStyle/>
          <a:p>
            <a:fld id="{F912499B-4618-2446-9AA3-CB57C6C01E1B}" type="slidenum">
              <a:rPr lang="en-GB" smtClean="0"/>
              <a:t>4</a:t>
            </a:fld>
            <a:endParaRPr lang="en-GB"/>
          </a:p>
        </p:txBody>
      </p:sp>
    </p:spTree>
    <p:extLst>
      <p:ext uri="{BB962C8B-B14F-4D97-AF65-F5344CB8AC3E}">
        <p14:creationId xmlns:p14="http://schemas.microsoft.com/office/powerpoint/2010/main" val="3885344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BE"/>
          </a:p>
        </p:txBody>
      </p:sp>
      <p:sp>
        <p:nvSpPr>
          <p:cNvPr id="3" name="Marcador de nota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t>New slides and structure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a:p>
          <a:p>
            <a:pPr algn="l"/>
            <a:r>
              <a:rPr lang="en-GB"/>
              <a:t>What you will find: </a:t>
            </a:r>
          </a:p>
          <a:p>
            <a:pPr marL="457200" indent="-457200" algn="l">
              <a:buFont typeface="Arial" panose="020B0604020202020204" pitchFamily="34" charset="0"/>
              <a:buChar char="•"/>
            </a:pPr>
            <a:r>
              <a:rPr lang="en-GB" b="0"/>
              <a:t>Types and format of the slides (and how to keep the preset format)</a:t>
            </a:r>
          </a:p>
          <a:p>
            <a:pPr marL="457200" indent="-457200" algn="l">
              <a:buFont typeface="Arial" panose="020B0604020202020204" pitchFamily="34" charset="0"/>
              <a:buChar char="•"/>
            </a:pPr>
            <a:r>
              <a:rPr lang="en-GB" b="0"/>
              <a:t>How to structure your Power Point</a:t>
            </a:r>
            <a:endParaRPr lang="en-GB" b="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Marcador de número de diapositiva 3"/>
          <p:cNvSpPr>
            <a:spLocks noGrp="1"/>
          </p:cNvSpPr>
          <p:nvPr>
            <p:ph type="sldNum" sz="quarter" idx="5"/>
          </p:nvPr>
        </p:nvSpPr>
        <p:spPr/>
        <p:txBody>
          <a:bodyPr/>
          <a:lstStyle/>
          <a:p>
            <a:fld id="{F912499B-4618-2446-9AA3-CB57C6C01E1B}" type="slidenum">
              <a:rPr lang="en-GB" smtClean="0"/>
              <a:t>5</a:t>
            </a:fld>
            <a:endParaRPr lang="en-GB"/>
          </a:p>
        </p:txBody>
      </p:sp>
    </p:spTree>
    <p:extLst>
      <p:ext uri="{BB962C8B-B14F-4D97-AF65-F5344CB8AC3E}">
        <p14:creationId xmlns:p14="http://schemas.microsoft.com/office/powerpoint/2010/main" val="30067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744C3-1970-CAA3-CCAE-A4FBF4EB593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EC0A7FD-2F97-2C40-978D-0619D17E2AF3}"/>
              </a:ext>
            </a:extLst>
          </p:cNvPr>
          <p:cNvSpPr>
            <a:spLocks noGrp="1" noRot="1" noChangeAspect="1"/>
          </p:cNvSpPr>
          <p:nvPr>
            <p:ph type="sldImg"/>
          </p:nvPr>
        </p:nvSpPr>
        <p:spPr/>
        <p:txBody>
          <a:bodyPr/>
          <a:lstStyle/>
          <a:p>
            <a:endParaRPr lang="en-BE"/>
          </a:p>
        </p:txBody>
      </p:sp>
      <p:sp>
        <p:nvSpPr>
          <p:cNvPr id="3" name="Marcador de notas 2">
            <a:extLst>
              <a:ext uri="{FF2B5EF4-FFF2-40B4-BE49-F238E27FC236}">
                <a16:creationId xmlns:a16="http://schemas.microsoft.com/office/drawing/2014/main" id="{051BDC5B-F62F-86D1-2094-5BB8D8D64657}"/>
              </a:ext>
            </a:extLst>
          </p:cNvPr>
          <p:cNvSpPr>
            <a:spLocks noGrp="1"/>
          </p:cNvSpPr>
          <p:nvPr>
            <p:ph type="body" idx="1"/>
          </p:nvPr>
        </p:nvSpPr>
        <p:spPr/>
        <p:txBody>
          <a:bodyPr/>
          <a:lstStyle/>
          <a:p>
            <a:r>
              <a:rPr lang="en-GB"/>
              <a:t>How to structure your PowerPoint – some tips (2/)</a:t>
            </a:r>
          </a:p>
          <a:p>
            <a:pPr marL="457200" indent="-457200">
              <a:buFont typeface="Arial" panose="020B0604020202020204" pitchFamily="34" charset="0"/>
              <a:buChar char="•"/>
            </a:pPr>
            <a:endParaRPr lang="en-GB" b="0"/>
          </a:p>
          <a:p>
            <a:pPr marL="457200" indent="-457200">
              <a:buFont typeface="Arial" panose="020B0604020202020204" pitchFamily="34" charset="0"/>
              <a:buChar char="•"/>
            </a:pPr>
            <a:r>
              <a:rPr lang="en-GB" b="1"/>
              <a:t>Use an introductory slide at the beginning of each new section </a:t>
            </a:r>
            <a:r>
              <a:rPr lang="en-GB"/>
              <a:t>to provide context and improve understanding.</a:t>
            </a:r>
          </a:p>
          <a:p>
            <a:pPr marL="457200" indent="-457200">
              <a:buFont typeface="Arial" panose="020B0604020202020204" pitchFamily="34" charset="0"/>
              <a:buChar char="•"/>
            </a:pPr>
            <a:r>
              <a:rPr lang="en-GB" b="1"/>
              <a:t>Include a summary slide at the end of every section </a:t>
            </a:r>
            <a:r>
              <a:rPr lang="en-GB"/>
              <a:t>to recap the main ideas of your presentation. This helps reinforce key points and ensures your audience stays on track.</a:t>
            </a:r>
          </a:p>
          <a:p>
            <a:endParaRPr lang="en-GB"/>
          </a:p>
        </p:txBody>
      </p:sp>
      <p:sp>
        <p:nvSpPr>
          <p:cNvPr id="4" name="Marcador de número de diapositiva 3">
            <a:extLst>
              <a:ext uri="{FF2B5EF4-FFF2-40B4-BE49-F238E27FC236}">
                <a16:creationId xmlns:a16="http://schemas.microsoft.com/office/drawing/2014/main" id="{4E1CDBCE-253B-7BAC-2E4F-B5B64D1F3190}"/>
              </a:ext>
            </a:extLst>
          </p:cNvPr>
          <p:cNvSpPr>
            <a:spLocks noGrp="1"/>
          </p:cNvSpPr>
          <p:nvPr>
            <p:ph type="sldNum" sz="quarter" idx="5"/>
          </p:nvPr>
        </p:nvSpPr>
        <p:spPr/>
        <p:txBody>
          <a:bodyPr/>
          <a:lstStyle/>
          <a:p>
            <a:fld id="{F912499B-4618-2446-9AA3-CB57C6C01E1B}" type="slidenum">
              <a:rPr lang="en-GB" smtClean="0"/>
              <a:t>6</a:t>
            </a:fld>
            <a:endParaRPr lang="en-GB"/>
          </a:p>
        </p:txBody>
      </p:sp>
    </p:spTree>
    <p:extLst>
      <p:ext uri="{BB962C8B-B14F-4D97-AF65-F5344CB8AC3E}">
        <p14:creationId xmlns:p14="http://schemas.microsoft.com/office/powerpoint/2010/main" val="128357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2421F-53C0-35A8-8985-6E83612FE69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AE4236D-AA8B-C2A7-E0DD-2D37E0A3A839}"/>
              </a:ext>
            </a:extLst>
          </p:cNvPr>
          <p:cNvSpPr>
            <a:spLocks noGrp="1" noRot="1" noChangeAspect="1"/>
          </p:cNvSpPr>
          <p:nvPr>
            <p:ph type="sldImg"/>
          </p:nvPr>
        </p:nvSpPr>
        <p:spPr/>
        <p:txBody>
          <a:bodyPr/>
          <a:lstStyle/>
          <a:p>
            <a:endParaRPr lang="en-BE"/>
          </a:p>
        </p:txBody>
      </p:sp>
      <p:sp>
        <p:nvSpPr>
          <p:cNvPr id="3" name="Marcador de notas 2">
            <a:extLst>
              <a:ext uri="{FF2B5EF4-FFF2-40B4-BE49-F238E27FC236}">
                <a16:creationId xmlns:a16="http://schemas.microsoft.com/office/drawing/2014/main" id="{D6EC6D86-A068-339B-AF93-EC6D5DF70C7C}"/>
              </a:ext>
            </a:extLst>
          </p:cNvPr>
          <p:cNvSpPr>
            <a:spLocks noGrp="1"/>
          </p:cNvSpPr>
          <p:nvPr>
            <p:ph type="body" idx="1"/>
          </p:nvPr>
        </p:nvSpPr>
        <p:spPr/>
        <p:txBody>
          <a:bodyPr/>
          <a:lstStyle/>
          <a:p>
            <a:r>
              <a:rPr lang="en-GB"/>
              <a:t>How to structure your PowerPoint – some tips (2/)</a:t>
            </a:r>
          </a:p>
          <a:p>
            <a:pPr marL="457200" indent="-457200">
              <a:buFont typeface="Arial" panose="020B0604020202020204" pitchFamily="34" charset="0"/>
              <a:buChar char="•"/>
            </a:pPr>
            <a:endParaRPr lang="en-GB" b="0"/>
          </a:p>
          <a:p>
            <a:pPr marL="457200" indent="-457200">
              <a:buFont typeface="Arial" panose="020B0604020202020204" pitchFamily="34" charset="0"/>
              <a:buChar char="•"/>
            </a:pPr>
            <a:r>
              <a:rPr lang="en-GB" b="1"/>
              <a:t>Use an introductory slide at the beginning of each new section </a:t>
            </a:r>
            <a:r>
              <a:rPr lang="en-GB"/>
              <a:t>to provide context and improve understanding.</a:t>
            </a:r>
          </a:p>
          <a:p>
            <a:pPr marL="457200" indent="-457200">
              <a:buFont typeface="Arial" panose="020B0604020202020204" pitchFamily="34" charset="0"/>
              <a:buChar char="•"/>
            </a:pPr>
            <a:r>
              <a:rPr lang="en-GB" b="1"/>
              <a:t>Include a summary slide at the end of every section </a:t>
            </a:r>
            <a:r>
              <a:rPr lang="en-GB"/>
              <a:t>to recap the main ideas of your presentation. This helps reinforce key points and ensures your audience stays on track.</a:t>
            </a:r>
          </a:p>
          <a:p>
            <a:endParaRPr lang="en-GB"/>
          </a:p>
        </p:txBody>
      </p:sp>
      <p:sp>
        <p:nvSpPr>
          <p:cNvPr id="4" name="Marcador de número de diapositiva 3">
            <a:extLst>
              <a:ext uri="{FF2B5EF4-FFF2-40B4-BE49-F238E27FC236}">
                <a16:creationId xmlns:a16="http://schemas.microsoft.com/office/drawing/2014/main" id="{835900ED-C7C2-2226-4E1C-B67B6D4D9E5B}"/>
              </a:ext>
            </a:extLst>
          </p:cNvPr>
          <p:cNvSpPr>
            <a:spLocks noGrp="1"/>
          </p:cNvSpPr>
          <p:nvPr>
            <p:ph type="sldNum" sz="quarter" idx="5"/>
          </p:nvPr>
        </p:nvSpPr>
        <p:spPr/>
        <p:txBody>
          <a:bodyPr/>
          <a:lstStyle/>
          <a:p>
            <a:fld id="{F912499B-4618-2446-9AA3-CB57C6C01E1B}" type="slidenum">
              <a:rPr lang="en-GB" smtClean="0"/>
              <a:t>7</a:t>
            </a:fld>
            <a:endParaRPr lang="en-GB"/>
          </a:p>
        </p:txBody>
      </p:sp>
    </p:spTree>
    <p:extLst>
      <p:ext uri="{BB962C8B-B14F-4D97-AF65-F5344CB8AC3E}">
        <p14:creationId xmlns:p14="http://schemas.microsoft.com/office/powerpoint/2010/main" val="66596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58A56-6349-E613-1344-AE573554E93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60D1C75-F023-A55C-9417-F765667CB0BF}"/>
              </a:ext>
            </a:extLst>
          </p:cNvPr>
          <p:cNvSpPr>
            <a:spLocks noGrp="1" noRot="1" noChangeAspect="1"/>
          </p:cNvSpPr>
          <p:nvPr>
            <p:ph type="sldImg"/>
          </p:nvPr>
        </p:nvSpPr>
        <p:spPr/>
        <p:txBody>
          <a:bodyPr/>
          <a:lstStyle/>
          <a:p>
            <a:endParaRPr lang="en-BE"/>
          </a:p>
        </p:txBody>
      </p:sp>
      <p:sp>
        <p:nvSpPr>
          <p:cNvPr id="3" name="Marcador de notas 2">
            <a:extLst>
              <a:ext uri="{FF2B5EF4-FFF2-40B4-BE49-F238E27FC236}">
                <a16:creationId xmlns:a16="http://schemas.microsoft.com/office/drawing/2014/main" id="{3E9CC416-0569-0AC3-97F2-935A7BF5457F}"/>
              </a:ext>
            </a:extLst>
          </p:cNvPr>
          <p:cNvSpPr>
            <a:spLocks noGrp="1"/>
          </p:cNvSpPr>
          <p:nvPr>
            <p:ph type="body" idx="1"/>
          </p:nvPr>
        </p:nvSpPr>
        <p:spPr/>
        <p:txBody>
          <a:bodyPr/>
          <a:lstStyle/>
          <a:p>
            <a:r>
              <a:rPr lang="en-GB"/>
              <a:t>How to structure your PowerPoint – some tips (2/)</a:t>
            </a:r>
          </a:p>
          <a:p>
            <a:pPr marL="457200" indent="-457200">
              <a:buFont typeface="Arial" panose="020B0604020202020204" pitchFamily="34" charset="0"/>
              <a:buChar char="•"/>
            </a:pPr>
            <a:endParaRPr lang="en-GB" b="0"/>
          </a:p>
          <a:p>
            <a:pPr marL="457200" indent="-457200">
              <a:buFont typeface="Arial" panose="020B0604020202020204" pitchFamily="34" charset="0"/>
              <a:buChar char="•"/>
            </a:pPr>
            <a:r>
              <a:rPr lang="en-GB" b="1"/>
              <a:t>Use an introductory slide at the beginning of each new section </a:t>
            </a:r>
            <a:r>
              <a:rPr lang="en-GB"/>
              <a:t>to provide context and improve understanding.</a:t>
            </a:r>
          </a:p>
          <a:p>
            <a:pPr marL="457200" indent="-457200">
              <a:buFont typeface="Arial" panose="020B0604020202020204" pitchFamily="34" charset="0"/>
              <a:buChar char="•"/>
            </a:pPr>
            <a:r>
              <a:rPr lang="en-GB" b="1"/>
              <a:t>Include a summary slide at the end of every section </a:t>
            </a:r>
            <a:r>
              <a:rPr lang="en-GB"/>
              <a:t>to recap the main ideas of your presentation. This helps reinforce key points and ensures your audience stays on track.</a:t>
            </a:r>
          </a:p>
          <a:p>
            <a:endParaRPr lang="en-GB"/>
          </a:p>
        </p:txBody>
      </p:sp>
      <p:sp>
        <p:nvSpPr>
          <p:cNvPr id="4" name="Marcador de número de diapositiva 3">
            <a:extLst>
              <a:ext uri="{FF2B5EF4-FFF2-40B4-BE49-F238E27FC236}">
                <a16:creationId xmlns:a16="http://schemas.microsoft.com/office/drawing/2014/main" id="{0FC0CE11-669C-9F61-C8BF-C0DAAC95AD9B}"/>
              </a:ext>
            </a:extLst>
          </p:cNvPr>
          <p:cNvSpPr>
            <a:spLocks noGrp="1"/>
          </p:cNvSpPr>
          <p:nvPr>
            <p:ph type="sldNum" sz="quarter" idx="5"/>
          </p:nvPr>
        </p:nvSpPr>
        <p:spPr/>
        <p:txBody>
          <a:bodyPr/>
          <a:lstStyle/>
          <a:p>
            <a:fld id="{F912499B-4618-2446-9AA3-CB57C6C01E1B}" type="slidenum">
              <a:rPr lang="en-GB" smtClean="0"/>
              <a:t>8</a:t>
            </a:fld>
            <a:endParaRPr lang="en-GB"/>
          </a:p>
        </p:txBody>
      </p:sp>
    </p:spTree>
    <p:extLst>
      <p:ext uri="{BB962C8B-B14F-4D97-AF65-F5344CB8AC3E}">
        <p14:creationId xmlns:p14="http://schemas.microsoft.com/office/powerpoint/2010/main" val="1612664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658F1-4400-303B-F9DA-2E8C785AEAB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4458CA7-DAA0-25B5-18A3-76E2FC4021D4}"/>
              </a:ext>
            </a:extLst>
          </p:cNvPr>
          <p:cNvSpPr>
            <a:spLocks noGrp="1" noRot="1" noChangeAspect="1"/>
          </p:cNvSpPr>
          <p:nvPr>
            <p:ph type="sldImg"/>
          </p:nvPr>
        </p:nvSpPr>
        <p:spPr/>
        <p:txBody>
          <a:bodyPr/>
          <a:lstStyle/>
          <a:p>
            <a:endParaRPr lang="en-BE"/>
          </a:p>
        </p:txBody>
      </p:sp>
      <p:sp>
        <p:nvSpPr>
          <p:cNvPr id="3" name="Marcador de notas 2">
            <a:extLst>
              <a:ext uri="{FF2B5EF4-FFF2-40B4-BE49-F238E27FC236}">
                <a16:creationId xmlns:a16="http://schemas.microsoft.com/office/drawing/2014/main" id="{74F73716-D9EE-D9E8-9556-8E6A0180BEE7}"/>
              </a:ext>
            </a:extLst>
          </p:cNvPr>
          <p:cNvSpPr>
            <a:spLocks noGrp="1"/>
          </p:cNvSpPr>
          <p:nvPr>
            <p:ph type="body" idx="1"/>
          </p:nvPr>
        </p:nvSpPr>
        <p:spPr/>
        <p:txBody>
          <a:bodyPr/>
          <a:lstStyle/>
          <a:p>
            <a:r>
              <a:rPr lang="en-GB"/>
              <a:t>How to structure your PowerPoint – some tips (2/)</a:t>
            </a:r>
          </a:p>
          <a:p>
            <a:pPr marL="457200" indent="-457200">
              <a:buFont typeface="Arial" panose="020B0604020202020204" pitchFamily="34" charset="0"/>
              <a:buChar char="•"/>
            </a:pPr>
            <a:endParaRPr lang="en-GB" b="0"/>
          </a:p>
          <a:p>
            <a:pPr marL="457200" indent="-457200">
              <a:buFont typeface="Arial" panose="020B0604020202020204" pitchFamily="34" charset="0"/>
              <a:buChar char="•"/>
            </a:pPr>
            <a:r>
              <a:rPr lang="en-GB" b="1"/>
              <a:t>Use an introductory slide at the beginning of each new section </a:t>
            </a:r>
            <a:r>
              <a:rPr lang="en-GB"/>
              <a:t>to provide context and improve understanding.</a:t>
            </a:r>
          </a:p>
          <a:p>
            <a:pPr marL="457200" indent="-457200">
              <a:buFont typeface="Arial" panose="020B0604020202020204" pitchFamily="34" charset="0"/>
              <a:buChar char="•"/>
            </a:pPr>
            <a:r>
              <a:rPr lang="en-GB" b="1"/>
              <a:t>Include a summary slide at the end of every section </a:t>
            </a:r>
            <a:r>
              <a:rPr lang="en-GB"/>
              <a:t>to recap the main ideas of your presentation. This helps reinforce key points and ensures your audience stays on track.</a:t>
            </a:r>
          </a:p>
          <a:p>
            <a:endParaRPr lang="en-GB"/>
          </a:p>
        </p:txBody>
      </p:sp>
      <p:sp>
        <p:nvSpPr>
          <p:cNvPr id="4" name="Marcador de número de diapositiva 3">
            <a:extLst>
              <a:ext uri="{FF2B5EF4-FFF2-40B4-BE49-F238E27FC236}">
                <a16:creationId xmlns:a16="http://schemas.microsoft.com/office/drawing/2014/main" id="{776C9752-DB3E-E6FF-5069-69CB06CB3607}"/>
              </a:ext>
            </a:extLst>
          </p:cNvPr>
          <p:cNvSpPr>
            <a:spLocks noGrp="1"/>
          </p:cNvSpPr>
          <p:nvPr>
            <p:ph type="sldNum" sz="quarter" idx="5"/>
          </p:nvPr>
        </p:nvSpPr>
        <p:spPr/>
        <p:txBody>
          <a:bodyPr/>
          <a:lstStyle/>
          <a:p>
            <a:fld id="{F912499B-4618-2446-9AA3-CB57C6C01E1B}" type="slidenum">
              <a:rPr lang="en-GB" smtClean="0"/>
              <a:t>9</a:t>
            </a:fld>
            <a:endParaRPr lang="en-GB"/>
          </a:p>
        </p:txBody>
      </p:sp>
    </p:spTree>
    <p:extLst>
      <p:ext uri="{BB962C8B-B14F-4D97-AF65-F5344CB8AC3E}">
        <p14:creationId xmlns:p14="http://schemas.microsoft.com/office/powerpoint/2010/main" val="1545012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of the PPT">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FA9C7FD-1D32-E0B3-C2C6-9B06B63C1AB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85EEF411-1CC3-484A-C0DF-A1002FDAE2B1}"/>
              </a:ext>
            </a:extLst>
          </p:cNvPr>
          <p:cNvSpPr>
            <a:spLocks noGrp="1"/>
          </p:cNvSpPr>
          <p:nvPr>
            <p:ph type="ctrTitle" hasCustomPrompt="1"/>
          </p:nvPr>
        </p:nvSpPr>
        <p:spPr>
          <a:xfrm>
            <a:off x="4236334" y="1854201"/>
            <a:ext cx="6431666" cy="1655762"/>
          </a:xfrm>
        </p:spPr>
        <p:txBody>
          <a:bodyPr anchor="b">
            <a:no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s-ES" err="1"/>
              <a:t>Title</a:t>
            </a:r>
            <a:r>
              <a:rPr lang="es-ES"/>
              <a:t> </a:t>
            </a:r>
            <a:r>
              <a:rPr lang="es-ES" err="1"/>
              <a:t>of</a:t>
            </a:r>
            <a:r>
              <a:rPr lang="es-ES"/>
              <a:t> </a:t>
            </a:r>
            <a:r>
              <a:rPr lang="es-ES" err="1"/>
              <a:t>the</a:t>
            </a:r>
            <a:r>
              <a:rPr lang="es-ES"/>
              <a:t> </a:t>
            </a:r>
            <a:r>
              <a:rPr lang="es-ES" err="1"/>
              <a:t>presentation</a:t>
            </a:r>
            <a:endParaRPr lang="en-GB"/>
          </a:p>
        </p:txBody>
      </p:sp>
      <p:sp>
        <p:nvSpPr>
          <p:cNvPr id="3" name="Subtítulo 2">
            <a:extLst>
              <a:ext uri="{FF2B5EF4-FFF2-40B4-BE49-F238E27FC236}">
                <a16:creationId xmlns:a16="http://schemas.microsoft.com/office/drawing/2014/main" id="{08C77519-CC14-48F4-9DAD-42131E35C724}"/>
              </a:ext>
            </a:extLst>
          </p:cNvPr>
          <p:cNvSpPr>
            <a:spLocks noGrp="1"/>
          </p:cNvSpPr>
          <p:nvPr>
            <p:ph type="subTitle" idx="1" hasCustomPrompt="1"/>
          </p:nvPr>
        </p:nvSpPr>
        <p:spPr>
          <a:xfrm>
            <a:off x="4236332" y="3602038"/>
            <a:ext cx="6431667" cy="1655762"/>
          </a:xfrm>
        </p:spPr>
        <p:txBody>
          <a:bodyPr>
            <a:noAutofit/>
          </a:bodyPr>
          <a:lstStyle>
            <a:lvl1pPr marL="0" indent="0" algn="l">
              <a:lnSpc>
                <a:spcPct val="100000"/>
              </a:lnSpc>
              <a:buNone/>
              <a:defRPr sz="2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err="1"/>
              <a:t>Subtitle</a:t>
            </a:r>
            <a:r>
              <a:rPr lang="es-ES"/>
              <a:t> (</a:t>
            </a:r>
            <a:r>
              <a:rPr lang="es-ES" err="1"/>
              <a:t>if</a:t>
            </a:r>
            <a:r>
              <a:rPr lang="es-ES"/>
              <a:t> </a:t>
            </a:r>
            <a:r>
              <a:rPr lang="es-ES" err="1"/>
              <a:t>any</a:t>
            </a:r>
            <a:r>
              <a:rPr lang="es-ES"/>
              <a:t>)</a:t>
            </a:r>
            <a:br>
              <a:rPr lang="es-ES"/>
            </a:br>
            <a:r>
              <a:rPr lang="es-ES"/>
              <a:t>Date</a:t>
            </a:r>
            <a:br>
              <a:rPr lang="en-GB"/>
            </a:br>
            <a:r>
              <a:rPr lang="en-GB"/>
              <a:t>#Hashtag (if any)</a:t>
            </a:r>
            <a:endParaRPr lang="es-ES"/>
          </a:p>
        </p:txBody>
      </p:sp>
    </p:spTree>
    <p:extLst>
      <p:ext uri="{BB962C8B-B14F-4D97-AF65-F5344CB8AC3E}">
        <p14:creationId xmlns:p14="http://schemas.microsoft.com/office/powerpoint/2010/main" val="43466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E4566D8-079A-6EEF-EEC7-1331D3C260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Marcador de contenido 2">
            <a:extLst>
              <a:ext uri="{FF2B5EF4-FFF2-40B4-BE49-F238E27FC236}">
                <a16:creationId xmlns:a16="http://schemas.microsoft.com/office/drawing/2014/main" id="{F041A5D8-F4C8-258E-080C-6BE09A4B7A2E}"/>
              </a:ext>
            </a:extLst>
          </p:cNvPr>
          <p:cNvSpPr>
            <a:spLocks noGrp="1"/>
          </p:cNvSpPr>
          <p:nvPr>
            <p:ph idx="1" hasCustomPrompt="1"/>
          </p:nvPr>
        </p:nvSpPr>
        <p:spPr>
          <a:xfrm>
            <a:off x="961393" y="3607020"/>
            <a:ext cx="10269214" cy="749827"/>
          </a:xfrm>
        </p:spPr>
        <p:txBody>
          <a:bodyPr>
            <a:noAutofit/>
          </a:bodyPr>
          <a:lstStyle>
            <a:lvl1pPr marL="0" indent="0" algn="ctr">
              <a:lnSpc>
                <a:spcPct val="150000"/>
              </a:lnSpc>
              <a:buClr>
                <a:srgbClr val="0B5F8E"/>
              </a:buClr>
              <a:buFont typeface="Arial" panose="020B0604020202020204" pitchFamily="34" charset="0"/>
              <a:buNone/>
              <a:defRPr sz="36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00:00 – 00:00</a:t>
            </a:r>
          </a:p>
        </p:txBody>
      </p:sp>
      <p:sp>
        <p:nvSpPr>
          <p:cNvPr id="2" name="Marcador de contenido 2">
            <a:extLst>
              <a:ext uri="{FF2B5EF4-FFF2-40B4-BE49-F238E27FC236}">
                <a16:creationId xmlns:a16="http://schemas.microsoft.com/office/drawing/2014/main" id="{1599A737-6518-9AA7-07AA-ECD927E8DDA0}"/>
              </a:ext>
            </a:extLst>
          </p:cNvPr>
          <p:cNvSpPr>
            <a:spLocks noGrp="1"/>
          </p:cNvSpPr>
          <p:nvPr>
            <p:ph idx="10" hasCustomPrompt="1"/>
          </p:nvPr>
        </p:nvSpPr>
        <p:spPr>
          <a:xfrm>
            <a:off x="2190856" y="2323133"/>
            <a:ext cx="7810288" cy="1105867"/>
          </a:xfrm>
        </p:spPr>
        <p:txBody>
          <a:bodyPr>
            <a:noAutofit/>
          </a:bodyPr>
          <a:lstStyle>
            <a:lvl1pPr marL="0" indent="0" algn="ctr">
              <a:lnSpc>
                <a:spcPct val="150000"/>
              </a:lnSpc>
              <a:buClr>
                <a:srgbClr val="0B5F8E"/>
              </a:buClr>
              <a:buFont typeface="Arial" panose="020B0604020202020204" pitchFamily="34" charset="0"/>
              <a:buNone/>
              <a:defRPr sz="50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err="1"/>
              <a:t>Coffee</a:t>
            </a:r>
            <a:r>
              <a:rPr lang="es-ES"/>
              <a:t> Break</a:t>
            </a:r>
          </a:p>
        </p:txBody>
      </p:sp>
    </p:spTree>
    <p:extLst>
      <p:ext uri="{BB962C8B-B14F-4D97-AF65-F5344CB8AC3E}">
        <p14:creationId xmlns:p14="http://schemas.microsoft.com/office/powerpoint/2010/main" val="374293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B8B3B39-AFA6-E55E-F5AE-B4E1F11A618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Marcador de contenido 2">
            <a:extLst>
              <a:ext uri="{FF2B5EF4-FFF2-40B4-BE49-F238E27FC236}">
                <a16:creationId xmlns:a16="http://schemas.microsoft.com/office/drawing/2014/main" id="{EEE421BC-E1F4-31AD-7532-08A583BACB5E}"/>
              </a:ext>
            </a:extLst>
          </p:cNvPr>
          <p:cNvSpPr>
            <a:spLocks noGrp="1"/>
          </p:cNvSpPr>
          <p:nvPr>
            <p:ph idx="1" hasCustomPrompt="1"/>
          </p:nvPr>
        </p:nvSpPr>
        <p:spPr>
          <a:xfrm>
            <a:off x="961393" y="3607020"/>
            <a:ext cx="10269214" cy="880660"/>
          </a:xfrm>
        </p:spPr>
        <p:txBody>
          <a:bodyPr>
            <a:noAutofit/>
          </a:bodyPr>
          <a:lstStyle>
            <a:lvl1pPr marL="0" indent="0" algn="ctr">
              <a:lnSpc>
                <a:spcPct val="150000"/>
              </a:lnSpc>
              <a:buClr>
                <a:srgbClr val="0B5F8E"/>
              </a:buClr>
              <a:buFont typeface="Arial" panose="020B0604020202020204" pitchFamily="34" charset="0"/>
              <a:buNone/>
              <a:defRPr sz="36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00:00 – 00:00</a:t>
            </a:r>
          </a:p>
        </p:txBody>
      </p:sp>
      <p:sp>
        <p:nvSpPr>
          <p:cNvPr id="2" name="Marcador de contenido 2">
            <a:extLst>
              <a:ext uri="{FF2B5EF4-FFF2-40B4-BE49-F238E27FC236}">
                <a16:creationId xmlns:a16="http://schemas.microsoft.com/office/drawing/2014/main" id="{849E4A21-34E4-10BF-FF2A-D5B834B97BE7}"/>
              </a:ext>
            </a:extLst>
          </p:cNvPr>
          <p:cNvSpPr>
            <a:spLocks noGrp="1"/>
          </p:cNvSpPr>
          <p:nvPr>
            <p:ph idx="10" hasCustomPrompt="1"/>
          </p:nvPr>
        </p:nvSpPr>
        <p:spPr>
          <a:xfrm>
            <a:off x="2507848" y="2323133"/>
            <a:ext cx="7176303" cy="1105867"/>
          </a:xfrm>
        </p:spPr>
        <p:txBody>
          <a:bodyPr>
            <a:noAutofit/>
          </a:bodyPr>
          <a:lstStyle>
            <a:lvl1pPr marL="0" indent="0" algn="ctr">
              <a:lnSpc>
                <a:spcPct val="150000"/>
              </a:lnSpc>
              <a:buClr>
                <a:srgbClr val="0B5F8E"/>
              </a:buClr>
              <a:buFont typeface="Arial" panose="020B0604020202020204" pitchFamily="34" charset="0"/>
              <a:buNone/>
              <a:defRPr sz="50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Lunch Break</a:t>
            </a:r>
          </a:p>
        </p:txBody>
      </p:sp>
    </p:spTree>
    <p:extLst>
      <p:ext uri="{BB962C8B-B14F-4D97-AF65-F5344CB8AC3E}">
        <p14:creationId xmlns:p14="http://schemas.microsoft.com/office/powerpoint/2010/main" val="2793119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with photo 1">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37382F3-E084-1775-BCDA-DFC67BAC6D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Título 1">
            <a:extLst>
              <a:ext uri="{FF2B5EF4-FFF2-40B4-BE49-F238E27FC236}">
                <a16:creationId xmlns:a16="http://schemas.microsoft.com/office/drawing/2014/main" id="{827A5D5A-7DD6-EAC3-CEF1-201768A97CFA}"/>
              </a:ext>
            </a:extLst>
          </p:cNvPr>
          <p:cNvSpPr>
            <a:spLocks noGrp="1"/>
          </p:cNvSpPr>
          <p:nvPr>
            <p:ph type="title" hasCustomPrompt="1"/>
          </p:nvPr>
        </p:nvSpPr>
        <p:spPr>
          <a:xfrm>
            <a:off x="2013977" y="531300"/>
            <a:ext cx="6853512" cy="537594"/>
          </a:xfrm>
        </p:spPr>
        <p:txBody>
          <a:bodyPr>
            <a:normAutofit/>
          </a:bodyPr>
          <a:lstStyle>
            <a:lvl1pPr>
              <a:defRPr sz="3200" b="1">
                <a:solidFill>
                  <a:srgbClr val="0B5F8E"/>
                </a:solidFill>
                <a:latin typeface="Arial" panose="020B0604020202020204" pitchFamily="34" charset="0"/>
                <a:cs typeface="Arial" panose="020B0604020202020204" pitchFamily="34" charset="0"/>
              </a:defRPr>
            </a:lvl1pPr>
          </a:lstStyle>
          <a:p>
            <a:r>
              <a:rPr lang="es-ES" err="1"/>
              <a:t>Title</a:t>
            </a:r>
            <a:r>
              <a:rPr lang="es-ES"/>
              <a:t> </a:t>
            </a:r>
            <a:r>
              <a:rPr lang="es-ES" err="1"/>
              <a:t>of</a:t>
            </a:r>
            <a:r>
              <a:rPr lang="es-ES"/>
              <a:t> </a:t>
            </a:r>
            <a:r>
              <a:rPr lang="es-ES" err="1"/>
              <a:t>the</a:t>
            </a:r>
            <a:r>
              <a:rPr lang="es-ES"/>
              <a:t> </a:t>
            </a:r>
            <a:r>
              <a:rPr lang="es-ES" err="1"/>
              <a:t>slide</a:t>
            </a:r>
            <a:endParaRPr lang="en-GB"/>
          </a:p>
        </p:txBody>
      </p:sp>
      <p:sp>
        <p:nvSpPr>
          <p:cNvPr id="22" name="Marcador de texto 21">
            <a:extLst>
              <a:ext uri="{FF2B5EF4-FFF2-40B4-BE49-F238E27FC236}">
                <a16:creationId xmlns:a16="http://schemas.microsoft.com/office/drawing/2014/main" id="{9B651F81-BE6F-FE80-8084-3AD64D7B3A35}"/>
              </a:ext>
            </a:extLst>
          </p:cNvPr>
          <p:cNvSpPr>
            <a:spLocks noGrp="1"/>
          </p:cNvSpPr>
          <p:nvPr>
            <p:ph type="body" sz="quarter" idx="10" hasCustomPrompt="1"/>
          </p:nvPr>
        </p:nvSpPr>
        <p:spPr>
          <a:xfrm>
            <a:off x="565150" y="1841500"/>
            <a:ext cx="6421438" cy="4033895"/>
          </a:xfrm>
        </p:spPr>
        <p:txBody>
          <a:bodyPr>
            <a:noAutofit/>
          </a:bodyPr>
          <a:lstStyle>
            <a:lvl1pPr marL="0" indent="0">
              <a:buNone/>
              <a:defRPr sz="2800">
                <a:latin typeface="Arial" panose="020B0604020202020204" pitchFamily="34" charset="0"/>
                <a:cs typeface="Arial" panose="020B0604020202020204" pitchFamily="34" charset="0"/>
              </a:defRPr>
            </a:lvl1pPr>
            <a:lvl2pPr marL="914400" indent="-457200">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Body</a:t>
            </a:r>
            <a:r>
              <a:rPr lang="es-ES"/>
              <a:t> </a:t>
            </a:r>
            <a:r>
              <a:rPr lang="es-ES" err="1"/>
              <a:t>text</a:t>
            </a:r>
            <a:r>
              <a:rPr lang="es-ES"/>
              <a:t> </a:t>
            </a:r>
          </a:p>
          <a:p>
            <a:pPr lvl="0"/>
            <a:endParaRPr lang="en-GB"/>
          </a:p>
        </p:txBody>
      </p:sp>
      <p:sp>
        <p:nvSpPr>
          <p:cNvPr id="24" name="Marcador de contenido 23">
            <a:extLst>
              <a:ext uri="{FF2B5EF4-FFF2-40B4-BE49-F238E27FC236}">
                <a16:creationId xmlns:a16="http://schemas.microsoft.com/office/drawing/2014/main" id="{BC7FEF3D-7891-F940-2365-F39BF7DC06BC}"/>
              </a:ext>
            </a:extLst>
          </p:cNvPr>
          <p:cNvSpPr>
            <a:spLocks noGrp="1"/>
          </p:cNvSpPr>
          <p:nvPr>
            <p:ph sz="quarter" idx="11" hasCustomPrompt="1"/>
          </p:nvPr>
        </p:nvSpPr>
        <p:spPr>
          <a:xfrm>
            <a:off x="565150" y="6185438"/>
            <a:ext cx="4733738" cy="362519"/>
          </a:xfrm>
        </p:spPr>
        <p:txBody>
          <a:bodyPr>
            <a:noAutofit/>
          </a:bodyPr>
          <a:lstStyle>
            <a:lvl1pPr marL="0" indent="0">
              <a:buNone/>
              <a:defRPr sz="2000"/>
            </a:lvl1pPr>
            <a:lvl2pPr marL="457200" indent="0">
              <a:buFont typeface="Arial" panose="020B0604020202020204" pitchFamily="34" charset="0"/>
              <a:buNone/>
              <a:defRPr sz="2000"/>
            </a:lvl2pPr>
          </a:lstStyle>
          <a:p>
            <a:pPr lvl="0"/>
            <a:r>
              <a:rPr lang="en-GB"/>
              <a:t>#Hashtag (if any)</a:t>
            </a:r>
          </a:p>
        </p:txBody>
      </p:sp>
      <p:sp>
        <p:nvSpPr>
          <p:cNvPr id="26" name="Marcador de posición de imagen 25">
            <a:extLst>
              <a:ext uri="{FF2B5EF4-FFF2-40B4-BE49-F238E27FC236}">
                <a16:creationId xmlns:a16="http://schemas.microsoft.com/office/drawing/2014/main" id="{7237B3CB-6BC1-F6B5-6960-5CCE208E78A7}"/>
              </a:ext>
            </a:extLst>
          </p:cNvPr>
          <p:cNvSpPr>
            <a:spLocks noGrp="1"/>
          </p:cNvSpPr>
          <p:nvPr>
            <p:ph type="pic" sz="quarter" idx="12" hasCustomPrompt="1"/>
          </p:nvPr>
        </p:nvSpPr>
        <p:spPr>
          <a:xfrm>
            <a:off x="7443787" y="1253020"/>
            <a:ext cx="4400551" cy="4376257"/>
          </a:xfrm>
        </p:spPr>
        <p:txBody>
          <a:bodyPr/>
          <a:lstStyle>
            <a:lvl1pPr marL="0" indent="0">
              <a:buNone/>
              <a:defRPr/>
            </a:lvl1pPr>
          </a:lstStyle>
          <a:p>
            <a:r>
              <a:rPr lang="en-GB"/>
              <a:t>Image</a:t>
            </a:r>
          </a:p>
        </p:txBody>
      </p:sp>
      <p:sp>
        <p:nvSpPr>
          <p:cNvPr id="4" name="Marcador de contenido 23">
            <a:extLst>
              <a:ext uri="{FF2B5EF4-FFF2-40B4-BE49-F238E27FC236}">
                <a16:creationId xmlns:a16="http://schemas.microsoft.com/office/drawing/2014/main" id="{35869053-DB1C-F946-9088-5A7DDC3C6DBA}"/>
              </a:ext>
            </a:extLst>
          </p:cNvPr>
          <p:cNvSpPr>
            <a:spLocks noGrp="1"/>
          </p:cNvSpPr>
          <p:nvPr>
            <p:ph sz="quarter" idx="13" hasCustomPrompt="1"/>
          </p:nvPr>
        </p:nvSpPr>
        <p:spPr>
          <a:xfrm>
            <a:off x="9277537" y="5813403"/>
            <a:ext cx="2566802" cy="362519"/>
          </a:xfrm>
        </p:spPr>
        <p:txBody>
          <a:bodyPr>
            <a:noAutofit/>
          </a:bodyPr>
          <a:lstStyle>
            <a:lvl1pPr marL="0" indent="0" algn="ctr">
              <a:buNone/>
              <a:defRPr sz="1600" b="1">
                <a:solidFill>
                  <a:schemeClr val="bg1"/>
                </a:solidFill>
              </a:defRPr>
            </a:lvl1pPr>
            <a:lvl2pPr marL="457200" indent="0">
              <a:buFont typeface="Arial" panose="020B0604020202020204" pitchFamily="34" charset="0"/>
              <a:buNone/>
              <a:defRPr sz="2000"/>
            </a:lvl2pPr>
          </a:lstStyle>
          <a:p>
            <a:pPr lvl="0"/>
            <a:r>
              <a:rPr lang="en-GB"/>
              <a:t>Photo credit</a:t>
            </a:r>
          </a:p>
        </p:txBody>
      </p:sp>
    </p:spTree>
    <p:extLst>
      <p:ext uri="{BB962C8B-B14F-4D97-AF65-F5344CB8AC3E}">
        <p14:creationId xmlns:p14="http://schemas.microsoft.com/office/powerpoint/2010/main" val="2736347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image 2">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D5E282A-30D0-C515-DAAA-28FA3CF10DF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9" name="Título 1">
            <a:extLst>
              <a:ext uri="{FF2B5EF4-FFF2-40B4-BE49-F238E27FC236}">
                <a16:creationId xmlns:a16="http://schemas.microsoft.com/office/drawing/2014/main" id="{1CC7BA92-58C5-915A-661B-67E73ACF7DA5}"/>
              </a:ext>
            </a:extLst>
          </p:cNvPr>
          <p:cNvSpPr>
            <a:spLocks noGrp="1"/>
          </p:cNvSpPr>
          <p:nvPr>
            <p:ph type="title" hasCustomPrompt="1"/>
          </p:nvPr>
        </p:nvSpPr>
        <p:spPr>
          <a:xfrm>
            <a:off x="1913964" y="672562"/>
            <a:ext cx="6853512" cy="537594"/>
          </a:xfrm>
        </p:spPr>
        <p:txBody>
          <a:bodyPr>
            <a:normAutofit/>
          </a:bodyPr>
          <a:lstStyle>
            <a:lvl1pPr>
              <a:defRPr sz="3200" b="1">
                <a:solidFill>
                  <a:srgbClr val="0B5F8E"/>
                </a:solidFill>
                <a:latin typeface="Arial" panose="020B0604020202020204" pitchFamily="34" charset="0"/>
                <a:cs typeface="Arial" panose="020B0604020202020204" pitchFamily="34" charset="0"/>
              </a:defRPr>
            </a:lvl1pPr>
          </a:lstStyle>
          <a:p>
            <a:r>
              <a:rPr lang="es-ES" err="1"/>
              <a:t>Title</a:t>
            </a:r>
            <a:r>
              <a:rPr lang="es-ES"/>
              <a:t> </a:t>
            </a:r>
            <a:r>
              <a:rPr lang="es-ES" err="1"/>
              <a:t>of</a:t>
            </a:r>
            <a:r>
              <a:rPr lang="es-ES"/>
              <a:t> </a:t>
            </a:r>
            <a:r>
              <a:rPr lang="es-ES" err="1"/>
              <a:t>the</a:t>
            </a:r>
            <a:r>
              <a:rPr lang="es-ES"/>
              <a:t> </a:t>
            </a:r>
            <a:r>
              <a:rPr lang="es-ES" err="1"/>
              <a:t>slide</a:t>
            </a:r>
            <a:endParaRPr lang="en-GB"/>
          </a:p>
        </p:txBody>
      </p:sp>
      <p:sp>
        <p:nvSpPr>
          <p:cNvPr id="43" name="Marcador de texto 42">
            <a:extLst>
              <a:ext uri="{FF2B5EF4-FFF2-40B4-BE49-F238E27FC236}">
                <a16:creationId xmlns:a16="http://schemas.microsoft.com/office/drawing/2014/main" id="{5E4F2177-91D2-DB2D-2343-5FC74EF5A492}"/>
              </a:ext>
            </a:extLst>
          </p:cNvPr>
          <p:cNvSpPr>
            <a:spLocks noGrp="1"/>
          </p:cNvSpPr>
          <p:nvPr>
            <p:ph type="body" sz="quarter" idx="10" hasCustomPrompt="1"/>
          </p:nvPr>
        </p:nvSpPr>
        <p:spPr>
          <a:xfrm>
            <a:off x="2863849" y="2059665"/>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Title</a:t>
            </a:r>
            <a:endParaRPr lang="en-GB"/>
          </a:p>
        </p:txBody>
      </p:sp>
      <p:sp>
        <p:nvSpPr>
          <p:cNvPr id="44" name="Marcador de texto 42">
            <a:extLst>
              <a:ext uri="{FF2B5EF4-FFF2-40B4-BE49-F238E27FC236}">
                <a16:creationId xmlns:a16="http://schemas.microsoft.com/office/drawing/2014/main" id="{D75F72B7-DAFC-C20A-185F-4DDCE115F283}"/>
              </a:ext>
            </a:extLst>
          </p:cNvPr>
          <p:cNvSpPr>
            <a:spLocks noGrp="1"/>
          </p:cNvSpPr>
          <p:nvPr>
            <p:ph type="body" sz="quarter" idx="11" hasCustomPrompt="1"/>
          </p:nvPr>
        </p:nvSpPr>
        <p:spPr>
          <a:xfrm>
            <a:off x="8597806" y="1949929"/>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Title</a:t>
            </a:r>
            <a:endParaRPr lang="en-GB"/>
          </a:p>
        </p:txBody>
      </p:sp>
      <p:sp>
        <p:nvSpPr>
          <p:cNvPr id="45" name="Marcador de texto 42">
            <a:extLst>
              <a:ext uri="{FF2B5EF4-FFF2-40B4-BE49-F238E27FC236}">
                <a16:creationId xmlns:a16="http://schemas.microsoft.com/office/drawing/2014/main" id="{68A141B0-7D76-5B6F-1D73-A1DC96CBFEE8}"/>
              </a:ext>
            </a:extLst>
          </p:cNvPr>
          <p:cNvSpPr>
            <a:spLocks noGrp="1"/>
          </p:cNvSpPr>
          <p:nvPr>
            <p:ph type="body" sz="quarter" idx="12" hasCustomPrompt="1"/>
          </p:nvPr>
        </p:nvSpPr>
        <p:spPr>
          <a:xfrm>
            <a:off x="8597805" y="4197679"/>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Title</a:t>
            </a:r>
            <a:endParaRPr lang="en-GB"/>
          </a:p>
        </p:txBody>
      </p:sp>
      <p:sp>
        <p:nvSpPr>
          <p:cNvPr id="46" name="Marcador de texto 42">
            <a:extLst>
              <a:ext uri="{FF2B5EF4-FFF2-40B4-BE49-F238E27FC236}">
                <a16:creationId xmlns:a16="http://schemas.microsoft.com/office/drawing/2014/main" id="{1B82571F-6C09-7164-AAB5-E52C23363376}"/>
              </a:ext>
            </a:extLst>
          </p:cNvPr>
          <p:cNvSpPr>
            <a:spLocks noGrp="1"/>
          </p:cNvSpPr>
          <p:nvPr>
            <p:ph type="body" sz="quarter" idx="13" hasCustomPrompt="1"/>
          </p:nvPr>
        </p:nvSpPr>
        <p:spPr>
          <a:xfrm>
            <a:off x="2863849" y="4263007"/>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Title</a:t>
            </a:r>
            <a:endParaRPr lang="en-GB"/>
          </a:p>
        </p:txBody>
      </p:sp>
      <p:sp>
        <p:nvSpPr>
          <p:cNvPr id="48" name="Marcador de contenido 47">
            <a:extLst>
              <a:ext uri="{FF2B5EF4-FFF2-40B4-BE49-F238E27FC236}">
                <a16:creationId xmlns:a16="http://schemas.microsoft.com/office/drawing/2014/main" id="{6A1A416D-E0FA-6EEA-542C-B1F641D8D1FB}"/>
              </a:ext>
            </a:extLst>
          </p:cNvPr>
          <p:cNvSpPr>
            <a:spLocks noGrp="1"/>
          </p:cNvSpPr>
          <p:nvPr>
            <p:ph sz="quarter" idx="14" hasCustomPrompt="1"/>
          </p:nvPr>
        </p:nvSpPr>
        <p:spPr>
          <a:xfrm>
            <a:off x="2863850" y="2703514"/>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Brief</a:t>
            </a:r>
            <a:r>
              <a:rPr lang="es-ES"/>
              <a:t> </a:t>
            </a:r>
            <a:r>
              <a:rPr lang="es-ES" err="1"/>
              <a:t>text</a:t>
            </a:r>
            <a:endParaRPr lang="en-GB"/>
          </a:p>
        </p:txBody>
      </p:sp>
      <p:sp>
        <p:nvSpPr>
          <p:cNvPr id="50" name="Marcador de contenido 47">
            <a:extLst>
              <a:ext uri="{FF2B5EF4-FFF2-40B4-BE49-F238E27FC236}">
                <a16:creationId xmlns:a16="http://schemas.microsoft.com/office/drawing/2014/main" id="{642F1AC2-6B03-8F36-FD90-92D85B843448}"/>
              </a:ext>
            </a:extLst>
          </p:cNvPr>
          <p:cNvSpPr>
            <a:spLocks noGrp="1"/>
          </p:cNvSpPr>
          <p:nvPr>
            <p:ph sz="quarter" idx="15" hasCustomPrompt="1"/>
          </p:nvPr>
        </p:nvSpPr>
        <p:spPr>
          <a:xfrm>
            <a:off x="8597806" y="2669097"/>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Brief</a:t>
            </a:r>
            <a:r>
              <a:rPr lang="es-ES"/>
              <a:t> </a:t>
            </a:r>
            <a:r>
              <a:rPr lang="es-ES" err="1"/>
              <a:t>text</a:t>
            </a:r>
            <a:endParaRPr lang="en-GB"/>
          </a:p>
        </p:txBody>
      </p:sp>
      <p:sp>
        <p:nvSpPr>
          <p:cNvPr id="51" name="Marcador de contenido 47">
            <a:extLst>
              <a:ext uri="{FF2B5EF4-FFF2-40B4-BE49-F238E27FC236}">
                <a16:creationId xmlns:a16="http://schemas.microsoft.com/office/drawing/2014/main" id="{3810A4C1-CA00-5DDD-928B-55463D94DB82}"/>
              </a:ext>
            </a:extLst>
          </p:cNvPr>
          <p:cNvSpPr>
            <a:spLocks noGrp="1"/>
          </p:cNvSpPr>
          <p:nvPr>
            <p:ph sz="quarter" idx="16" hasCustomPrompt="1"/>
          </p:nvPr>
        </p:nvSpPr>
        <p:spPr>
          <a:xfrm>
            <a:off x="8597806" y="5009619"/>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Brief</a:t>
            </a:r>
            <a:r>
              <a:rPr lang="es-ES"/>
              <a:t> </a:t>
            </a:r>
            <a:r>
              <a:rPr lang="es-ES" err="1"/>
              <a:t>text</a:t>
            </a:r>
            <a:endParaRPr lang="en-GB"/>
          </a:p>
        </p:txBody>
      </p:sp>
      <p:sp>
        <p:nvSpPr>
          <p:cNvPr id="52" name="Marcador de contenido 47">
            <a:extLst>
              <a:ext uri="{FF2B5EF4-FFF2-40B4-BE49-F238E27FC236}">
                <a16:creationId xmlns:a16="http://schemas.microsoft.com/office/drawing/2014/main" id="{D1825057-01D0-0E7B-E5F9-F556564B4A5B}"/>
              </a:ext>
            </a:extLst>
          </p:cNvPr>
          <p:cNvSpPr>
            <a:spLocks noGrp="1"/>
          </p:cNvSpPr>
          <p:nvPr>
            <p:ph sz="quarter" idx="17" hasCustomPrompt="1"/>
          </p:nvPr>
        </p:nvSpPr>
        <p:spPr>
          <a:xfrm>
            <a:off x="2863849" y="4935516"/>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Brief</a:t>
            </a:r>
            <a:r>
              <a:rPr lang="es-ES"/>
              <a:t> </a:t>
            </a:r>
            <a:r>
              <a:rPr lang="es-ES" err="1"/>
              <a:t>text</a:t>
            </a:r>
            <a:endParaRPr lang="en-GB"/>
          </a:p>
        </p:txBody>
      </p:sp>
      <p:sp>
        <p:nvSpPr>
          <p:cNvPr id="54" name="Marcador de posición de imagen 53">
            <a:extLst>
              <a:ext uri="{FF2B5EF4-FFF2-40B4-BE49-F238E27FC236}">
                <a16:creationId xmlns:a16="http://schemas.microsoft.com/office/drawing/2014/main" id="{EE48E04C-7B91-CA43-83E2-4244F2DD9B07}"/>
              </a:ext>
            </a:extLst>
          </p:cNvPr>
          <p:cNvSpPr>
            <a:spLocks noGrp="1"/>
          </p:cNvSpPr>
          <p:nvPr>
            <p:ph type="pic" sz="quarter" idx="18" hasCustomPrompt="1"/>
          </p:nvPr>
        </p:nvSpPr>
        <p:spPr>
          <a:xfrm>
            <a:off x="652368" y="1922703"/>
            <a:ext cx="2083547" cy="2030734"/>
          </a:xfrm>
        </p:spPr>
        <p:txBody>
          <a:bodyPr/>
          <a:lstStyle>
            <a:lvl1pPr marL="0" indent="0">
              <a:buNone/>
              <a:defRPr/>
            </a:lvl1pPr>
          </a:lstStyle>
          <a:p>
            <a:r>
              <a:rPr lang="en-GB"/>
              <a:t>Image</a:t>
            </a:r>
          </a:p>
        </p:txBody>
      </p:sp>
      <p:sp>
        <p:nvSpPr>
          <p:cNvPr id="55" name="Marcador de posición de imagen 53">
            <a:extLst>
              <a:ext uri="{FF2B5EF4-FFF2-40B4-BE49-F238E27FC236}">
                <a16:creationId xmlns:a16="http://schemas.microsoft.com/office/drawing/2014/main" id="{151266A0-2320-EB73-D672-99EDF346A74A}"/>
              </a:ext>
            </a:extLst>
          </p:cNvPr>
          <p:cNvSpPr>
            <a:spLocks noGrp="1"/>
          </p:cNvSpPr>
          <p:nvPr>
            <p:ph type="pic" sz="quarter" idx="19" hasCustomPrompt="1"/>
          </p:nvPr>
        </p:nvSpPr>
        <p:spPr>
          <a:xfrm>
            <a:off x="645085" y="4220008"/>
            <a:ext cx="2083547" cy="2111375"/>
          </a:xfrm>
        </p:spPr>
        <p:txBody>
          <a:bodyPr/>
          <a:lstStyle>
            <a:lvl1pPr marL="0" indent="0">
              <a:buNone/>
              <a:defRPr/>
            </a:lvl1pPr>
          </a:lstStyle>
          <a:p>
            <a:r>
              <a:rPr lang="en-GB"/>
              <a:t>Image</a:t>
            </a:r>
          </a:p>
        </p:txBody>
      </p:sp>
      <p:sp>
        <p:nvSpPr>
          <p:cNvPr id="56" name="Marcador de posición de imagen 53">
            <a:extLst>
              <a:ext uri="{FF2B5EF4-FFF2-40B4-BE49-F238E27FC236}">
                <a16:creationId xmlns:a16="http://schemas.microsoft.com/office/drawing/2014/main" id="{8851EEDC-191B-4BA4-E619-E75F8E5B6616}"/>
              </a:ext>
            </a:extLst>
          </p:cNvPr>
          <p:cNvSpPr>
            <a:spLocks noGrp="1"/>
          </p:cNvSpPr>
          <p:nvPr>
            <p:ph type="pic" sz="quarter" idx="20" hasCustomPrompt="1"/>
          </p:nvPr>
        </p:nvSpPr>
        <p:spPr>
          <a:xfrm>
            <a:off x="6351867" y="1895446"/>
            <a:ext cx="2083547" cy="2111375"/>
          </a:xfrm>
        </p:spPr>
        <p:txBody>
          <a:bodyPr/>
          <a:lstStyle>
            <a:lvl1pPr marL="0" indent="0">
              <a:buNone/>
              <a:defRPr/>
            </a:lvl1pPr>
          </a:lstStyle>
          <a:p>
            <a:r>
              <a:rPr lang="en-GB"/>
              <a:t>Image</a:t>
            </a:r>
          </a:p>
        </p:txBody>
      </p:sp>
      <p:sp>
        <p:nvSpPr>
          <p:cNvPr id="57" name="Marcador de posición de imagen 53">
            <a:extLst>
              <a:ext uri="{FF2B5EF4-FFF2-40B4-BE49-F238E27FC236}">
                <a16:creationId xmlns:a16="http://schemas.microsoft.com/office/drawing/2014/main" id="{A36A096A-9CD2-66E6-D3B5-03A477BB2270}"/>
              </a:ext>
            </a:extLst>
          </p:cNvPr>
          <p:cNvSpPr>
            <a:spLocks noGrp="1"/>
          </p:cNvSpPr>
          <p:nvPr>
            <p:ph type="pic" sz="quarter" idx="21" hasCustomPrompt="1"/>
          </p:nvPr>
        </p:nvSpPr>
        <p:spPr>
          <a:xfrm>
            <a:off x="6268666" y="4188903"/>
            <a:ext cx="2083547" cy="2111375"/>
          </a:xfrm>
        </p:spPr>
        <p:txBody>
          <a:bodyPr/>
          <a:lstStyle>
            <a:lvl1pPr marL="0" indent="0">
              <a:buNone/>
              <a:defRPr/>
            </a:lvl1pPr>
          </a:lstStyle>
          <a:p>
            <a:r>
              <a:rPr lang="en-GB"/>
              <a:t>Image</a:t>
            </a:r>
          </a:p>
        </p:txBody>
      </p:sp>
      <p:sp>
        <p:nvSpPr>
          <p:cNvPr id="2" name="Marcador de contenido 23">
            <a:extLst>
              <a:ext uri="{FF2B5EF4-FFF2-40B4-BE49-F238E27FC236}">
                <a16:creationId xmlns:a16="http://schemas.microsoft.com/office/drawing/2014/main" id="{4FD1A5B1-54C6-1DA6-00A5-84E3CBCA15F7}"/>
              </a:ext>
            </a:extLst>
          </p:cNvPr>
          <p:cNvSpPr>
            <a:spLocks noGrp="1"/>
          </p:cNvSpPr>
          <p:nvPr>
            <p:ph sz="quarter" idx="22" hasCustomPrompt="1"/>
          </p:nvPr>
        </p:nvSpPr>
        <p:spPr>
          <a:xfrm>
            <a:off x="606982" y="6416694"/>
            <a:ext cx="4733738" cy="362519"/>
          </a:xfrm>
        </p:spPr>
        <p:txBody>
          <a:bodyPr>
            <a:noAutofit/>
          </a:bodyPr>
          <a:lstStyle>
            <a:lvl1pPr marL="0" indent="0">
              <a:buNone/>
              <a:defRPr sz="2000"/>
            </a:lvl1pPr>
            <a:lvl2pPr marL="457200" indent="0">
              <a:buFont typeface="Arial" panose="020B0604020202020204" pitchFamily="34" charset="0"/>
              <a:buNone/>
              <a:defRPr sz="2000"/>
            </a:lvl2pPr>
          </a:lstStyle>
          <a:p>
            <a:pPr lvl="0"/>
            <a:r>
              <a:rPr lang="en-GB"/>
              <a:t>#Hashtag (if any)</a:t>
            </a:r>
          </a:p>
        </p:txBody>
      </p:sp>
    </p:spTree>
    <p:extLst>
      <p:ext uri="{BB962C8B-B14F-4D97-AF65-F5344CB8AC3E}">
        <p14:creationId xmlns:p14="http://schemas.microsoft.com/office/powerpoint/2010/main" val="3258088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with image + bi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196223F-29B0-8E8E-7789-B0DE79F7A9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ítulo 1">
            <a:extLst>
              <a:ext uri="{FF2B5EF4-FFF2-40B4-BE49-F238E27FC236}">
                <a16:creationId xmlns:a16="http://schemas.microsoft.com/office/drawing/2014/main" id="{3CF24CA5-9F55-BD96-551C-A3D29CB8DD26}"/>
              </a:ext>
            </a:extLst>
          </p:cNvPr>
          <p:cNvSpPr>
            <a:spLocks noGrp="1"/>
          </p:cNvSpPr>
          <p:nvPr>
            <p:ph type="title" hasCustomPrompt="1"/>
          </p:nvPr>
        </p:nvSpPr>
        <p:spPr>
          <a:xfrm>
            <a:off x="1913964" y="672562"/>
            <a:ext cx="6853512" cy="537594"/>
          </a:xfrm>
        </p:spPr>
        <p:txBody>
          <a:bodyPr>
            <a:normAutofit/>
          </a:bodyPr>
          <a:lstStyle>
            <a:lvl1pPr>
              <a:defRPr sz="3200" b="1">
                <a:solidFill>
                  <a:srgbClr val="0B5F8E"/>
                </a:solidFill>
                <a:latin typeface="Arial" panose="020B0604020202020204" pitchFamily="34" charset="0"/>
                <a:cs typeface="Arial" panose="020B0604020202020204" pitchFamily="34" charset="0"/>
              </a:defRPr>
            </a:lvl1pPr>
          </a:lstStyle>
          <a:p>
            <a:r>
              <a:rPr lang="es-ES" err="1"/>
              <a:t>Title</a:t>
            </a:r>
            <a:r>
              <a:rPr lang="es-ES"/>
              <a:t> </a:t>
            </a:r>
            <a:r>
              <a:rPr lang="es-ES" err="1"/>
              <a:t>of</a:t>
            </a:r>
            <a:r>
              <a:rPr lang="es-ES"/>
              <a:t> </a:t>
            </a:r>
            <a:r>
              <a:rPr lang="es-ES" err="1"/>
              <a:t>the</a:t>
            </a:r>
            <a:r>
              <a:rPr lang="es-ES"/>
              <a:t> </a:t>
            </a:r>
            <a:r>
              <a:rPr lang="es-ES" err="1"/>
              <a:t>slide</a:t>
            </a:r>
            <a:endParaRPr lang="en-GB"/>
          </a:p>
        </p:txBody>
      </p:sp>
      <p:sp>
        <p:nvSpPr>
          <p:cNvPr id="16" name="Marcador de contenido 2">
            <a:extLst>
              <a:ext uri="{FF2B5EF4-FFF2-40B4-BE49-F238E27FC236}">
                <a16:creationId xmlns:a16="http://schemas.microsoft.com/office/drawing/2014/main" id="{CCA4B2CE-BEB0-CDEC-67F5-3CA6E74DA6F3}"/>
              </a:ext>
            </a:extLst>
          </p:cNvPr>
          <p:cNvSpPr>
            <a:spLocks noGrp="1"/>
          </p:cNvSpPr>
          <p:nvPr>
            <p:ph idx="1" hasCustomPrompt="1"/>
          </p:nvPr>
        </p:nvSpPr>
        <p:spPr>
          <a:xfrm>
            <a:off x="732793" y="1689452"/>
            <a:ext cx="10764442" cy="725750"/>
          </a:xfrm>
        </p:spPr>
        <p:txBody>
          <a:bodyPr>
            <a:noAutofit/>
          </a:bodyPr>
          <a:lstStyle>
            <a:lvl1pPr marL="0" indent="0" algn="l">
              <a:lnSpc>
                <a:spcPct val="150000"/>
              </a:lnSpc>
              <a:buClr>
                <a:srgbClr val="0B5F8E"/>
              </a:buClr>
              <a:buFont typeface="Arial" panose="020B0604020202020204" pitchFamily="34" charset="0"/>
              <a:buNone/>
              <a:defRPr sz="2800" b="1">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err="1"/>
              <a:t>Name</a:t>
            </a:r>
            <a:r>
              <a:rPr lang="es-ES"/>
              <a:t> </a:t>
            </a:r>
            <a:r>
              <a:rPr lang="es-ES" err="1"/>
              <a:t>Surname</a:t>
            </a:r>
            <a:r>
              <a:rPr lang="es-ES"/>
              <a:t>, Role - </a:t>
            </a:r>
            <a:r>
              <a:rPr lang="es-ES" err="1"/>
              <a:t>Organisation</a:t>
            </a:r>
            <a:endParaRPr lang="es-ES"/>
          </a:p>
        </p:txBody>
      </p:sp>
      <p:sp>
        <p:nvSpPr>
          <p:cNvPr id="17" name="Marcador de contenido 2">
            <a:extLst>
              <a:ext uri="{FF2B5EF4-FFF2-40B4-BE49-F238E27FC236}">
                <a16:creationId xmlns:a16="http://schemas.microsoft.com/office/drawing/2014/main" id="{A472EB63-803C-6C6F-8C91-086665ABCD8F}"/>
              </a:ext>
            </a:extLst>
          </p:cNvPr>
          <p:cNvSpPr>
            <a:spLocks noGrp="1"/>
          </p:cNvSpPr>
          <p:nvPr>
            <p:ph idx="10" hasCustomPrompt="1"/>
          </p:nvPr>
        </p:nvSpPr>
        <p:spPr>
          <a:xfrm>
            <a:off x="4129088" y="2586038"/>
            <a:ext cx="7502618" cy="3768122"/>
          </a:xfrm>
        </p:spPr>
        <p:txBody>
          <a:bodyPr>
            <a:noAutofit/>
          </a:bodyPr>
          <a:lstStyle>
            <a:lvl1pPr marL="0" indent="0" algn="l">
              <a:lnSpc>
                <a:spcPct val="100000"/>
              </a:lnSpc>
              <a:buClr>
                <a:srgbClr val="0B5F8E"/>
              </a:buClr>
              <a:buFont typeface="Arial" panose="020B0604020202020204" pitchFamily="34" charset="0"/>
              <a:buNone/>
              <a:defRPr sz="2400" b="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err="1"/>
              <a:t>Brief</a:t>
            </a:r>
            <a:r>
              <a:rPr lang="es-ES"/>
              <a:t> </a:t>
            </a:r>
            <a:r>
              <a:rPr lang="es-ES" err="1"/>
              <a:t>biography</a:t>
            </a:r>
            <a:endParaRPr lang="es-ES"/>
          </a:p>
        </p:txBody>
      </p:sp>
      <p:sp>
        <p:nvSpPr>
          <p:cNvPr id="18" name="Marcador de contenido 2">
            <a:extLst>
              <a:ext uri="{FF2B5EF4-FFF2-40B4-BE49-F238E27FC236}">
                <a16:creationId xmlns:a16="http://schemas.microsoft.com/office/drawing/2014/main" id="{AE9721D5-6DE2-3A7F-27CC-A64142A6B2F1}"/>
              </a:ext>
            </a:extLst>
          </p:cNvPr>
          <p:cNvSpPr>
            <a:spLocks noGrp="1"/>
          </p:cNvSpPr>
          <p:nvPr>
            <p:ph idx="11" hasCustomPrompt="1"/>
          </p:nvPr>
        </p:nvSpPr>
        <p:spPr>
          <a:xfrm>
            <a:off x="400048" y="6354160"/>
            <a:ext cx="3805518" cy="442299"/>
          </a:xfrm>
        </p:spPr>
        <p:txBody>
          <a:bodyPr>
            <a:noAutofit/>
          </a:bodyPr>
          <a:lstStyle>
            <a:lvl1pPr marL="0" indent="0" algn="l">
              <a:lnSpc>
                <a:spcPct val="150000"/>
              </a:lnSpc>
              <a:buClr>
                <a:srgbClr val="0B5F8E"/>
              </a:buClr>
              <a:buFont typeface="Arial" panose="020B0604020202020204" pitchFamily="34" charset="0"/>
              <a:buNone/>
              <a:defRPr sz="2000" b="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#Hashtag (</a:t>
            </a:r>
            <a:r>
              <a:rPr lang="es-ES" err="1"/>
              <a:t>if</a:t>
            </a:r>
            <a:r>
              <a:rPr lang="es-ES"/>
              <a:t> </a:t>
            </a:r>
            <a:r>
              <a:rPr lang="es-ES" err="1"/>
              <a:t>any</a:t>
            </a:r>
            <a:r>
              <a:rPr lang="es-ES"/>
              <a:t>)</a:t>
            </a:r>
          </a:p>
        </p:txBody>
      </p:sp>
      <p:sp>
        <p:nvSpPr>
          <p:cNvPr id="22" name="Marcador de posición de imagen 21">
            <a:extLst>
              <a:ext uri="{FF2B5EF4-FFF2-40B4-BE49-F238E27FC236}">
                <a16:creationId xmlns:a16="http://schemas.microsoft.com/office/drawing/2014/main" id="{F97C5143-258C-ED92-824E-3EE4A3B04116}"/>
              </a:ext>
            </a:extLst>
          </p:cNvPr>
          <p:cNvSpPr>
            <a:spLocks noGrp="1"/>
          </p:cNvSpPr>
          <p:nvPr>
            <p:ph type="pic" sz="quarter" idx="13" hasCustomPrompt="1"/>
          </p:nvPr>
        </p:nvSpPr>
        <p:spPr>
          <a:xfrm>
            <a:off x="400048" y="2711925"/>
            <a:ext cx="3571876" cy="3597286"/>
          </a:xfrm>
        </p:spPr>
        <p:txBody>
          <a:bodyPr>
            <a:noAutofit/>
          </a:bodyPr>
          <a:lstStyle>
            <a:lvl1pPr marL="0" indent="0" algn="ctr">
              <a:buNone/>
              <a:defRPr/>
            </a:lvl1pPr>
          </a:lstStyle>
          <a:p>
            <a:r>
              <a:rPr lang="en-GB"/>
              <a:t>Image</a:t>
            </a:r>
          </a:p>
        </p:txBody>
      </p:sp>
    </p:spTree>
    <p:extLst>
      <p:ext uri="{BB962C8B-B14F-4D97-AF65-F5344CB8AC3E}">
        <p14:creationId xmlns:p14="http://schemas.microsoft.com/office/powerpoint/2010/main" val="2775617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items ">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1B2B9F6-67E5-22F8-0766-1E0D7B89DB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Marcador de texto 8">
            <a:extLst>
              <a:ext uri="{FF2B5EF4-FFF2-40B4-BE49-F238E27FC236}">
                <a16:creationId xmlns:a16="http://schemas.microsoft.com/office/drawing/2014/main" id="{111BC10A-B42D-B069-CD52-44C67CB9C575}"/>
              </a:ext>
            </a:extLst>
          </p:cNvPr>
          <p:cNvSpPr>
            <a:spLocks noGrp="1"/>
          </p:cNvSpPr>
          <p:nvPr>
            <p:ph type="body" sz="quarter" idx="10" hasCustomPrompt="1"/>
          </p:nvPr>
        </p:nvSpPr>
        <p:spPr>
          <a:xfrm>
            <a:off x="2043953" y="605212"/>
            <a:ext cx="6292850" cy="578129"/>
          </a:xfrm>
        </p:spPr>
        <p:txBody>
          <a:bodyPr>
            <a:noAutofit/>
          </a:bodyPr>
          <a:lstStyle>
            <a:lvl1pPr marL="0" indent="0">
              <a:buNone/>
              <a:defRPr sz="3200" b="1">
                <a:solidFill>
                  <a:srgbClr val="0B5F8E"/>
                </a:solidFill>
              </a:defRPr>
            </a:lvl1pPr>
          </a:lstStyle>
          <a:p>
            <a:pPr lvl="0"/>
            <a:r>
              <a:rPr lang="es-ES" err="1"/>
              <a:t>Title</a:t>
            </a:r>
            <a:r>
              <a:rPr lang="es-ES"/>
              <a:t> </a:t>
            </a:r>
            <a:r>
              <a:rPr lang="es-ES" err="1"/>
              <a:t>of</a:t>
            </a:r>
            <a:r>
              <a:rPr lang="es-ES"/>
              <a:t> </a:t>
            </a:r>
            <a:r>
              <a:rPr lang="es-ES" err="1"/>
              <a:t>the</a:t>
            </a:r>
            <a:r>
              <a:rPr lang="es-ES"/>
              <a:t> </a:t>
            </a:r>
            <a:r>
              <a:rPr lang="es-ES" err="1"/>
              <a:t>slide</a:t>
            </a:r>
            <a:endParaRPr lang="en-GB"/>
          </a:p>
        </p:txBody>
      </p:sp>
      <p:sp>
        <p:nvSpPr>
          <p:cNvPr id="11" name="Marcador de contenido 10">
            <a:extLst>
              <a:ext uri="{FF2B5EF4-FFF2-40B4-BE49-F238E27FC236}">
                <a16:creationId xmlns:a16="http://schemas.microsoft.com/office/drawing/2014/main" id="{88732F2F-36F0-F2D2-0796-5534E06018A4}"/>
              </a:ext>
            </a:extLst>
          </p:cNvPr>
          <p:cNvSpPr>
            <a:spLocks noGrp="1"/>
          </p:cNvSpPr>
          <p:nvPr>
            <p:ph sz="quarter" idx="11" hasCustomPrompt="1"/>
          </p:nvPr>
        </p:nvSpPr>
        <p:spPr>
          <a:xfrm>
            <a:off x="901700" y="2447926"/>
            <a:ext cx="3118971" cy="429746"/>
          </a:xfrm>
        </p:spPr>
        <p:txBody>
          <a:bodyPr>
            <a:noAutofit/>
          </a:bodyPr>
          <a:lstStyle>
            <a:lvl1pPr marL="0" indent="0" algn="ctr">
              <a:buNone/>
              <a:defRPr sz="2800" b="1"/>
            </a:lvl1pPr>
          </a:lstStyle>
          <a:p>
            <a:pPr lvl="0"/>
            <a:r>
              <a:rPr lang="en-GB"/>
              <a:t>Name Surname</a:t>
            </a:r>
          </a:p>
        </p:txBody>
      </p:sp>
      <p:sp>
        <p:nvSpPr>
          <p:cNvPr id="12" name="Marcador de contenido 10">
            <a:extLst>
              <a:ext uri="{FF2B5EF4-FFF2-40B4-BE49-F238E27FC236}">
                <a16:creationId xmlns:a16="http://schemas.microsoft.com/office/drawing/2014/main" id="{BA6C30B1-C471-EEDA-5817-E339601A30BB}"/>
              </a:ext>
            </a:extLst>
          </p:cNvPr>
          <p:cNvSpPr>
            <a:spLocks noGrp="1"/>
          </p:cNvSpPr>
          <p:nvPr>
            <p:ph sz="quarter" idx="12" hasCustomPrompt="1"/>
          </p:nvPr>
        </p:nvSpPr>
        <p:spPr>
          <a:xfrm>
            <a:off x="4671358" y="2447926"/>
            <a:ext cx="3118971" cy="429746"/>
          </a:xfrm>
        </p:spPr>
        <p:txBody>
          <a:bodyPr>
            <a:noAutofit/>
          </a:bodyPr>
          <a:lstStyle>
            <a:lvl1pPr marL="0" indent="0" algn="ctr">
              <a:buNone/>
              <a:defRPr sz="2800" b="1"/>
            </a:lvl1pPr>
          </a:lstStyle>
          <a:p>
            <a:pPr lvl="0"/>
            <a:r>
              <a:rPr lang="en-GB"/>
              <a:t>Name Surname</a:t>
            </a:r>
          </a:p>
        </p:txBody>
      </p:sp>
      <p:sp>
        <p:nvSpPr>
          <p:cNvPr id="13" name="Marcador de contenido 10">
            <a:extLst>
              <a:ext uri="{FF2B5EF4-FFF2-40B4-BE49-F238E27FC236}">
                <a16:creationId xmlns:a16="http://schemas.microsoft.com/office/drawing/2014/main" id="{4F0E3614-906C-E5FC-8D9C-32CDC5F48B13}"/>
              </a:ext>
            </a:extLst>
          </p:cNvPr>
          <p:cNvSpPr>
            <a:spLocks noGrp="1"/>
          </p:cNvSpPr>
          <p:nvPr>
            <p:ph sz="quarter" idx="13" hasCustomPrompt="1"/>
          </p:nvPr>
        </p:nvSpPr>
        <p:spPr>
          <a:xfrm>
            <a:off x="8441016" y="2447926"/>
            <a:ext cx="3118971" cy="429746"/>
          </a:xfrm>
        </p:spPr>
        <p:txBody>
          <a:bodyPr>
            <a:noAutofit/>
          </a:bodyPr>
          <a:lstStyle>
            <a:lvl1pPr marL="0" indent="0" algn="ctr">
              <a:buNone/>
              <a:defRPr sz="2800" b="1"/>
            </a:lvl1pPr>
          </a:lstStyle>
          <a:p>
            <a:pPr lvl="0"/>
            <a:r>
              <a:rPr lang="en-GB"/>
              <a:t>Name Surname</a:t>
            </a:r>
          </a:p>
        </p:txBody>
      </p:sp>
      <p:sp>
        <p:nvSpPr>
          <p:cNvPr id="14" name="Marcador de contenido 10">
            <a:extLst>
              <a:ext uri="{FF2B5EF4-FFF2-40B4-BE49-F238E27FC236}">
                <a16:creationId xmlns:a16="http://schemas.microsoft.com/office/drawing/2014/main" id="{0EE98733-BA30-4585-0D58-F643251F27DD}"/>
              </a:ext>
            </a:extLst>
          </p:cNvPr>
          <p:cNvSpPr>
            <a:spLocks noGrp="1"/>
          </p:cNvSpPr>
          <p:nvPr>
            <p:ph sz="quarter" idx="14" hasCustomPrompt="1"/>
          </p:nvPr>
        </p:nvSpPr>
        <p:spPr>
          <a:xfrm>
            <a:off x="2622922" y="4652963"/>
            <a:ext cx="3118971" cy="429746"/>
          </a:xfrm>
        </p:spPr>
        <p:txBody>
          <a:bodyPr>
            <a:noAutofit/>
          </a:bodyPr>
          <a:lstStyle>
            <a:lvl1pPr marL="0" indent="0" algn="ctr">
              <a:buNone/>
              <a:defRPr sz="2800" b="1"/>
            </a:lvl1pPr>
          </a:lstStyle>
          <a:p>
            <a:pPr lvl="0"/>
            <a:r>
              <a:rPr lang="en-GB"/>
              <a:t>Name Surname</a:t>
            </a:r>
          </a:p>
        </p:txBody>
      </p:sp>
      <p:sp>
        <p:nvSpPr>
          <p:cNvPr id="15" name="Marcador de contenido 10">
            <a:extLst>
              <a:ext uri="{FF2B5EF4-FFF2-40B4-BE49-F238E27FC236}">
                <a16:creationId xmlns:a16="http://schemas.microsoft.com/office/drawing/2014/main" id="{25EAE6BA-2934-BEC3-D2DD-1AB16D962C97}"/>
              </a:ext>
            </a:extLst>
          </p:cNvPr>
          <p:cNvSpPr>
            <a:spLocks noGrp="1"/>
          </p:cNvSpPr>
          <p:nvPr>
            <p:ph sz="quarter" idx="15" hasCustomPrompt="1"/>
          </p:nvPr>
        </p:nvSpPr>
        <p:spPr>
          <a:xfrm>
            <a:off x="6338793" y="4652963"/>
            <a:ext cx="3118971" cy="429746"/>
          </a:xfrm>
        </p:spPr>
        <p:txBody>
          <a:bodyPr>
            <a:noAutofit/>
          </a:bodyPr>
          <a:lstStyle>
            <a:lvl1pPr marL="0" indent="0" algn="ctr">
              <a:buNone/>
              <a:defRPr sz="2400" b="1"/>
            </a:lvl1pPr>
          </a:lstStyle>
          <a:p>
            <a:pPr lvl="0"/>
            <a:r>
              <a:rPr lang="en-GB"/>
              <a:t>Name Surname</a:t>
            </a:r>
          </a:p>
        </p:txBody>
      </p:sp>
      <p:sp>
        <p:nvSpPr>
          <p:cNvPr id="16" name="Marcador de contenido 10">
            <a:extLst>
              <a:ext uri="{FF2B5EF4-FFF2-40B4-BE49-F238E27FC236}">
                <a16:creationId xmlns:a16="http://schemas.microsoft.com/office/drawing/2014/main" id="{0CEA6E57-95CB-8EC7-2489-B411F52333D9}"/>
              </a:ext>
            </a:extLst>
          </p:cNvPr>
          <p:cNvSpPr>
            <a:spLocks noGrp="1"/>
          </p:cNvSpPr>
          <p:nvPr>
            <p:ph sz="quarter" idx="16" hasCustomPrompt="1"/>
          </p:nvPr>
        </p:nvSpPr>
        <p:spPr>
          <a:xfrm>
            <a:off x="901699" y="3040294"/>
            <a:ext cx="3118971" cy="913140"/>
          </a:xfrm>
        </p:spPr>
        <p:txBody>
          <a:bodyPr>
            <a:noAutofit/>
          </a:bodyPr>
          <a:lstStyle>
            <a:lvl1pPr marL="0" indent="0" algn="ctr">
              <a:buNone/>
              <a:defRPr sz="2400" b="0"/>
            </a:lvl1pPr>
          </a:lstStyle>
          <a:p>
            <a:pPr lvl="0"/>
            <a:r>
              <a:rPr lang="en-GB"/>
              <a:t>Role</a:t>
            </a:r>
            <a:br>
              <a:rPr lang="en-GB"/>
            </a:br>
            <a:r>
              <a:rPr lang="en-GB"/>
              <a:t>Organisations</a:t>
            </a:r>
          </a:p>
        </p:txBody>
      </p:sp>
      <p:sp>
        <p:nvSpPr>
          <p:cNvPr id="17" name="Marcador de contenido 10">
            <a:extLst>
              <a:ext uri="{FF2B5EF4-FFF2-40B4-BE49-F238E27FC236}">
                <a16:creationId xmlns:a16="http://schemas.microsoft.com/office/drawing/2014/main" id="{4CC461DF-4EAF-A22F-2EF3-F6FC69677FBA}"/>
              </a:ext>
            </a:extLst>
          </p:cNvPr>
          <p:cNvSpPr>
            <a:spLocks noGrp="1"/>
          </p:cNvSpPr>
          <p:nvPr>
            <p:ph sz="quarter" idx="17" hasCustomPrompt="1"/>
          </p:nvPr>
        </p:nvSpPr>
        <p:spPr>
          <a:xfrm>
            <a:off x="4671357" y="3068444"/>
            <a:ext cx="3118971" cy="913140"/>
          </a:xfrm>
        </p:spPr>
        <p:txBody>
          <a:bodyPr>
            <a:noAutofit/>
          </a:bodyPr>
          <a:lstStyle>
            <a:lvl1pPr marL="0" indent="0" algn="ctr">
              <a:buNone/>
              <a:defRPr sz="2400" b="0"/>
            </a:lvl1pPr>
          </a:lstStyle>
          <a:p>
            <a:pPr lvl="0"/>
            <a:r>
              <a:rPr lang="en-GB"/>
              <a:t>Role</a:t>
            </a:r>
            <a:br>
              <a:rPr lang="en-GB"/>
            </a:br>
            <a:r>
              <a:rPr lang="en-GB"/>
              <a:t>Organisations</a:t>
            </a:r>
          </a:p>
        </p:txBody>
      </p:sp>
      <p:sp>
        <p:nvSpPr>
          <p:cNvPr id="18" name="Marcador de contenido 10">
            <a:extLst>
              <a:ext uri="{FF2B5EF4-FFF2-40B4-BE49-F238E27FC236}">
                <a16:creationId xmlns:a16="http://schemas.microsoft.com/office/drawing/2014/main" id="{01A12F18-5D96-3743-749D-D6D38AFF1472}"/>
              </a:ext>
            </a:extLst>
          </p:cNvPr>
          <p:cNvSpPr>
            <a:spLocks noGrp="1"/>
          </p:cNvSpPr>
          <p:nvPr>
            <p:ph sz="quarter" idx="18" hasCustomPrompt="1"/>
          </p:nvPr>
        </p:nvSpPr>
        <p:spPr>
          <a:xfrm>
            <a:off x="8441016" y="3092481"/>
            <a:ext cx="3118971" cy="913140"/>
          </a:xfrm>
        </p:spPr>
        <p:txBody>
          <a:bodyPr>
            <a:noAutofit/>
          </a:bodyPr>
          <a:lstStyle>
            <a:lvl1pPr marL="0" indent="0" algn="ctr">
              <a:buNone/>
              <a:defRPr sz="2400" b="0"/>
            </a:lvl1pPr>
          </a:lstStyle>
          <a:p>
            <a:pPr lvl="0"/>
            <a:r>
              <a:rPr lang="en-GB"/>
              <a:t>Role</a:t>
            </a:r>
            <a:br>
              <a:rPr lang="en-GB"/>
            </a:br>
            <a:r>
              <a:rPr lang="en-GB"/>
              <a:t>Organisations</a:t>
            </a:r>
          </a:p>
        </p:txBody>
      </p:sp>
      <p:sp>
        <p:nvSpPr>
          <p:cNvPr id="19" name="Marcador de contenido 10">
            <a:extLst>
              <a:ext uri="{FF2B5EF4-FFF2-40B4-BE49-F238E27FC236}">
                <a16:creationId xmlns:a16="http://schemas.microsoft.com/office/drawing/2014/main" id="{04D53C74-99D1-9504-3915-4CD6633F2A79}"/>
              </a:ext>
            </a:extLst>
          </p:cNvPr>
          <p:cNvSpPr>
            <a:spLocks noGrp="1"/>
          </p:cNvSpPr>
          <p:nvPr>
            <p:ph sz="quarter" idx="19" hasCustomPrompt="1"/>
          </p:nvPr>
        </p:nvSpPr>
        <p:spPr>
          <a:xfrm>
            <a:off x="2622922" y="5256760"/>
            <a:ext cx="3118971" cy="913140"/>
          </a:xfrm>
        </p:spPr>
        <p:txBody>
          <a:bodyPr>
            <a:noAutofit/>
          </a:bodyPr>
          <a:lstStyle>
            <a:lvl1pPr marL="0" indent="0" algn="ctr">
              <a:buNone/>
              <a:defRPr sz="2400" b="0"/>
            </a:lvl1pPr>
          </a:lstStyle>
          <a:p>
            <a:pPr lvl="0"/>
            <a:r>
              <a:rPr lang="en-GB"/>
              <a:t>Role</a:t>
            </a:r>
            <a:br>
              <a:rPr lang="en-GB"/>
            </a:br>
            <a:r>
              <a:rPr lang="en-GB"/>
              <a:t>Organisations</a:t>
            </a:r>
          </a:p>
        </p:txBody>
      </p:sp>
      <p:sp>
        <p:nvSpPr>
          <p:cNvPr id="20" name="Marcador de contenido 10">
            <a:extLst>
              <a:ext uri="{FF2B5EF4-FFF2-40B4-BE49-F238E27FC236}">
                <a16:creationId xmlns:a16="http://schemas.microsoft.com/office/drawing/2014/main" id="{F6C36C4F-8581-3B36-7B7F-6E7FC4F063A3}"/>
              </a:ext>
            </a:extLst>
          </p:cNvPr>
          <p:cNvSpPr>
            <a:spLocks noGrp="1"/>
          </p:cNvSpPr>
          <p:nvPr>
            <p:ph sz="quarter" idx="20" hasCustomPrompt="1"/>
          </p:nvPr>
        </p:nvSpPr>
        <p:spPr>
          <a:xfrm>
            <a:off x="6338792" y="5216324"/>
            <a:ext cx="3118971" cy="913140"/>
          </a:xfrm>
        </p:spPr>
        <p:txBody>
          <a:bodyPr>
            <a:noAutofit/>
          </a:bodyPr>
          <a:lstStyle>
            <a:lvl1pPr marL="0" indent="0" algn="ctr">
              <a:buNone/>
              <a:defRPr sz="2400" b="0"/>
            </a:lvl1pPr>
          </a:lstStyle>
          <a:p>
            <a:pPr lvl="0"/>
            <a:r>
              <a:rPr lang="en-GB"/>
              <a:t>Role</a:t>
            </a:r>
            <a:br>
              <a:rPr lang="en-GB"/>
            </a:br>
            <a:r>
              <a:rPr lang="en-GB"/>
              <a:t>Organisations</a:t>
            </a:r>
          </a:p>
        </p:txBody>
      </p:sp>
      <p:sp>
        <p:nvSpPr>
          <p:cNvPr id="2" name="Marcador de contenido 2">
            <a:extLst>
              <a:ext uri="{FF2B5EF4-FFF2-40B4-BE49-F238E27FC236}">
                <a16:creationId xmlns:a16="http://schemas.microsoft.com/office/drawing/2014/main" id="{690DA92D-BB74-FDB0-EAFC-795F55380834}"/>
              </a:ext>
            </a:extLst>
          </p:cNvPr>
          <p:cNvSpPr>
            <a:spLocks noGrp="1"/>
          </p:cNvSpPr>
          <p:nvPr>
            <p:ph idx="21" hasCustomPrompt="1"/>
          </p:nvPr>
        </p:nvSpPr>
        <p:spPr>
          <a:xfrm>
            <a:off x="720163" y="6343951"/>
            <a:ext cx="3805518" cy="442299"/>
          </a:xfrm>
        </p:spPr>
        <p:txBody>
          <a:bodyPr>
            <a:noAutofit/>
          </a:bodyPr>
          <a:lstStyle>
            <a:lvl1pPr marL="0" indent="0" algn="l">
              <a:lnSpc>
                <a:spcPct val="150000"/>
              </a:lnSpc>
              <a:buClr>
                <a:srgbClr val="0B5F8E"/>
              </a:buClr>
              <a:buFont typeface="Arial" panose="020B0604020202020204" pitchFamily="34" charset="0"/>
              <a:buNone/>
              <a:defRPr sz="2000" b="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#Hashtag (</a:t>
            </a:r>
            <a:r>
              <a:rPr lang="es-ES" err="1"/>
              <a:t>if</a:t>
            </a:r>
            <a:r>
              <a:rPr lang="es-ES"/>
              <a:t> </a:t>
            </a:r>
            <a:r>
              <a:rPr lang="es-ES" err="1"/>
              <a:t>any</a:t>
            </a:r>
            <a:r>
              <a:rPr lang="es-ES"/>
              <a:t>)</a:t>
            </a:r>
          </a:p>
        </p:txBody>
      </p:sp>
    </p:spTree>
    <p:extLst>
      <p:ext uri="{BB962C8B-B14F-4D97-AF65-F5344CB8AC3E}">
        <p14:creationId xmlns:p14="http://schemas.microsoft.com/office/powerpoint/2010/main" val="1283877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text 1">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49812E5-44E6-23BF-B41E-AC40FF51394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Marcador de contenido 2">
            <a:extLst>
              <a:ext uri="{FF2B5EF4-FFF2-40B4-BE49-F238E27FC236}">
                <a16:creationId xmlns:a16="http://schemas.microsoft.com/office/drawing/2014/main" id="{3272EB57-8F89-3C2B-78D7-5DE131149881}"/>
              </a:ext>
            </a:extLst>
          </p:cNvPr>
          <p:cNvSpPr>
            <a:spLocks noGrp="1"/>
          </p:cNvSpPr>
          <p:nvPr>
            <p:ph idx="1" hasCustomPrompt="1"/>
          </p:nvPr>
        </p:nvSpPr>
        <p:spPr>
          <a:xfrm>
            <a:off x="338913" y="1899243"/>
            <a:ext cx="11514174" cy="4099485"/>
          </a:xfrm>
        </p:spPr>
        <p:txBody>
          <a:bodyPr>
            <a:noAutofit/>
          </a:bodyPr>
          <a:lstStyle>
            <a:lvl1pPr marL="342900" indent="-342900">
              <a:lnSpc>
                <a:spcPct val="100000"/>
              </a:lnSpc>
              <a:buClr>
                <a:srgbClr val="0B5F8E"/>
              </a:buClr>
              <a:buFont typeface="Arial" panose="020B0604020202020204" pitchFamily="34" charset="0"/>
              <a:buChar cha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Arial 28</a:t>
            </a:r>
          </a:p>
          <a:p>
            <a:pPr lvl="0"/>
            <a:endParaRPr lang="es-ES"/>
          </a:p>
          <a:p>
            <a:pPr lvl="0"/>
            <a:endParaRPr lang="en-GB"/>
          </a:p>
        </p:txBody>
      </p:sp>
      <p:sp>
        <p:nvSpPr>
          <p:cNvPr id="16" name="Marcador de contenido 2">
            <a:extLst>
              <a:ext uri="{FF2B5EF4-FFF2-40B4-BE49-F238E27FC236}">
                <a16:creationId xmlns:a16="http://schemas.microsoft.com/office/drawing/2014/main" id="{999B0659-8FE8-5B92-8555-3A3E0F482D84}"/>
              </a:ext>
            </a:extLst>
          </p:cNvPr>
          <p:cNvSpPr>
            <a:spLocks noGrp="1"/>
          </p:cNvSpPr>
          <p:nvPr>
            <p:ph idx="11" hasCustomPrompt="1"/>
          </p:nvPr>
        </p:nvSpPr>
        <p:spPr>
          <a:xfrm>
            <a:off x="338913" y="6119110"/>
            <a:ext cx="10269214" cy="376850"/>
          </a:xfrm>
        </p:spPr>
        <p:txBody>
          <a:bodyPr>
            <a:noAutofit/>
          </a:bodyPr>
          <a:lstStyle>
            <a:lvl1pPr marL="0" indent="0">
              <a:lnSpc>
                <a:spcPct val="150000"/>
              </a:lnSpc>
              <a:buClr>
                <a:srgbClr val="0B5F8E"/>
              </a:buClr>
              <a:buFont typeface="Arial" panose="020B0604020202020204" pitchFamily="34" charset="0"/>
              <a:buNone/>
              <a:defRPr sz="2000" u="none">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#Hashtag (if any)</a:t>
            </a:r>
          </a:p>
        </p:txBody>
      </p:sp>
      <p:sp>
        <p:nvSpPr>
          <p:cNvPr id="2" name="Marcador de contenido 2">
            <a:extLst>
              <a:ext uri="{FF2B5EF4-FFF2-40B4-BE49-F238E27FC236}">
                <a16:creationId xmlns:a16="http://schemas.microsoft.com/office/drawing/2014/main" id="{656FB1B3-CC42-C106-F5D7-55600BA92C2E}"/>
              </a:ext>
            </a:extLst>
          </p:cNvPr>
          <p:cNvSpPr>
            <a:spLocks noGrp="1"/>
          </p:cNvSpPr>
          <p:nvPr>
            <p:ph idx="12" hasCustomPrompt="1"/>
          </p:nvPr>
        </p:nvSpPr>
        <p:spPr>
          <a:xfrm>
            <a:off x="2065661" y="708410"/>
            <a:ext cx="9521502" cy="663121"/>
          </a:xfrm>
        </p:spPr>
        <p:txBody>
          <a:bodyPr>
            <a:noAutofit/>
          </a:bodyPr>
          <a:lstStyle>
            <a:lvl1pPr marL="0" indent="0">
              <a:lnSpc>
                <a:spcPct val="100000"/>
              </a:lnSpc>
              <a:buClr>
                <a:srgbClr val="0B5F8E"/>
              </a:buClr>
              <a:buFont typeface="Arial" panose="020B0604020202020204" pitchFamily="34" charset="0"/>
              <a:buNone/>
              <a:defRPr sz="32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Title of the slide (Arial 32)</a:t>
            </a:r>
          </a:p>
        </p:txBody>
      </p:sp>
    </p:spTree>
    <p:extLst>
      <p:ext uri="{BB962C8B-B14F-4D97-AF65-F5344CB8AC3E}">
        <p14:creationId xmlns:p14="http://schemas.microsoft.com/office/powerpoint/2010/main" val="3553981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D57F079-CB3C-ACA3-1671-943609F561D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Marcador de texto 8">
            <a:extLst>
              <a:ext uri="{FF2B5EF4-FFF2-40B4-BE49-F238E27FC236}">
                <a16:creationId xmlns:a16="http://schemas.microsoft.com/office/drawing/2014/main" id="{EFEB93BD-4C08-93DB-15C6-82EBB7B09261}"/>
              </a:ext>
            </a:extLst>
          </p:cNvPr>
          <p:cNvSpPr>
            <a:spLocks noGrp="1"/>
          </p:cNvSpPr>
          <p:nvPr>
            <p:ph type="body" sz="quarter" idx="10" hasCustomPrompt="1"/>
          </p:nvPr>
        </p:nvSpPr>
        <p:spPr>
          <a:xfrm>
            <a:off x="2514600" y="2012247"/>
            <a:ext cx="6858000" cy="806356"/>
          </a:xfrm>
        </p:spPr>
        <p:txBody>
          <a:bodyPr>
            <a:noAutofit/>
          </a:bodyPr>
          <a:lstStyle>
            <a:lvl1pPr marL="0" indent="0" algn="ctr">
              <a:buNone/>
              <a:defRPr sz="5000" b="1">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GB"/>
              <a:t>Thank you!</a:t>
            </a:r>
          </a:p>
        </p:txBody>
      </p:sp>
      <p:sp>
        <p:nvSpPr>
          <p:cNvPr id="10" name="Marcador de texto 8">
            <a:extLst>
              <a:ext uri="{FF2B5EF4-FFF2-40B4-BE49-F238E27FC236}">
                <a16:creationId xmlns:a16="http://schemas.microsoft.com/office/drawing/2014/main" id="{71A3EE32-FD33-89D5-AD35-153B0C121DB8}"/>
              </a:ext>
            </a:extLst>
          </p:cNvPr>
          <p:cNvSpPr>
            <a:spLocks noGrp="1"/>
          </p:cNvSpPr>
          <p:nvPr>
            <p:ph type="body" sz="quarter" idx="11" hasCustomPrompt="1"/>
          </p:nvPr>
        </p:nvSpPr>
        <p:spPr>
          <a:xfrm>
            <a:off x="2514600" y="4921763"/>
            <a:ext cx="6858000" cy="806356"/>
          </a:xfrm>
        </p:spPr>
        <p:txBody>
          <a:bodyPr>
            <a:noAutofit/>
          </a:bodyPr>
          <a:lstStyle>
            <a:lvl1pPr marL="0" indent="0" algn="ctr">
              <a:buNone/>
              <a:defRPr sz="2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GB"/>
              <a:t>Follow us on social media</a:t>
            </a:r>
            <a:br>
              <a:rPr lang="en-GB"/>
            </a:br>
            <a:r>
              <a:rPr lang="en-GB"/>
              <a:t>@MyEDF </a:t>
            </a:r>
          </a:p>
        </p:txBody>
      </p:sp>
      <p:sp>
        <p:nvSpPr>
          <p:cNvPr id="11" name="Marcador de texto 8">
            <a:extLst>
              <a:ext uri="{FF2B5EF4-FFF2-40B4-BE49-F238E27FC236}">
                <a16:creationId xmlns:a16="http://schemas.microsoft.com/office/drawing/2014/main" id="{B77309E1-1104-A887-4017-3AF13BB8922C}"/>
              </a:ext>
            </a:extLst>
          </p:cNvPr>
          <p:cNvSpPr>
            <a:spLocks noGrp="1"/>
          </p:cNvSpPr>
          <p:nvPr>
            <p:ph type="body" sz="quarter" idx="12" hasCustomPrompt="1"/>
          </p:nvPr>
        </p:nvSpPr>
        <p:spPr>
          <a:xfrm>
            <a:off x="2514600" y="2930803"/>
            <a:ext cx="6858000" cy="1667436"/>
          </a:xfrm>
        </p:spPr>
        <p:txBody>
          <a:bodyPr>
            <a:noAutofit/>
          </a:bodyPr>
          <a:lstStyle>
            <a:lvl1pPr marL="0" indent="0" algn="ctr">
              <a:lnSpc>
                <a:spcPct val="100000"/>
              </a:lnSpc>
              <a:buNone/>
              <a:defRPr sz="28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GB"/>
              <a:t>Special thanks to:</a:t>
            </a:r>
            <a:br>
              <a:rPr lang="en-GB"/>
            </a:br>
            <a:r>
              <a:rPr lang="en-GB"/>
              <a:t>(If any)</a:t>
            </a:r>
          </a:p>
        </p:txBody>
      </p:sp>
    </p:spTree>
    <p:extLst>
      <p:ext uri="{BB962C8B-B14F-4D97-AF65-F5344CB8AC3E}">
        <p14:creationId xmlns:p14="http://schemas.microsoft.com/office/powerpoint/2010/main" val="278827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for more than EDF log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B75C7A3-2373-94CC-E253-EF0B29E0F4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261A3D1E-4144-83FD-DC2E-2401389413DE}"/>
              </a:ext>
            </a:extLst>
          </p:cNvPr>
          <p:cNvSpPr>
            <a:spLocks noGrp="1"/>
          </p:cNvSpPr>
          <p:nvPr>
            <p:ph sz="quarter" idx="13" hasCustomPrompt="1"/>
          </p:nvPr>
        </p:nvSpPr>
        <p:spPr>
          <a:xfrm>
            <a:off x="1338263" y="2263775"/>
            <a:ext cx="9445625" cy="1325563"/>
          </a:xfrm>
        </p:spPr>
        <p:txBody>
          <a:bodyPr>
            <a:noAutofit/>
          </a:bodyPr>
          <a:lstStyle>
            <a:lvl1pPr marL="0" indent="0" algn="ctr">
              <a:buNone/>
              <a:defRPr sz="4000" b="1">
                <a:solidFill>
                  <a:schemeClr val="bg1"/>
                </a:solidFill>
              </a:defRPr>
            </a:lvl1pPr>
          </a:lstStyle>
          <a:p>
            <a:pPr lvl="0"/>
            <a:r>
              <a:rPr lang="es-ES" err="1"/>
              <a:t>Title</a:t>
            </a:r>
            <a:r>
              <a:rPr lang="es-ES"/>
              <a:t> </a:t>
            </a:r>
            <a:r>
              <a:rPr lang="es-ES" err="1"/>
              <a:t>of</a:t>
            </a:r>
            <a:r>
              <a:rPr lang="es-ES"/>
              <a:t> </a:t>
            </a:r>
            <a:r>
              <a:rPr lang="es-ES" err="1"/>
              <a:t>the</a:t>
            </a:r>
            <a:r>
              <a:rPr lang="es-ES"/>
              <a:t> </a:t>
            </a:r>
            <a:r>
              <a:rPr lang="es-ES" err="1"/>
              <a:t>presentation</a:t>
            </a:r>
            <a:endParaRPr lang="fr-BE"/>
          </a:p>
        </p:txBody>
      </p:sp>
      <p:sp>
        <p:nvSpPr>
          <p:cNvPr id="11" name="Content Placeholder 10">
            <a:extLst>
              <a:ext uri="{FF2B5EF4-FFF2-40B4-BE49-F238E27FC236}">
                <a16:creationId xmlns:a16="http://schemas.microsoft.com/office/drawing/2014/main" id="{9B747B02-59D1-A92B-F657-A2478AE0CDF7}"/>
              </a:ext>
            </a:extLst>
          </p:cNvPr>
          <p:cNvSpPr>
            <a:spLocks noGrp="1"/>
          </p:cNvSpPr>
          <p:nvPr>
            <p:ph sz="quarter" idx="14" hasCustomPrompt="1"/>
          </p:nvPr>
        </p:nvSpPr>
        <p:spPr>
          <a:xfrm>
            <a:off x="1935162" y="3846513"/>
            <a:ext cx="8251825" cy="2119312"/>
          </a:xfrm>
        </p:spPr>
        <p:txBody>
          <a:bodyPr>
            <a:noAutofit/>
          </a:bodyPr>
          <a:lstStyle>
            <a:lvl1pPr marL="0" indent="0" algn="ctr">
              <a:buNone/>
              <a:defRPr sz="3200">
                <a:solidFill>
                  <a:schemeClr val="bg1"/>
                </a:solidFill>
              </a:defRPr>
            </a:lvl1pPr>
          </a:lstStyle>
          <a:p>
            <a:pPr lvl="0"/>
            <a:r>
              <a:rPr lang="es-ES" err="1"/>
              <a:t>Subtitle</a:t>
            </a:r>
            <a:r>
              <a:rPr lang="es-ES"/>
              <a:t> (</a:t>
            </a:r>
            <a:r>
              <a:rPr lang="es-ES" err="1"/>
              <a:t>if</a:t>
            </a:r>
            <a:r>
              <a:rPr lang="es-ES"/>
              <a:t> </a:t>
            </a:r>
            <a:r>
              <a:rPr lang="es-ES" err="1"/>
              <a:t>any</a:t>
            </a:r>
            <a:r>
              <a:rPr lang="es-ES"/>
              <a:t>)</a:t>
            </a:r>
            <a:br>
              <a:rPr lang="es-ES"/>
            </a:br>
            <a:r>
              <a:rPr lang="es-ES"/>
              <a:t>Date</a:t>
            </a:r>
            <a:br>
              <a:rPr lang="es-ES"/>
            </a:br>
            <a:r>
              <a:rPr lang="es-ES"/>
              <a:t>#Hashtag (</a:t>
            </a:r>
            <a:r>
              <a:rPr lang="es-ES" err="1"/>
              <a:t>if</a:t>
            </a:r>
            <a:r>
              <a:rPr lang="es-ES"/>
              <a:t> </a:t>
            </a:r>
            <a:r>
              <a:rPr lang="es-ES" err="1"/>
              <a:t>any</a:t>
            </a:r>
            <a:r>
              <a:rPr lang="es-ES"/>
              <a:t>)</a:t>
            </a:r>
            <a:endParaRPr lang="fr-BE"/>
          </a:p>
        </p:txBody>
      </p:sp>
    </p:spTree>
    <p:extLst>
      <p:ext uri="{BB962C8B-B14F-4D97-AF65-F5344CB8AC3E}">
        <p14:creationId xmlns:p14="http://schemas.microsoft.com/office/powerpoint/2010/main" val="32888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82C94-9C52-4E28-E909-B4F7F0F4F723}"/>
              </a:ext>
            </a:extLst>
          </p:cNvPr>
          <p:cNvSpPr>
            <a:spLocks noGrp="1"/>
          </p:cNvSpPr>
          <p:nvPr>
            <p:ph type="title" hasCustomPrompt="1"/>
          </p:nvPr>
        </p:nvSpPr>
        <p:spPr>
          <a:xfrm>
            <a:off x="2159583" y="544353"/>
            <a:ext cx="9224057" cy="760134"/>
          </a:xfrm>
        </p:spPr>
        <p:txBody>
          <a:bodyPr>
            <a:noAutofit/>
          </a:bodyPr>
          <a:lstStyle>
            <a:lvl1pPr algn="l">
              <a:defRPr sz="3200" b="1">
                <a:solidFill>
                  <a:srgbClr val="0B5F8E"/>
                </a:solidFill>
                <a:latin typeface="Arial" panose="020B0604020202020204" pitchFamily="34" charset="0"/>
                <a:cs typeface="Arial" panose="020B0604020202020204" pitchFamily="34" charset="0"/>
              </a:defRPr>
            </a:lvl1pPr>
          </a:lstStyle>
          <a:p>
            <a:r>
              <a:rPr lang="es-ES"/>
              <a:t>Agenda – </a:t>
            </a:r>
            <a:r>
              <a:rPr lang="es-ES" err="1"/>
              <a:t>List</a:t>
            </a:r>
            <a:r>
              <a:rPr lang="es-ES"/>
              <a:t> </a:t>
            </a:r>
            <a:r>
              <a:rPr lang="es-ES" err="1"/>
              <a:t>of</a:t>
            </a:r>
            <a:r>
              <a:rPr lang="es-ES"/>
              <a:t> </a:t>
            </a:r>
            <a:r>
              <a:rPr lang="es-ES" err="1"/>
              <a:t>items</a:t>
            </a:r>
            <a:endParaRPr lang="en-GB"/>
          </a:p>
        </p:txBody>
      </p:sp>
      <p:sp>
        <p:nvSpPr>
          <p:cNvPr id="3" name="Marcador de contenido 2">
            <a:extLst>
              <a:ext uri="{FF2B5EF4-FFF2-40B4-BE49-F238E27FC236}">
                <a16:creationId xmlns:a16="http://schemas.microsoft.com/office/drawing/2014/main" id="{F950ADE5-11C3-1B72-37D9-E9EF482E8E23}"/>
              </a:ext>
            </a:extLst>
          </p:cNvPr>
          <p:cNvSpPr>
            <a:spLocks noGrp="1"/>
          </p:cNvSpPr>
          <p:nvPr>
            <p:ph idx="1" hasCustomPrompt="1"/>
          </p:nvPr>
        </p:nvSpPr>
        <p:spPr>
          <a:xfrm>
            <a:off x="871538" y="1741045"/>
            <a:ext cx="10512101" cy="504806"/>
          </a:xfrm>
          <a:solidFill>
            <a:srgbClr val="0B5F8E"/>
          </a:solidFill>
        </p:spPr>
        <p:txBody>
          <a:bodyPr>
            <a:noAutofit/>
          </a:bodyPr>
          <a:lstStyle>
            <a:lvl1pPr marL="0" indent="0">
              <a:buNone/>
              <a:defRPr>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Topic</a:t>
            </a:r>
            <a:r>
              <a:rPr lang="es-ES"/>
              <a:t> 1</a:t>
            </a:r>
          </a:p>
        </p:txBody>
      </p:sp>
      <p:sp>
        <p:nvSpPr>
          <p:cNvPr id="6" name="Marcador de número de diapositiva 5">
            <a:extLst>
              <a:ext uri="{FF2B5EF4-FFF2-40B4-BE49-F238E27FC236}">
                <a16:creationId xmlns:a16="http://schemas.microsoft.com/office/drawing/2014/main" id="{FDFEC8A1-83E7-FCF4-ACA4-638B42A2D5AC}"/>
              </a:ext>
            </a:extLst>
          </p:cNvPr>
          <p:cNvSpPr>
            <a:spLocks noGrp="1"/>
          </p:cNvSpPr>
          <p:nvPr>
            <p:ph type="sldNum" sz="quarter" idx="12"/>
          </p:nvPr>
        </p:nvSpPr>
        <p:spPr>
          <a:xfrm>
            <a:off x="377022" y="6391901"/>
            <a:ext cx="2743200" cy="365125"/>
          </a:xfrm>
        </p:spPr>
        <p:txBody>
          <a:bodyPr/>
          <a:lstStyle>
            <a:lvl1pPr algn="l">
              <a:defRPr sz="2000" b="0">
                <a:solidFill>
                  <a:schemeClr val="tx1"/>
                </a:solidFill>
                <a:latin typeface="Arial" panose="020B0604020202020204" pitchFamily="34" charset="0"/>
                <a:cs typeface="Arial" panose="020B0604020202020204" pitchFamily="34" charset="0"/>
              </a:defRPr>
            </a:lvl1pPr>
          </a:lstStyle>
          <a:p>
            <a:r>
              <a:rPr lang="en-GB" b="1"/>
              <a:t>#Hashtag </a:t>
            </a:r>
            <a:r>
              <a:rPr lang="en-GB"/>
              <a:t>(if any)</a:t>
            </a:r>
          </a:p>
        </p:txBody>
      </p:sp>
      <p:sp>
        <p:nvSpPr>
          <p:cNvPr id="17" name="Marcador de contenido 2">
            <a:extLst>
              <a:ext uri="{FF2B5EF4-FFF2-40B4-BE49-F238E27FC236}">
                <a16:creationId xmlns:a16="http://schemas.microsoft.com/office/drawing/2014/main" id="{6A403E99-11B5-3065-48E8-9D8D8BCBCFE2}"/>
              </a:ext>
            </a:extLst>
          </p:cNvPr>
          <p:cNvSpPr>
            <a:spLocks noGrp="1"/>
          </p:cNvSpPr>
          <p:nvPr>
            <p:ph idx="13" hasCustomPrompt="1"/>
          </p:nvPr>
        </p:nvSpPr>
        <p:spPr>
          <a:xfrm>
            <a:off x="1483307" y="2424110"/>
            <a:ext cx="9900332" cy="504806"/>
          </a:xfrm>
          <a:solidFill>
            <a:schemeClr val="bg1"/>
          </a:solidFill>
        </p:spPr>
        <p:txBody>
          <a:bodyPr>
            <a:noAutofit/>
          </a:bodyPr>
          <a:lstStyle>
            <a:lvl1pPr marL="0" indent="0">
              <a:buNone/>
              <a:defRPr sz="24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Subtopic</a:t>
            </a:r>
            <a:r>
              <a:rPr lang="es-ES"/>
              <a:t> (</a:t>
            </a:r>
            <a:r>
              <a:rPr lang="es-ES" err="1"/>
              <a:t>if</a:t>
            </a:r>
            <a:r>
              <a:rPr lang="es-ES"/>
              <a:t> </a:t>
            </a:r>
            <a:r>
              <a:rPr lang="es-ES" err="1"/>
              <a:t>any</a:t>
            </a:r>
            <a:r>
              <a:rPr lang="es-ES"/>
              <a:t>)</a:t>
            </a:r>
          </a:p>
        </p:txBody>
      </p:sp>
      <p:sp>
        <p:nvSpPr>
          <p:cNvPr id="18" name="Marcador de contenido 2">
            <a:extLst>
              <a:ext uri="{FF2B5EF4-FFF2-40B4-BE49-F238E27FC236}">
                <a16:creationId xmlns:a16="http://schemas.microsoft.com/office/drawing/2014/main" id="{5F0C2FD9-E737-E6F2-DF84-AB44DD1316A6}"/>
              </a:ext>
            </a:extLst>
          </p:cNvPr>
          <p:cNvSpPr>
            <a:spLocks noGrp="1"/>
          </p:cNvSpPr>
          <p:nvPr>
            <p:ph idx="14" hasCustomPrompt="1"/>
          </p:nvPr>
        </p:nvSpPr>
        <p:spPr>
          <a:xfrm>
            <a:off x="871539" y="3076353"/>
            <a:ext cx="10512102" cy="504806"/>
          </a:xfrm>
          <a:solidFill>
            <a:srgbClr val="0B5F8E"/>
          </a:solidFill>
        </p:spPr>
        <p:txBody>
          <a:bodyPr>
            <a:noAutofit/>
          </a:bodyPr>
          <a:lstStyle>
            <a:lvl1pPr marL="0" indent="0">
              <a:buNone/>
              <a:defRPr>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Topic</a:t>
            </a:r>
            <a:r>
              <a:rPr lang="es-ES"/>
              <a:t> 2</a:t>
            </a:r>
          </a:p>
        </p:txBody>
      </p:sp>
      <p:sp>
        <p:nvSpPr>
          <p:cNvPr id="19" name="Marcador de contenido 2">
            <a:extLst>
              <a:ext uri="{FF2B5EF4-FFF2-40B4-BE49-F238E27FC236}">
                <a16:creationId xmlns:a16="http://schemas.microsoft.com/office/drawing/2014/main" id="{C22EE2E0-1345-25D3-6D24-5CED3C4753D7}"/>
              </a:ext>
            </a:extLst>
          </p:cNvPr>
          <p:cNvSpPr>
            <a:spLocks noGrp="1"/>
          </p:cNvSpPr>
          <p:nvPr>
            <p:ph idx="15" hasCustomPrompt="1"/>
          </p:nvPr>
        </p:nvSpPr>
        <p:spPr>
          <a:xfrm>
            <a:off x="871538" y="4409357"/>
            <a:ext cx="10512101" cy="504806"/>
          </a:xfrm>
          <a:solidFill>
            <a:srgbClr val="0B5F8E"/>
          </a:solidFill>
        </p:spPr>
        <p:txBody>
          <a:bodyPr>
            <a:noAutofit/>
          </a:bodyPr>
          <a:lstStyle>
            <a:lvl1pPr marL="0" indent="0">
              <a:buNone/>
              <a:defRPr>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Topic</a:t>
            </a:r>
            <a:r>
              <a:rPr lang="es-ES"/>
              <a:t> 3</a:t>
            </a:r>
          </a:p>
        </p:txBody>
      </p:sp>
      <p:sp>
        <p:nvSpPr>
          <p:cNvPr id="20" name="Marcador de contenido 2">
            <a:extLst>
              <a:ext uri="{FF2B5EF4-FFF2-40B4-BE49-F238E27FC236}">
                <a16:creationId xmlns:a16="http://schemas.microsoft.com/office/drawing/2014/main" id="{3DF0B50D-0DCF-2482-5939-A96618403EA5}"/>
              </a:ext>
            </a:extLst>
          </p:cNvPr>
          <p:cNvSpPr>
            <a:spLocks noGrp="1"/>
          </p:cNvSpPr>
          <p:nvPr>
            <p:ph idx="16" hasCustomPrompt="1"/>
          </p:nvPr>
        </p:nvSpPr>
        <p:spPr>
          <a:xfrm>
            <a:off x="1483306" y="3723589"/>
            <a:ext cx="9900333" cy="504806"/>
          </a:xfrm>
          <a:solidFill>
            <a:schemeClr val="bg1"/>
          </a:solidFill>
        </p:spPr>
        <p:txBody>
          <a:bodyPr>
            <a:noAutofit/>
          </a:bodyPr>
          <a:lstStyle>
            <a:lvl1pPr marL="0" indent="0">
              <a:buNone/>
              <a:defRPr sz="24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Subtopic</a:t>
            </a:r>
            <a:r>
              <a:rPr lang="es-ES"/>
              <a:t> (</a:t>
            </a:r>
            <a:r>
              <a:rPr lang="es-ES" err="1"/>
              <a:t>if</a:t>
            </a:r>
            <a:r>
              <a:rPr lang="es-ES"/>
              <a:t> </a:t>
            </a:r>
            <a:r>
              <a:rPr lang="es-ES" err="1"/>
              <a:t>any</a:t>
            </a:r>
            <a:r>
              <a:rPr lang="es-ES"/>
              <a:t>)</a:t>
            </a:r>
          </a:p>
        </p:txBody>
      </p:sp>
      <p:sp>
        <p:nvSpPr>
          <p:cNvPr id="21" name="Marcador de contenido 2">
            <a:extLst>
              <a:ext uri="{FF2B5EF4-FFF2-40B4-BE49-F238E27FC236}">
                <a16:creationId xmlns:a16="http://schemas.microsoft.com/office/drawing/2014/main" id="{25BBE434-290B-D30E-22C0-ABB9AA8C9918}"/>
              </a:ext>
            </a:extLst>
          </p:cNvPr>
          <p:cNvSpPr>
            <a:spLocks noGrp="1"/>
          </p:cNvSpPr>
          <p:nvPr>
            <p:ph idx="17" hasCustomPrompt="1"/>
          </p:nvPr>
        </p:nvSpPr>
        <p:spPr>
          <a:xfrm>
            <a:off x="1483306" y="5092422"/>
            <a:ext cx="9900333" cy="504806"/>
          </a:xfrm>
          <a:solidFill>
            <a:schemeClr val="bg1"/>
          </a:solidFill>
        </p:spPr>
        <p:txBody>
          <a:bodyPr>
            <a:noAutofit/>
          </a:bodyPr>
          <a:lstStyle>
            <a:lvl1pPr marL="0" indent="0">
              <a:buNone/>
              <a:defRPr sz="24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Subtopic</a:t>
            </a:r>
            <a:r>
              <a:rPr lang="es-ES"/>
              <a:t> (</a:t>
            </a:r>
            <a:r>
              <a:rPr lang="es-ES" err="1"/>
              <a:t>if</a:t>
            </a:r>
            <a:r>
              <a:rPr lang="es-ES"/>
              <a:t> </a:t>
            </a:r>
            <a:r>
              <a:rPr lang="es-ES" err="1"/>
              <a:t>any</a:t>
            </a:r>
            <a:r>
              <a:rPr lang="es-ES"/>
              <a:t>)</a:t>
            </a:r>
          </a:p>
        </p:txBody>
      </p:sp>
    </p:spTree>
    <p:extLst>
      <p:ext uri="{BB962C8B-B14F-4D97-AF65-F5344CB8AC3E}">
        <p14:creationId xmlns:p14="http://schemas.microsoft.com/office/powerpoint/2010/main" val="137421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ic Slide">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D890519-970B-8E59-BB5B-07058B2C099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1B7A3F98-4D6D-5605-63A0-E13A96FFDC8F}"/>
              </a:ext>
            </a:extLst>
          </p:cNvPr>
          <p:cNvSpPr>
            <a:spLocks noGrp="1"/>
          </p:cNvSpPr>
          <p:nvPr>
            <p:ph sz="quarter" idx="10" hasCustomPrompt="1"/>
          </p:nvPr>
        </p:nvSpPr>
        <p:spPr>
          <a:xfrm>
            <a:off x="2330489" y="546605"/>
            <a:ext cx="9099550" cy="601972"/>
          </a:xfrm>
        </p:spPr>
        <p:txBody>
          <a:bodyPr>
            <a:noAutofit/>
          </a:bodyPr>
          <a:lstStyle>
            <a:lvl1pPr marL="0" indent="0">
              <a:buNone/>
              <a:defRPr b="1">
                <a:solidFill>
                  <a:srgbClr val="0B5F8E"/>
                </a:solidFill>
              </a:defRPr>
            </a:lvl1pPr>
          </a:lstStyle>
          <a:p>
            <a:pPr lvl="0"/>
            <a:r>
              <a:rPr lang="en-US"/>
              <a:t>Title of the slide (if needed)</a:t>
            </a:r>
            <a:endParaRPr lang="fr-BE"/>
          </a:p>
        </p:txBody>
      </p:sp>
      <p:sp>
        <p:nvSpPr>
          <p:cNvPr id="11" name="Content Placeholder 10">
            <a:extLst>
              <a:ext uri="{FF2B5EF4-FFF2-40B4-BE49-F238E27FC236}">
                <a16:creationId xmlns:a16="http://schemas.microsoft.com/office/drawing/2014/main" id="{0A302B73-0EDF-A58C-1966-D2D3DCCBCF7B}"/>
              </a:ext>
            </a:extLst>
          </p:cNvPr>
          <p:cNvSpPr>
            <a:spLocks noGrp="1"/>
          </p:cNvSpPr>
          <p:nvPr>
            <p:ph sz="quarter" idx="11" hasCustomPrompt="1"/>
          </p:nvPr>
        </p:nvSpPr>
        <p:spPr>
          <a:xfrm>
            <a:off x="1438508" y="2263698"/>
            <a:ext cx="7136780" cy="3735657"/>
          </a:xfrm>
        </p:spPr>
        <p:txBody>
          <a:bodyPr anchor="ctr">
            <a:noAutofit/>
          </a:bodyPr>
          <a:lstStyle>
            <a:lvl1pPr marL="0" indent="0" algn="ctr">
              <a:buNone/>
              <a:defRPr sz="3200" b="1">
                <a:solidFill>
                  <a:schemeClr val="bg1"/>
                </a:solidFill>
              </a:defRPr>
            </a:lvl1pPr>
          </a:lstStyle>
          <a:p>
            <a:pPr lvl="0"/>
            <a:r>
              <a:rPr lang="en-US"/>
              <a:t>Topic / Intro of the topic</a:t>
            </a:r>
            <a:endParaRPr lang="fr-BE"/>
          </a:p>
        </p:txBody>
      </p:sp>
    </p:spTree>
    <p:extLst>
      <p:ext uri="{BB962C8B-B14F-4D97-AF65-F5344CB8AC3E}">
        <p14:creationId xmlns:p14="http://schemas.microsoft.com/office/powerpoint/2010/main" val="292201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993F68C-C479-C0AD-E691-4841283689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Marcador de contenido 2">
            <a:extLst>
              <a:ext uri="{FF2B5EF4-FFF2-40B4-BE49-F238E27FC236}">
                <a16:creationId xmlns:a16="http://schemas.microsoft.com/office/drawing/2014/main" id="{BBABA34B-E58E-0660-A33C-BF9039B761E9}"/>
              </a:ext>
            </a:extLst>
          </p:cNvPr>
          <p:cNvSpPr>
            <a:spLocks noGrp="1"/>
          </p:cNvSpPr>
          <p:nvPr>
            <p:ph idx="11" hasCustomPrompt="1"/>
          </p:nvPr>
        </p:nvSpPr>
        <p:spPr>
          <a:xfrm>
            <a:off x="428625" y="6119110"/>
            <a:ext cx="10269214" cy="554822"/>
          </a:xfrm>
        </p:spPr>
        <p:txBody>
          <a:bodyPr>
            <a:noAutofit/>
          </a:bodyPr>
          <a:lstStyle>
            <a:lvl1pPr marL="0" indent="0">
              <a:lnSpc>
                <a:spcPct val="150000"/>
              </a:lnSpc>
              <a:buClr>
                <a:srgbClr val="0B5F8E"/>
              </a:buClr>
              <a:buFont typeface="Arial" panose="020B0604020202020204" pitchFamily="34" charset="0"/>
              <a:buNone/>
              <a:defRPr sz="2000" u="none">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#Hashtag (if any)</a:t>
            </a:r>
          </a:p>
        </p:txBody>
      </p:sp>
      <p:sp>
        <p:nvSpPr>
          <p:cNvPr id="12" name="Marcador de contenido 10">
            <a:extLst>
              <a:ext uri="{FF2B5EF4-FFF2-40B4-BE49-F238E27FC236}">
                <a16:creationId xmlns:a16="http://schemas.microsoft.com/office/drawing/2014/main" id="{8A9B97EE-C7D0-D309-15DE-382017085C22}"/>
              </a:ext>
            </a:extLst>
          </p:cNvPr>
          <p:cNvSpPr>
            <a:spLocks noGrp="1"/>
          </p:cNvSpPr>
          <p:nvPr>
            <p:ph sz="quarter" idx="12" hasCustomPrompt="1"/>
          </p:nvPr>
        </p:nvSpPr>
        <p:spPr>
          <a:xfrm>
            <a:off x="428625" y="1794077"/>
            <a:ext cx="11487150" cy="4140965"/>
          </a:xfrm>
        </p:spPr>
        <p:txBody>
          <a:bodyPr>
            <a:normAutofit/>
          </a:bodyPr>
          <a:lstStyle>
            <a:lvl1pPr marL="0" indent="0">
              <a:lnSpc>
                <a:spcPct val="100000"/>
              </a:lnSpc>
              <a:buClr>
                <a:srgbClr val="0B5F8E"/>
              </a:buClr>
              <a:buNone/>
              <a:defRPr sz="2800"/>
            </a:lvl1pPr>
            <a:lvl2pPr marL="685800" indent="0">
              <a:lnSpc>
                <a:spcPct val="100000"/>
              </a:lnSpc>
              <a:buClr>
                <a:srgbClr val="0B5F8E"/>
              </a:buClr>
              <a:buNone/>
              <a:defRPr sz="2800"/>
            </a:lvl2pPr>
            <a:lvl3pPr>
              <a:buClr>
                <a:srgbClr val="0B5F8E"/>
              </a:buClr>
              <a:defRPr sz="2400"/>
            </a:lvl3pPr>
            <a:lvl4pPr>
              <a:buClr>
                <a:srgbClr val="0B5F8E"/>
              </a:buClr>
              <a:defRPr sz="2400"/>
            </a:lvl4pPr>
            <a:lvl5pPr>
              <a:buClr>
                <a:srgbClr val="0B5F8E"/>
              </a:buClr>
              <a:defRPr sz="2400"/>
            </a:lvl5pPr>
          </a:lstStyle>
          <a:p>
            <a:pPr marL="228600" marR="0" lvl="0" indent="-228600" algn="l" defTabSz="914400" rtl="0" eaLnBrk="1" fontAlgn="auto" latinLnBrk="0" hangingPunct="1">
              <a:lnSpc>
                <a:spcPct val="90000"/>
              </a:lnSpc>
              <a:spcBef>
                <a:spcPts val="1000"/>
              </a:spcBef>
              <a:spcAft>
                <a:spcPts val="0"/>
              </a:spcAft>
              <a:buClr>
                <a:srgbClr val="0B5F8E"/>
              </a:buClr>
              <a:buSzTx/>
              <a:buFont typeface="Arial" panose="020B0604020202020204" pitchFamily="34" charset="0"/>
              <a:buChar char="•"/>
              <a:tabLst/>
              <a:defRPr/>
            </a:pPr>
            <a:r>
              <a:rPr lang="es-ES"/>
              <a:t>Arial 28. </a:t>
            </a:r>
            <a:r>
              <a:rPr lang="es-ES" err="1"/>
              <a:t>Please</a:t>
            </a:r>
            <a:r>
              <a:rPr lang="es-ES"/>
              <a:t>, try </a:t>
            </a:r>
            <a:r>
              <a:rPr lang="es-ES" err="1"/>
              <a:t>to</a:t>
            </a:r>
            <a:r>
              <a:rPr lang="es-ES"/>
              <a:t> be </a:t>
            </a:r>
            <a:r>
              <a:rPr lang="es-ES" err="1"/>
              <a:t>brief</a:t>
            </a:r>
            <a:r>
              <a:rPr lang="es-ES"/>
              <a:t>.</a:t>
            </a:r>
          </a:p>
          <a:p>
            <a:pPr marL="914400" marR="0" lvl="1" indent="-228600" algn="l" defTabSz="914400" rtl="0" eaLnBrk="1" fontAlgn="auto" latinLnBrk="0" hangingPunct="1">
              <a:lnSpc>
                <a:spcPct val="90000"/>
              </a:lnSpc>
              <a:spcBef>
                <a:spcPts val="1000"/>
              </a:spcBef>
              <a:spcAft>
                <a:spcPts val="0"/>
              </a:spcAft>
              <a:buClr>
                <a:srgbClr val="0B5F8E"/>
              </a:buClr>
              <a:buSzTx/>
              <a:buFont typeface="Arial" panose="020B0604020202020204" pitchFamily="34" charset="0"/>
              <a:buChar char="•"/>
              <a:tabLst/>
              <a:defRPr/>
            </a:pPr>
            <a:endParaRPr lang="es-ES"/>
          </a:p>
        </p:txBody>
      </p:sp>
      <p:sp>
        <p:nvSpPr>
          <p:cNvPr id="4" name="Marcador de contenido 8">
            <a:extLst>
              <a:ext uri="{FF2B5EF4-FFF2-40B4-BE49-F238E27FC236}">
                <a16:creationId xmlns:a16="http://schemas.microsoft.com/office/drawing/2014/main" id="{196B5EAF-FF82-E2B2-5493-8FBD9CC1D58C}"/>
              </a:ext>
            </a:extLst>
          </p:cNvPr>
          <p:cNvSpPr>
            <a:spLocks noGrp="1"/>
          </p:cNvSpPr>
          <p:nvPr>
            <p:ph sz="quarter" idx="10" hasCustomPrompt="1"/>
          </p:nvPr>
        </p:nvSpPr>
        <p:spPr>
          <a:xfrm>
            <a:off x="2554288" y="712705"/>
            <a:ext cx="9361487" cy="659559"/>
          </a:xfrm>
        </p:spPr>
        <p:txBody>
          <a:bodyPr>
            <a:noAutofit/>
          </a:bodyPr>
          <a:lstStyle>
            <a:lvl1pPr marL="0" indent="0">
              <a:buNone/>
              <a:defRPr sz="3200" b="1">
                <a:solidFill>
                  <a:srgbClr val="0B5F8E"/>
                </a:solidFill>
              </a:defRPr>
            </a:lvl1pPr>
            <a:lvl2pPr marL="457200" indent="0">
              <a:buNone/>
              <a:defRPr sz="3100" b="1">
                <a:solidFill>
                  <a:srgbClr val="0B5F8E"/>
                </a:solidFill>
              </a:defRPr>
            </a:lvl2pPr>
            <a:lvl3pPr marL="914400" indent="0">
              <a:buNone/>
              <a:defRPr sz="3100" b="1">
                <a:solidFill>
                  <a:srgbClr val="0B5F8E"/>
                </a:solidFill>
              </a:defRPr>
            </a:lvl3pPr>
            <a:lvl4pPr marL="1371600" indent="0">
              <a:buNone/>
              <a:defRPr sz="3100" b="1">
                <a:solidFill>
                  <a:srgbClr val="0B5F8E"/>
                </a:solidFill>
              </a:defRPr>
            </a:lvl4pPr>
            <a:lvl5pPr marL="1828800" indent="0">
              <a:buNone/>
              <a:defRPr sz="3100" b="1">
                <a:solidFill>
                  <a:srgbClr val="0B5F8E"/>
                </a:solidFill>
              </a:defRPr>
            </a:lvl5pPr>
          </a:lstStyle>
          <a:p>
            <a:pPr lvl="0"/>
            <a:r>
              <a:rPr lang="es-ES" err="1"/>
              <a:t>What</a:t>
            </a:r>
            <a:r>
              <a:rPr lang="es-ES"/>
              <a:t> </a:t>
            </a:r>
            <a:r>
              <a:rPr lang="es-ES" err="1"/>
              <a:t>we’ll</a:t>
            </a:r>
            <a:r>
              <a:rPr lang="es-ES"/>
              <a:t> </a:t>
            </a:r>
            <a:r>
              <a:rPr lang="es-ES" err="1"/>
              <a:t>see</a:t>
            </a:r>
            <a:r>
              <a:rPr lang="es-ES"/>
              <a:t> </a:t>
            </a:r>
            <a:r>
              <a:rPr lang="es-ES" err="1"/>
              <a:t>next</a:t>
            </a:r>
            <a:r>
              <a:rPr lang="es-ES"/>
              <a:t> – </a:t>
            </a:r>
            <a:r>
              <a:rPr lang="es-ES" err="1"/>
              <a:t>Title</a:t>
            </a:r>
            <a:r>
              <a:rPr lang="es-ES"/>
              <a:t> (Arial 32)</a:t>
            </a:r>
            <a:endParaRPr lang="en-GB"/>
          </a:p>
        </p:txBody>
      </p:sp>
    </p:spTree>
    <p:extLst>
      <p:ext uri="{BB962C8B-B14F-4D97-AF65-F5344CB8AC3E}">
        <p14:creationId xmlns:p14="http://schemas.microsoft.com/office/powerpoint/2010/main" val="23371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2">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642CC94-339A-8912-9E24-7EF0550A8B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Marcador de contenido 8">
            <a:extLst>
              <a:ext uri="{FF2B5EF4-FFF2-40B4-BE49-F238E27FC236}">
                <a16:creationId xmlns:a16="http://schemas.microsoft.com/office/drawing/2014/main" id="{4C0E035C-E5C3-6A3A-D8EE-D7F5DE9FF10F}"/>
              </a:ext>
            </a:extLst>
          </p:cNvPr>
          <p:cNvSpPr>
            <a:spLocks noGrp="1"/>
          </p:cNvSpPr>
          <p:nvPr>
            <p:ph sz="quarter" idx="10" hasCustomPrompt="1"/>
          </p:nvPr>
        </p:nvSpPr>
        <p:spPr>
          <a:xfrm>
            <a:off x="2339976" y="496888"/>
            <a:ext cx="9361487" cy="659559"/>
          </a:xfrm>
        </p:spPr>
        <p:txBody>
          <a:bodyPr>
            <a:noAutofit/>
          </a:bodyPr>
          <a:lstStyle>
            <a:lvl1pPr marL="0" indent="0">
              <a:buNone/>
              <a:defRPr sz="3200" b="1">
                <a:solidFill>
                  <a:srgbClr val="0B5F8E"/>
                </a:solidFill>
              </a:defRPr>
            </a:lvl1pPr>
            <a:lvl2pPr marL="457200" indent="0">
              <a:buNone/>
              <a:defRPr sz="3100" b="1">
                <a:solidFill>
                  <a:srgbClr val="0B5F8E"/>
                </a:solidFill>
              </a:defRPr>
            </a:lvl2pPr>
            <a:lvl3pPr marL="914400" indent="0">
              <a:buNone/>
              <a:defRPr sz="3100" b="1">
                <a:solidFill>
                  <a:srgbClr val="0B5F8E"/>
                </a:solidFill>
              </a:defRPr>
            </a:lvl3pPr>
            <a:lvl4pPr marL="1371600" indent="0">
              <a:buNone/>
              <a:defRPr sz="3100" b="1">
                <a:solidFill>
                  <a:srgbClr val="0B5F8E"/>
                </a:solidFill>
              </a:defRPr>
            </a:lvl4pPr>
            <a:lvl5pPr marL="1828800" indent="0">
              <a:buNone/>
              <a:defRPr sz="3100" b="1">
                <a:solidFill>
                  <a:srgbClr val="0B5F8E"/>
                </a:solidFill>
              </a:defRPr>
            </a:lvl5pPr>
          </a:lstStyle>
          <a:p>
            <a:pPr lvl="0"/>
            <a:r>
              <a:rPr lang="es-ES" err="1"/>
              <a:t>Title</a:t>
            </a:r>
            <a:r>
              <a:rPr lang="es-ES"/>
              <a:t> </a:t>
            </a:r>
            <a:r>
              <a:rPr lang="es-ES" err="1"/>
              <a:t>of</a:t>
            </a:r>
            <a:r>
              <a:rPr lang="es-ES"/>
              <a:t> </a:t>
            </a:r>
            <a:r>
              <a:rPr lang="es-ES" err="1"/>
              <a:t>the</a:t>
            </a:r>
            <a:r>
              <a:rPr lang="es-ES"/>
              <a:t> </a:t>
            </a:r>
            <a:r>
              <a:rPr lang="es-ES" err="1"/>
              <a:t>slide</a:t>
            </a:r>
            <a:r>
              <a:rPr lang="es-ES"/>
              <a:t> (Arial 32)</a:t>
            </a:r>
            <a:endParaRPr lang="en-GB"/>
          </a:p>
        </p:txBody>
      </p:sp>
      <p:sp>
        <p:nvSpPr>
          <p:cNvPr id="11" name="Marcador de contenido 10">
            <a:extLst>
              <a:ext uri="{FF2B5EF4-FFF2-40B4-BE49-F238E27FC236}">
                <a16:creationId xmlns:a16="http://schemas.microsoft.com/office/drawing/2014/main" id="{7CA89F8D-252B-683E-D937-1CFB03BC2615}"/>
              </a:ext>
            </a:extLst>
          </p:cNvPr>
          <p:cNvSpPr>
            <a:spLocks noGrp="1"/>
          </p:cNvSpPr>
          <p:nvPr>
            <p:ph sz="quarter" idx="11" hasCustomPrompt="1"/>
          </p:nvPr>
        </p:nvSpPr>
        <p:spPr>
          <a:xfrm>
            <a:off x="428625" y="1794077"/>
            <a:ext cx="11487150" cy="4567035"/>
          </a:xfrm>
        </p:spPr>
        <p:txBody>
          <a:bodyPr>
            <a:normAutofit/>
          </a:bodyPr>
          <a:lstStyle>
            <a:lvl1pPr marL="0" indent="0">
              <a:lnSpc>
                <a:spcPct val="100000"/>
              </a:lnSpc>
              <a:buClr>
                <a:srgbClr val="0B5F8E"/>
              </a:buClr>
              <a:buNone/>
              <a:defRPr sz="2800"/>
            </a:lvl1pPr>
            <a:lvl2pPr marL="685800" indent="0">
              <a:lnSpc>
                <a:spcPct val="100000"/>
              </a:lnSpc>
              <a:buClr>
                <a:srgbClr val="0B5F8E"/>
              </a:buClr>
              <a:buNone/>
              <a:defRPr sz="2800"/>
            </a:lvl2pPr>
            <a:lvl3pPr>
              <a:buClr>
                <a:srgbClr val="0B5F8E"/>
              </a:buClr>
              <a:defRPr sz="2400"/>
            </a:lvl3pPr>
            <a:lvl4pPr>
              <a:buClr>
                <a:srgbClr val="0B5F8E"/>
              </a:buClr>
              <a:defRPr sz="2400"/>
            </a:lvl4pPr>
            <a:lvl5pPr>
              <a:buClr>
                <a:srgbClr val="0B5F8E"/>
              </a:buClr>
              <a:defRPr sz="2400"/>
            </a:lvl5pPr>
          </a:lstStyle>
          <a:p>
            <a:pPr marL="228600" marR="0" lvl="0" indent="-228600" algn="l" defTabSz="914400" rtl="0" eaLnBrk="1" fontAlgn="auto" latinLnBrk="0" hangingPunct="1">
              <a:lnSpc>
                <a:spcPct val="90000"/>
              </a:lnSpc>
              <a:spcBef>
                <a:spcPts val="1000"/>
              </a:spcBef>
              <a:spcAft>
                <a:spcPts val="0"/>
              </a:spcAft>
              <a:buClr>
                <a:srgbClr val="0B5F8E"/>
              </a:buClr>
              <a:buSzTx/>
              <a:buFont typeface="Arial" panose="020B0604020202020204" pitchFamily="34" charset="0"/>
              <a:buChar char="•"/>
              <a:tabLst/>
              <a:defRPr/>
            </a:pPr>
            <a:r>
              <a:rPr lang="es-ES"/>
              <a:t>Arial 28. </a:t>
            </a:r>
            <a:r>
              <a:rPr lang="es-ES" err="1"/>
              <a:t>Please</a:t>
            </a:r>
            <a:r>
              <a:rPr lang="es-ES"/>
              <a:t>, try </a:t>
            </a:r>
            <a:r>
              <a:rPr lang="es-ES" err="1"/>
              <a:t>to</a:t>
            </a:r>
            <a:r>
              <a:rPr lang="es-ES"/>
              <a:t> be </a:t>
            </a:r>
            <a:r>
              <a:rPr lang="es-ES" err="1"/>
              <a:t>brief</a:t>
            </a:r>
            <a:r>
              <a:rPr lang="es-ES"/>
              <a:t>.</a:t>
            </a:r>
          </a:p>
          <a:p>
            <a:pPr marL="914400" marR="0" lvl="1" indent="-228600" algn="l" defTabSz="914400" rtl="0" eaLnBrk="1" fontAlgn="auto" latinLnBrk="0" hangingPunct="1">
              <a:lnSpc>
                <a:spcPct val="90000"/>
              </a:lnSpc>
              <a:spcBef>
                <a:spcPts val="1000"/>
              </a:spcBef>
              <a:spcAft>
                <a:spcPts val="0"/>
              </a:spcAft>
              <a:buClr>
                <a:srgbClr val="0B5F8E"/>
              </a:buClr>
              <a:buSzTx/>
              <a:buFont typeface="Arial" panose="020B0604020202020204" pitchFamily="34" charset="0"/>
              <a:buChar char="•"/>
              <a:tabLst/>
              <a:defRPr/>
            </a:pPr>
            <a:endParaRPr lang="es-ES"/>
          </a:p>
        </p:txBody>
      </p:sp>
      <p:sp>
        <p:nvSpPr>
          <p:cNvPr id="2" name="Marcador de contenido 2">
            <a:extLst>
              <a:ext uri="{FF2B5EF4-FFF2-40B4-BE49-F238E27FC236}">
                <a16:creationId xmlns:a16="http://schemas.microsoft.com/office/drawing/2014/main" id="{E4F4B5ED-4576-4223-9302-5EE766604C0B}"/>
              </a:ext>
            </a:extLst>
          </p:cNvPr>
          <p:cNvSpPr>
            <a:spLocks noGrp="1"/>
          </p:cNvSpPr>
          <p:nvPr>
            <p:ph idx="12" hasCustomPrompt="1"/>
          </p:nvPr>
        </p:nvSpPr>
        <p:spPr>
          <a:xfrm>
            <a:off x="428624" y="6361112"/>
            <a:ext cx="10176577" cy="496888"/>
          </a:xfrm>
        </p:spPr>
        <p:txBody>
          <a:bodyPr>
            <a:noAutofit/>
          </a:bodyPr>
          <a:lstStyle>
            <a:lvl1pPr marL="0" indent="0">
              <a:lnSpc>
                <a:spcPct val="150000"/>
              </a:lnSpc>
              <a:buClr>
                <a:srgbClr val="0B5F8E"/>
              </a:buClr>
              <a:buFont typeface="Arial" panose="020B0604020202020204" pitchFamily="34" charset="0"/>
              <a:buNone/>
              <a:defRPr sz="2000" u="none">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#Hashtag (if any)</a:t>
            </a:r>
          </a:p>
        </p:txBody>
      </p:sp>
    </p:spTree>
    <p:extLst>
      <p:ext uri="{BB962C8B-B14F-4D97-AF65-F5344CB8AC3E}">
        <p14:creationId xmlns:p14="http://schemas.microsoft.com/office/powerpoint/2010/main" val="106425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394741C-7EF8-4C6C-7566-B7A09D434FB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Marcador de contenido 2">
            <a:extLst>
              <a:ext uri="{FF2B5EF4-FFF2-40B4-BE49-F238E27FC236}">
                <a16:creationId xmlns:a16="http://schemas.microsoft.com/office/drawing/2014/main" id="{36DA3106-2A66-2427-CDA8-5F68A7316875}"/>
              </a:ext>
            </a:extLst>
          </p:cNvPr>
          <p:cNvSpPr>
            <a:spLocks noGrp="1"/>
          </p:cNvSpPr>
          <p:nvPr>
            <p:ph idx="1" hasCustomPrompt="1"/>
          </p:nvPr>
        </p:nvSpPr>
        <p:spPr>
          <a:xfrm>
            <a:off x="961393" y="3607020"/>
            <a:ext cx="10269214" cy="880660"/>
          </a:xfrm>
        </p:spPr>
        <p:txBody>
          <a:bodyPr>
            <a:noAutofit/>
          </a:bodyPr>
          <a:lstStyle>
            <a:lvl1pPr marL="0" indent="0" algn="ctr">
              <a:lnSpc>
                <a:spcPct val="150000"/>
              </a:lnSpc>
              <a:buClr>
                <a:srgbClr val="0B5F8E"/>
              </a:buClr>
              <a:buFont typeface="Arial" panose="020B0604020202020204" pitchFamily="34" charset="0"/>
              <a:buNone/>
              <a:defRPr sz="36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00:00 – 00:00</a:t>
            </a:r>
          </a:p>
        </p:txBody>
      </p:sp>
      <p:sp>
        <p:nvSpPr>
          <p:cNvPr id="2" name="Marcador de contenido 2">
            <a:extLst>
              <a:ext uri="{FF2B5EF4-FFF2-40B4-BE49-F238E27FC236}">
                <a16:creationId xmlns:a16="http://schemas.microsoft.com/office/drawing/2014/main" id="{4F7AEDC6-A275-6CFB-7125-8C5C2783679E}"/>
              </a:ext>
            </a:extLst>
          </p:cNvPr>
          <p:cNvSpPr>
            <a:spLocks noGrp="1"/>
          </p:cNvSpPr>
          <p:nvPr>
            <p:ph idx="10" hasCustomPrompt="1"/>
          </p:nvPr>
        </p:nvSpPr>
        <p:spPr>
          <a:xfrm>
            <a:off x="961393" y="2323133"/>
            <a:ext cx="10269214" cy="1105867"/>
          </a:xfrm>
        </p:spPr>
        <p:txBody>
          <a:bodyPr>
            <a:noAutofit/>
          </a:bodyPr>
          <a:lstStyle>
            <a:lvl1pPr marL="0" indent="0" algn="ctr">
              <a:lnSpc>
                <a:spcPct val="150000"/>
              </a:lnSpc>
              <a:buClr>
                <a:srgbClr val="0B5F8E"/>
              </a:buClr>
              <a:buFont typeface="Arial" panose="020B0604020202020204" pitchFamily="34" charset="0"/>
              <a:buNone/>
              <a:defRPr sz="50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Break</a:t>
            </a:r>
          </a:p>
        </p:txBody>
      </p:sp>
    </p:spTree>
    <p:extLst>
      <p:ext uri="{BB962C8B-B14F-4D97-AF65-F5344CB8AC3E}">
        <p14:creationId xmlns:p14="http://schemas.microsoft.com/office/powerpoint/2010/main" val="282501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6E5B0B0-E8C3-3D20-4E86-2F9C83411F9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Marcador de contenido 9">
            <a:extLst>
              <a:ext uri="{FF2B5EF4-FFF2-40B4-BE49-F238E27FC236}">
                <a16:creationId xmlns:a16="http://schemas.microsoft.com/office/drawing/2014/main" id="{1C375A35-97F8-C571-3AAA-0EED0C1E1309}"/>
              </a:ext>
            </a:extLst>
          </p:cNvPr>
          <p:cNvSpPr>
            <a:spLocks noGrp="1"/>
          </p:cNvSpPr>
          <p:nvPr>
            <p:ph sz="quarter" idx="10" hasCustomPrompt="1"/>
          </p:nvPr>
        </p:nvSpPr>
        <p:spPr>
          <a:xfrm>
            <a:off x="1666875" y="2325688"/>
            <a:ext cx="7705725" cy="3563937"/>
          </a:xfrm>
        </p:spPr>
        <p:txBody>
          <a:bodyPr anchor="ctr">
            <a:noAutofit/>
          </a:bodyPr>
          <a:lstStyle>
            <a:lvl1pPr marL="0" indent="0" algn="ctr">
              <a:buNone/>
              <a:defRPr b="1">
                <a:solidFill>
                  <a:schemeClr val="bg1"/>
                </a:solidFill>
              </a:defRPr>
            </a:lvl1pPr>
          </a:lstStyle>
          <a:p>
            <a:pPr lvl="0"/>
            <a:r>
              <a:rPr lang="en-GB"/>
              <a:t>Add the question/s here</a:t>
            </a:r>
          </a:p>
        </p:txBody>
      </p:sp>
      <p:sp>
        <p:nvSpPr>
          <p:cNvPr id="2" name="Marcador de contenido 9">
            <a:extLst>
              <a:ext uri="{FF2B5EF4-FFF2-40B4-BE49-F238E27FC236}">
                <a16:creationId xmlns:a16="http://schemas.microsoft.com/office/drawing/2014/main" id="{3316C277-D0EE-AAF8-A820-6E837E42EE62}"/>
              </a:ext>
            </a:extLst>
          </p:cNvPr>
          <p:cNvSpPr>
            <a:spLocks noGrp="1"/>
          </p:cNvSpPr>
          <p:nvPr>
            <p:ph sz="quarter" idx="12" hasCustomPrompt="1"/>
          </p:nvPr>
        </p:nvSpPr>
        <p:spPr>
          <a:xfrm>
            <a:off x="2243137" y="605631"/>
            <a:ext cx="8872538" cy="557213"/>
          </a:xfrm>
        </p:spPr>
        <p:txBody>
          <a:bodyPr>
            <a:noAutofit/>
          </a:bodyPr>
          <a:lstStyle>
            <a:lvl1pPr marL="0" indent="0" algn="l">
              <a:buNone/>
              <a:defRPr sz="3200" b="1">
                <a:solidFill>
                  <a:srgbClr val="0B5F8E"/>
                </a:solidFill>
              </a:defRPr>
            </a:lvl1pPr>
          </a:lstStyle>
          <a:p>
            <a:pPr lvl="0"/>
            <a:r>
              <a:rPr lang="en-GB"/>
              <a:t>Title of the slide </a:t>
            </a:r>
          </a:p>
        </p:txBody>
      </p:sp>
    </p:spTree>
    <p:extLst>
      <p:ext uri="{BB962C8B-B14F-4D97-AF65-F5344CB8AC3E}">
        <p14:creationId xmlns:p14="http://schemas.microsoft.com/office/powerpoint/2010/main" val="125323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363EF74-EB26-BBF5-E3B2-2970307E2BE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Marcador de contenido 2">
            <a:extLst>
              <a:ext uri="{FF2B5EF4-FFF2-40B4-BE49-F238E27FC236}">
                <a16:creationId xmlns:a16="http://schemas.microsoft.com/office/drawing/2014/main" id="{F1A65C31-B9D5-C8F3-385B-1036E6D4FCC5}"/>
              </a:ext>
            </a:extLst>
          </p:cNvPr>
          <p:cNvSpPr>
            <a:spLocks noGrp="1"/>
          </p:cNvSpPr>
          <p:nvPr>
            <p:ph idx="11" hasCustomPrompt="1"/>
          </p:nvPr>
        </p:nvSpPr>
        <p:spPr>
          <a:xfrm>
            <a:off x="338913" y="6119110"/>
            <a:ext cx="10269214" cy="554822"/>
          </a:xfrm>
        </p:spPr>
        <p:txBody>
          <a:bodyPr>
            <a:noAutofit/>
          </a:bodyPr>
          <a:lstStyle>
            <a:lvl1pPr marL="0" indent="0">
              <a:lnSpc>
                <a:spcPct val="150000"/>
              </a:lnSpc>
              <a:buClr>
                <a:srgbClr val="0B5F8E"/>
              </a:buClr>
              <a:buFont typeface="Arial" panose="020B0604020202020204" pitchFamily="34" charset="0"/>
              <a:buNone/>
              <a:defRPr sz="2000" u="none">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#Hashtag (if any)</a:t>
            </a:r>
          </a:p>
        </p:txBody>
      </p:sp>
      <p:sp>
        <p:nvSpPr>
          <p:cNvPr id="9" name="CuadroTexto 8">
            <a:extLst>
              <a:ext uri="{FF2B5EF4-FFF2-40B4-BE49-F238E27FC236}">
                <a16:creationId xmlns:a16="http://schemas.microsoft.com/office/drawing/2014/main" id="{D557B5DE-4DE8-0E51-2596-99920A3CEBB7}"/>
              </a:ext>
            </a:extLst>
          </p:cNvPr>
          <p:cNvSpPr txBox="1"/>
          <p:nvPr userDrawn="1"/>
        </p:nvSpPr>
        <p:spPr>
          <a:xfrm>
            <a:off x="2386941" y="558140"/>
            <a:ext cx="9060873" cy="584775"/>
          </a:xfrm>
          <a:prstGeom prst="rect">
            <a:avLst/>
          </a:prstGeom>
          <a:noFill/>
        </p:spPr>
        <p:txBody>
          <a:bodyPr wrap="square" rtlCol="0">
            <a:spAutoFit/>
          </a:bodyPr>
          <a:lstStyle/>
          <a:p>
            <a:r>
              <a:rPr lang="en-GB" sz="3200" b="1">
                <a:solidFill>
                  <a:srgbClr val="0B5F8E"/>
                </a:solidFill>
              </a:rPr>
              <a:t>A brief summary – Title (Arial 32)</a:t>
            </a:r>
          </a:p>
        </p:txBody>
      </p:sp>
      <p:sp>
        <p:nvSpPr>
          <p:cNvPr id="11" name="Marcador de contenido 10">
            <a:extLst>
              <a:ext uri="{FF2B5EF4-FFF2-40B4-BE49-F238E27FC236}">
                <a16:creationId xmlns:a16="http://schemas.microsoft.com/office/drawing/2014/main" id="{EE76F023-8B0B-8B6C-ACB4-69BC2362D0C2}"/>
              </a:ext>
            </a:extLst>
          </p:cNvPr>
          <p:cNvSpPr>
            <a:spLocks noGrp="1"/>
          </p:cNvSpPr>
          <p:nvPr>
            <p:ph sz="quarter" idx="12" hasCustomPrompt="1"/>
          </p:nvPr>
        </p:nvSpPr>
        <p:spPr>
          <a:xfrm>
            <a:off x="428625" y="1794077"/>
            <a:ext cx="11487150" cy="4567035"/>
          </a:xfrm>
        </p:spPr>
        <p:txBody>
          <a:bodyPr>
            <a:normAutofit/>
          </a:bodyPr>
          <a:lstStyle>
            <a:lvl1pPr marL="0" indent="0">
              <a:lnSpc>
                <a:spcPct val="100000"/>
              </a:lnSpc>
              <a:buClr>
                <a:srgbClr val="0B5F8E"/>
              </a:buClr>
              <a:buNone/>
              <a:defRPr sz="2800"/>
            </a:lvl1pPr>
            <a:lvl2pPr marL="685800" indent="0">
              <a:lnSpc>
                <a:spcPct val="100000"/>
              </a:lnSpc>
              <a:buClr>
                <a:srgbClr val="0B5F8E"/>
              </a:buClr>
              <a:buNone/>
              <a:defRPr sz="2800"/>
            </a:lvl2pPr>
            <a:lvl3pPr>
              <a:buClr>
                <a:srgbClr val="0B5F8E"/>
              </a:buClr>
              <a:defRPr sz="2400"/>
            </a:lvl3pPr>
            <a:lvl4pPr>
              <a:buClr>
                <a:srgbClr val="0B5F8E"/>
              </a:buClr>
              <a:defRPr sz="2400"/>
            </a:lvl4pPr>
            <a:lvl5pPr>
              <a:buClr>
                <a:srgbClr val="0B5F8E"/>
              </a:buClr>
              <a:defRPr sz="2400"/>
            </a:lvl5pPr>
          </a:lstStyle>
          <a:p>
            <a:pPr marL="228600" marR="0" lvl="0" indent="-228600" algn="l" defTabSz="914400" rtl="0" eaLnBrk="1" fontAlgn="auto" latinLnBrk="0" hangingPunct="1">
              <a:lnSpc>
                <a:spcPct val="90000"/>
              </a:lnSpc>
              <a:spcBef>
                <a:spcPts val="1000"/>
              </a:spcBef>
              <a:spcAft>
                <a:spcPts val="0"/>
              </a:spcAft>
              <a:buClr>
                <a:srgbClr val="0B5F8E"/>
              </a:buClr>
              <a:buSzTx/>
              <a:buFont typeface="Arial" panose="020B0604020202020204" pitchFamily="34" charset="0"/>
              <a:buChar char="•"/>
              <a:tabLst/>
              <a:defRPr/>
            </a:pPr>
            <a:r>
              <a:rPr lang="es-ES"/>
              <a:t>Arial 28. </a:t>
            </a:r>
            <a:r>
              <a:rPr lang="es-ES" err="1"/>
              <a:t>Please</a:t>
            </a:r>
            <a:r>
              <a:rPr lang="es-ES"/>
              <a:t>, try </a:t>
            </a:r>
            <a:r>
              <a:rPr lang="es-ES" err="1"/>
              <a:t>to</a:t>
            </a:r>
            <a:r>
              <a:rPr lang="es-ES"/>
              <a:t> be </a:t>
            </a:r>
            <a:r>
              <a:rPr lang="es-ES" err="1"/>
              <a:t>brief</a:t>
            </a:r>
            <a:r>
              <a:rPr lang="es-ES"/>
              <a:t>.</a:t>
            </a:r>
          </a:p>
          <a:p>
            <a:pPr marL="914400" marR="0" lvl="1" indent="-228600" algn="l" defTabSz="914400" rtl="0" eaLnBrk="1" fontAlgn="auto" latinLnBrk="0" hangingPunct="1">
              <a:lnSpc>
                <a:spcPct val="90000"/>
              </a:lnSpc>
              <a:spcBef>
                <a:spcPts val="1000"/>
              </a:spcBef>
              <a:spcAft>
                <a:spcPts val="0"/>
              </a:spcAft>
              <a:buClr>
                <a:srgbClr val="0B5F8E"/>
              </a:buClr>
              <a:buSzTx/>
              <a:buFont typeface="Arial" panose="020B0604020202020204" pitchFamily="34" charset="0"/>
              <a:buChar char="•"/>
              <a:tabLst/>
              <a:defRPr/>
            </a:pPr>
            <a:endParaRPr lang="es-ES"/>
          </a:p>
        </p:txBody>
      </p:sp>
    </p:spTree>
    <p:extLst>
      <p:ext uri="{BB962C8B-B14F-4D97-AF65-F5344CB8AC3E}">
        <p14:creationId xmlns:p14="http://schemas.microsoft.com/office/powerpoint/2010/main" val="227746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500854-3449-D5F2-96F1-E74AEDC749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B20F9C2-D191-E664-C35D-843347E86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2999FBFB-6854-3A8F-3B65-923C69C83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B5977-CF2C-8343-AA69-F21F21FC6262}" type="datetimeFigureOut">
              <a:rPr lang="en-GB" smtClean="0"/>
              <a:t>20/03/2026</a:t>
            </a:fld>
            <a:endParaRPr lang="en-GB"/>
          </a:p>
        </p:txBody>
      </p:sp>
      <p:sp>
        <p:nvSpPr>
          <p:cNvPr id="5" name="Marcador de pie de página 4">
            <a:extLst>
              <a:ext uri="{FF2B5EF4-FFF2-40B4-BE49-F238E27FC236}">
                <a16:creationId xmlns:a16="http://schemas.microsoft.com/office/drawing/2014/main" id="{249FA895-26FD-832A-6EDB-1CFC03BCE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6A8B2EEE-3C96-1C55-AEC7-F9E148B69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370F5-4DD9-5B4C-80FA-114CAF212B00}" type="slidenum">
              <a:rPr lang="en-GB" smtClean="0"/>
              <a:t>‹#›</a:t>
            </a:fld>
            <a:endParaRPr lang="en-GB"/>
          </a:p>
        </p:txBody>
      </p:sp>
    </p:spTree>
    <p:extLst>
      <p:ext uri="{BB962C8B-B14F-4D97-AF65-F5344CB8AC3E}">
        <p14:creationId xmlns:p14="http://schemas.microsoft.com/office/powerpoint/2010/main" val="3129818749"/>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68" r:id="rId4"/>
    <p:sldLayoutId id="2147483669" r:id="rId5"/>
    <p:sldLayoutId id="2147483666" r:id="rId6"/>
    <p:sldLayoutId id="2147483661" r:id="rId7"/>
    <p:sldLayoutId id="2147483655" r:id="rId8"/>
    <p:sldLayoutId id="2147483670" r:id="rId9"/>
    <p:sldLayoutId id="2147483660" r:id="rId10"/>
    <p:sldLayoutId id="2147483662" r:id="rId11"/>
    <p:sldLayoutId id="2147483652" r:id="rId12"/>
    <p:sldLayoutId id="2147483653" r:id="rId13"/>
    <p:sldLayoutId id="2147483663" r:id="rId14"/>
    <p:sldLayoutId id="2147483665" r:id="rId15"/>
    <p:sldLayoutId id="2147483651" r:id="rId16"/>
    <p:sldLayoutId id="214748366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https://www.edf-feph.org/european-disability-forum-anti-harassment-policy/"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7.png"/><Relationship Id="rId4" Type="http://schemas.openxmlformats.org/officeDocument/2006/relationships/hyperlink" Target="https://www.edf-feph.org/edf-safeguarding-polic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16.jpe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customXml" Target="../ink/ink1.xm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customXml" Target="../ink/ink3.xml"/><Relationship Id="rId4" Type="http://schemas.openxmlformats.org/officeDocument/2006/relationships/image" Target="../media/image16.jpe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3D9EA-D18D-77BE-D113-A996A9AB641C}"/>
              </a:ext>
            </a:extLst>
          </p:cNvPr>
          <p:cNvSpPr>
            <a:spLocks noGrp="1"/>
          </p:cNvSpPr>
          <p:nvPr>
            <p:ph type="ctrTitle"/>
          </p:nvPr>
        </p:nvSpPr>
        <p:spPr>
          <a:xfrm>
            <a:off x="4116308" y="1840497"/>
            <a:ext cx="6431666" cy="1050542"/>
          </a:xfrm>
        </p:spPr>
        <p:txBody>
          <a:bodyPr/>
          <a:lstStyle/>
          <a:p>
            <a:r>
              <a:rPr lang="en-GB" sz="4800"/>
              <a:t>Information Session</a:t>
            </a:r>
          </a:p>
        </p:txBody>
      </p:sp>
      <p:sp>
        <p:nvSpPr>
          <p:cNvPr id="3" name="Subtítulo 2">
            <a:extLst>
              <a:ext uri="{FF2B5EF4-FFF2-40B4-BE49-F238E27FC236}">
                <a16:creationId xmlns:a16="http://schemas.microsoft.com/office/drawing/2014/main" id="{DE578897-5431-C1AA-45B8-6765B0BF67C6}"/>
              </a:ext>
            </a:extLst>
          </p:cNvPr>
          <p:cNvSpPr>
            <a:spLocks noGrp="1"/>
          </p:cNvSpPr>
          <p:nvPr>
            <p:ph type="subTitle" idx="1"/>
          </p:nvPr>
        </p:nvSpPr>
        <p:spPr>
          <a:xfrm>
            <a:off x="4116308" y="2923696"/>
            <a:ext cx="6431666" cy="1178747"/>
          </a:xfrm>
        </p:spPr>
        <p:txBody>
          <a:bodyPr/>
          <a:lstStyle/>
          <a:p>
            <a:r>
              <a:rPr lang="en-GB" sz="3200"/>
              <a:t>EDF Annual General Assembly and Voting </a:t>
            </a:r>
            <a:r>
              <a:rPr lang="en-BE" sz="3200"/>
              <a:t>S</a:t>
            </a:r>
            <a:r>
              <a:rPr lang="en-GB" sz="3200" err="1"/>
              <a:t>ystem</a:t>
            </a:r>
            <a:endParaRPr lang="en-GB" sz="3200"/>
          </a:p>
        </p:txBody>
      </p:sp>
      <p:pic>
        <p:nvPicPr>
          <p:cNvPr id="6" name="Picture 5" descr="Funded by the European Union logo">
            <a:extLst>
              <a:ext uri="{FF2B5EF4-FFF2-40B4-BE49-F238E27FC236}">
                <a16:creationId xmlns:a16="http://schemas.microsoft.com/office/drawing/2014/main" id="{EC76E2B0-5941-2DFB-6AC9-21E6824BD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2775" y="4370711"/>
            <a:ext cx="823979" cy="835014"/>
          </a:xfrm>
          <a:prstGeom prst="rect">
            <a:avLst/>
          </a:prstGeom>
          <a:noFill/>
          <a:ln>
            <a:noFill/>
          </a:ln>
        </p:spPr>
      </p:pic>
      <p:pic>
        <p:nvPicPr>
          <p:cNvPr id="7" name="Imagen 6" descr="Logo of the European Disability Forum">
            <a:extLst>
              <a:ext uri="{FF2B5EF4-FFF2-40B4-BE49-F238E27FC236}">
                <a16:creationId xmlns:a16="http://schemas.microsoft.com/office/drawing/2014/main" id="{1DF2E101-9913-0C89-03F8-299BEDA87BB8}"/>
              </a:ext>
            </a:extLst>
          </p:cNvPr>
          <p:cNvPicPr>
            <a:picLocks noChangeAspect="1"/>
          </p:cNvPicPr>
          <p:nvPr/>
        </p:nvPicPr>
        <p:blipFill>
          <a:blip r:embed="rId4"/>
          <a:stretch>
            <a:fillRect/>
          </a:stretch>
        </p:blipFill>
        <p:spPr>
          <a:xfrm>
            <a:off x="1151471" y="1840497"/>
            <a:ext cx="2526846" cy="3130480"/>
          </a:xfrm>
          <a:prstGeom prst="rect">
            <a:avLst/>
          </a:prstGeom>
        </p:spPr>
      </p:pic>
      <p:sp>
        <p:nvSpPr>
          <p:cNvPr id="8" name="Marcador de texto 3">
            <a:extLst>
              <a:ext uri="{FF2B5EF4-FFF2-40B4-BE49-F238E27FC236}">
                <a16:creationId xmlns:a16="http://schemas.microsoft.com/office/drawing/2014/main" id="{8AE90990-9492-C7F2-C6E7-F437BD3D1AF7}"/>
              </a:ext>
            </a:extLst>
          </p:cNvPr>
          <p:cNvSpPr txBox="1">
            <a:spLocks/>
          </p:cNvSpPr>
          <p:nvPr/>
        </p:nvSpPr>
        <p:spPr>
          <a:xfrm>
            <a:off x="4116308" y="4370710"/>
            <a:ext cx="5402109" cy="835014"/>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200"/>
              <a:t>Funded by the European Union. Views and opinions expressed are however those of the author(s) only and do not necessarily reflect those of the European Union or the European Commission. Neither the European Union nor the granting authority can be held responsible for them.</a:t>
            </a:r>
          </a:p>
        </p:txBody>
      </p:sp>
    </p:spTree>
    <p:extLst>
      <p:ext uri="{BB962C8B-B14F-4D97-AF65-F5344CB8AC3E}">
        <p14:creationId xmlns:p14="http://schemas.microsoft.com/office/powerpoint/2010/main" val="187903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EF9E5-1490-EB2C-15D5-57197942F998}"/>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4F37A01-E66E-5F7F-86E0-5BD82BEE935E}"/>
              </a:ext>
            </a:extLst>
          </p:cNvPr>
          <p:cNvSpPr>
            <a:spLocks noGrp="1"/>
          </p:cNvSpPr>
          <p:nvPr>
            <p:ph sz="quarter" idx="11"/>
          </p:nvPr>
        </p:nvSpPr>
        <p:spPr>
          <a:xfrm>
            <a:off x="352425" y="2372734"/>
            <a:ext cx="11487150" cy="3757638"/>
          </a:xfrm>
        </p:spPr>
        <p:txBody>
          <a:bodyPr>
            <a:normAutofit/>
          </a:bodyPr>
          <a:lstStyle/>
          <a:p>
            <a:pPr marL="457200" indent="-457200">
              <a:buFont typeface="Arial" panose="020B0604020202020204" pitchFamily="34" charset="0"/>
              <a:buChar char="•"/>
            </a:pPr>
            <a:r>
              <a:rPr lang="en-GB" dirty="0"/>
              <a:t>1 April is the deadline to register online</a:t>
            </a:r>
          </a:p>
          <a:p>
            <a:pPr marL="457200" indent="-457200">
              <a:buFont typeface="Arial" panose="020B0604020202020204" pitchFamily="34" charset="0"/>
              <a:buChar char="•"/>
            </a:pPr>
            <a:r>
              <a:rPr lang="en-GB" dirty="0"/>
              <a:t>EDF </a:t>
            </a:r>
            <a:r>
              <a:rPr lang="en-BE" dirty="0"/>
              <a:t>is arranging the </a:t>
            </a:r>
            <a:r>
              <a:rPr lang="en-GB" dirty="0"/>
              <a:t>hotel </a:t>
            </a:r>
            <a:r>
              <a:rPr lang="en-BE" dirty="0"/>
              <a:t>rooms</a:t>
            </a:r>
          </a:p>
          <a:p>
            <a:pPr marL="457200" indent="-457200">
              <a:buFont typeface="Arial" panose="020B0604020202020204" pitchFamily="34" charset="0"/>
              <a:buChar char="•"/>
            </a:pPr>
            <a:r>
              <a:rPr lang="en-GB" dirty="0"/>
              <a:t>Cypriot presidency</a:t>
            </a:r>
            <a:r>
              <a:rPr lang="en-BE" dirty="0"/>
              <a:t> will</a:t>
            </a:r>
            <a:r>
              <a:rPr lang="en-GB" dirty="0"/>
              <a:t> provide transfer</a:t>
            </a:r>
            <a:r>
              <a:rPr lang="en-BE" dirty="0"/>
              <a:t>s</a:t>
            </a:r>
            <a:r>
              <a:rPr lang="en-GB" dirty="0"/>
              <a:t> </a:t>
            </a:r>
            <a:r>
              <a:rPr lang="en-BE" dirty="0"/>
              <a:t>to</a:t>
            </a:r>
            <a:r>
              <a:rPr lang="en-GB" dirty="0"/>
              <a:t> and </a:t>
            </a:r>
            <a:r>
              <a:rPr lang="en-BE" dirty="0"/>
              <a:t>from</a:t>
            </a:r>
            <a:r>
              <a:rPr lang="en-GB" dirty="0"/>
              <a:t> the airport</a:t>
            </a:r>
          </a:p>
          <a:p>
            <a:pPr marL="457200" indent="-457200">
              <a:buFont typeface="Arial" panose="020B0604020202020204" pitchFamily="34" charset="0"/>
              <a:buChar char="•"/>
            </a:pPr>
            <a:r>
              <a:rPr lang="en-GB" dirty="0"/>
              <a:t>Information available on the EDF website </a:t>
            </a:r>
            <a:endParaRPr lang="en-BE" dirty="0"/>
          </a:p>
          <a:p>
            <a:pPr marL="1143000" lvl="1" indent="-457200">
              <a:buFont typeface="Arial" panose="020B0604020202020204" pitchFamily="34" charset="0"/>
              <a:buChar char="•"/>
            </a:pPr>
            <a:endParaRPr lang="en-GB" dirty="0"/>
          </a:p>
        </p:txBody>
      </p:sp>
      <p:sp>
        <p:nvSpPr>
          <p:cNvPr id="5" name="Marcador de contenido 1">
            <a:extLst>
              <a:ext uri="{FF2B5EF4-FFF2-40B4-BE49-F238E27FC236}">
                <a16:creationId xmlns:a16="http://schemas.microsoft.com/office/drawing/2014/main" id="{D803CAF5-4485-BB89-1ECD-7431D70CB080}"/>
              </a:ext>
            </a:extLst>
          </p:cNvPr>
          <p:cNvSpPr>
            <a:spLocks noGrp="1"/>
          </p:cNvSpPr>
          <p:nvPr>
            <p:ph sz="quarter" idx="10"/>
          </p:nvPr>
        </p:nvSpPr>
        <p:spPr>
          <a:xfrm>
            <a:off x="352425" y="548771"/>
            <a:ext cx="9361487" cy="607519"/>
          </a:xfrm>
        </p:spPr>
        <p:txBody>
          <a:bodyPr/>
          <a:lstStyle/>
          <a:p>
            <a:pPr>
              <a:lnSpc>
                <a:spcPct val="100000"/>
              </a:lnSpc>
            </a:pPr>
            <a:r>
              <a:rPr lang="en-GB"/>
              <a:t>S</a:t>
            </a:r>
            <a:r>
              <a:rPr lang="en-BE" err="1"/>
              <a:t>ummary</a:t>
            </a:r>
            <a:endParaRPr lang="en-GB"/>
          </a:p>
        </p:txBody>
      </p:sp>
      <p:pic>
        <p:nvPicPr>
          <p:cNvPr id="7" name="Imagen 3" descr="Logo of the European Disability Forum">
            <a:extLst>
              <a:ext uri="{FF2B5EF4-FFF2-40B4-BE49-F238E27FC236}">
                <a16:creationId xmlns:a16="http://schemas.microsoft.com/office/drawing/2014/main" id="{1CE9A415-0A97-94B4-2C58-A78CBEF21901}"/>
              </a:ext>
            </a:extLst>
          </p:cNvPr>
          <p:cNvPicPr>
            <a:picLocks noChangeAspect="1"/>
          </p:cNvPicPr>
          <p:nvPr/>
        </p:nvPicPr>
        <p:blipFill>
          <a:blip r:embed="rId3"/>
          <a:stretch>
            <a:fillRect/>
          </a:stretch>
        </p:blipFill>
        <p:spPr>
          <a:xfrm>
            <a:off x="9039021" y="134052"/>
            <a:ext cx="1159876" cy="1436958"/>
          </a:xfrm>
          <a:prstGeom prst="rect">
            <a:avLst/>
          </a:prstGeom>
        </p:spPr>
      </p:pic>
      <p:pic>
        <p:nvPicPr>
          <p:cNvPr id="8" name="Picture 5" descr="Funded by the European Union logo">
            <a:extLst>
              <a:ext uri="{FF2B5EF4-FFF2-40B4-BE49-F238E27FC236}">
                <a16:creationId xmlns:a16="http://schemas.microsoft.com/office/drawing/2014/main" id="{6EB7F226-A723-FF8D-565C-3674092A99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367489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DF914A-F448-182D-D0AA-1D5A6B29F042}"/>
              </a:ext>
            </a:extLst>
          </p:cNvPr>
          <p:cNvSpPr>
            <a:spLocks noGrp="1"/>
          </p:cNvSpPr>
          <p:nvPr>
            <p:ph sz="quarter" idx="10"/>
          </p:nvPr>
        </p:nvSpPr>
        <p:spPr/>
        <p:txBody>
          <a:bodyPr/>
          <a:lstStyle/>
          <a:p>
            <a:pPr>
              <a:lnSpc>
                <a:spcPct val="100000"/>
              </a:lnSpc>
            </a:pPr>
            <a:r>
              <a:rPr lang="en-GB" sz="4400"/>
              <a:t>Do you have any Questions?</a:t>
            </a:r>
          </a:p>
        </p:txBody>
      </p:sp>
      <p:pic>
        <p:nvPicPr>
          <p:cNvPr id="5" name="Imagen 3" descr="Logo of the European Disability Forum">
            <a:extLst>
              <a:ext uri="{FF2B5EF4-FFF2-40B4-BE49-F238E27FC236}">
                <a16:creationId xmlns:a16="http://schemas.microsoft.com/office/drawing/2014/main" id="{12B1AE9C-7550-3F08-4039-98347E252E13}"/>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6" name="Picture 5" descr="Funded by the European Union logo">
            <a:extLst>
              <a:ext uri="{FF2B5EF4-FFF2-40B4-BE49-F238E27FC236}">
                <a16:creationId xmlns:a16="http://schemas.microsoft.com/office/drawing/2014/main" id="{8F56D2FB-6866-331C-509B-725DD57E63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161652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2A7D1D-6658-0722-07F1-1136F40AC5E5}"/>
              </a:ext>
            </a:extLst>
          </p:cNvPr>
          <p:cNvSpPr>
            <a:spLocks noGrp="1"/>
          </p:cNvSpPr>
          <p:nvPr>
            <p:ph idx="1"/>
          </p:nvPr>
        </p:nvSpPr>
        <p:spPr/>
        <p:txBody>
          <a:bodyPr/>
          <a:lstStyle/>
          <a:p>
            <a:r>
              <a:rPr lang="fr-BE"/>
              <a:t>16:00-16</a:t>
            </a:r>
            <a:r>
              <a:rPr lang="en-BE"/>
              <a:t>:</a:t>
            </a:r>
            <a:r>
              <a:rPr lang="fr-BE"/>
              <a:t>10</a:t>
            </a:r>
            <a:endParaRPr lang="en-US"/>
          </a:p>
        </p:txBody>
      </p:sp>
      <p:sp>
        <p:nvSpPr>
          <p:cNvPr id="3" name="Content Placeholder 2">
            <a:extLst>
              <a:ext uri="{FF2B5EF4-FFF2-40B4-BE49-F238E27FC236}">
                <a16:creationId xmlns:a16="http://schemas.microsoft.com/office/drawing/2014/main" id="{2A95F97E-CB4B-0469-1215-5C80A095D371}"/>
              </a:ext>
            </a:extLst>
          </p:cNvPr>
          <p:cNvSpPr>
            <a:spLocks noGrp="1"/>
          </p:cNvSpPr>
          <p:nvPr>
            <p:ph idx="10"/>
          </p:nvPr>
        </p:nvSpPr>
        <p:spPr/>
        <p:txBody>
          <a:bodyPr/>
          <a:lstStyle/>
          <a:p>
            <a:endParaRPr lang="en-US"/>
          </a:p>
        </p:txBody>
      </p:sp>
      <p:pic>
        <p:nvPicPr>
          <p:cNvPr id="4" name="Imagen 3" descr="Logo of the European Disability Forum">
            <a:extLst>
              <a:ext uri="{FF2B5EF4-FFF2-40B4-BE49-F238E27FC236}">
                <a16:creationId xmlns:a16="http://schemas.microsoft.com/office/drawing/2014/main" id="{40CE3CAB-FFED-8525-8667-BC16B04CCDD9}"/>
              </a:ext>
            </a:extLst>
          </p:cNvPr>
          <p:cNvPicPr>
            <a:picLocks noChangeAspect="1"/>
          </p:cNvPicPr>
          <p:nvPr/>
        </p:nvPicPr>
        <p:blipFill>
          <a:blip r:embed="rId2"/>
          <a:stretch>
            <a:fillRect/>
          </a:stretch>
        </p:blipFill>
        <p:spPr>
          <a:xfrm>
            <a:off x="8221440" y="284659"/>
            <a:ext cx="1159876" cy="1436958"/>
          </a:xfrm>
          <a:prstGeom prst="rect">
            <a:avLst/>
          </a:prstGeom>
        </p:spPr>
      </p:pic>
      <p:pic>
        <p:nvPicPr>
          <p:cNvPr id="5" name="Picture 4" descr="Funded by the European Union logo">
            <a:extLst>
              <a:ext uri="{FF2B5EF4-FFF2-40B4-BE49-F238E27FC236}">
                <a16:creationId xmlns:a16="http://schemas.microsoft.com/office/drawing/2014/main" id="{279BE851-5246-85D1-6F20-73F809F0CC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5110" y="452771"/>
            <a:ext cx="1171873" cy="1187568"/>
          </a:xfrm>
          <a:prstGeom prst="rect">
            <a:avLst/>
          </a:prstGeom>
          <a:noFill/>
          <a:ln>
            <a:noFill/>
          </a:ln>
        </p:spPr>
      </p:pic>
    </p:spTree>
    <p:extLst>
      <p:ext uri="{BB962C8B-B14F-4D97-AF65-F5344CB8AC3E}">
        <p14:creationId xmlns:p14="http://schemas.microsoft.com/office/powerpoint/2010/main" val="3521901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73ADB-8BE0-3BAB-DE89-207837D495D9}"/>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1F34E3E-6C07-07A4-FD72-6F49656595BF}"/>
              </a:ext>
            </a:extLst>
          </p:cNvPr>
          <p:cNvSpPr>
            <a:spLocks noGrp="1"/>
          </p:cNvSpPr>
          <p:nvPr>
            <p:ph sz="quarter" idx="11"/>
          </p:nvPr>
        </p:nvSpPr>
        <p:spPr>
          <a:xfrm>
            <a:off x="1416700" y="2583446"/>
            <a:ext cx="7136780" cy="2906485"/>
          </a:xfrm>
        </p:spPr>
        <p:txBody>
          <a:bodyPr/>
          <a:lstStyle/>
          <a:p>
            <a:pPr marL="457200" indent="-457200" algn="l">
              <a:lnSpc>
                <a:spcPct val="150000"/>
              </a:lnSpc>
              <a:buFont typeface="Arial" panose="020B0604020202020204" pitchFamily="34" charset="0"/>
              <a:buChar char="•"/>
            </a:pPr>
            <a:r>
              <a:rPr lang="en-BE" sz="2800" b="0"/>
              <a:t>For what positions</a:t>
            </a:r>
            <a:r>
              <a:rPr lang="en-GB" sz="2800" b="0"/>
              <a:t> </a:t>
            </a:r>
            <a:r>
              <a:rPr lang="en-BE" sz="2800" b="0"/>
              <a:t>are</a:t>
            </a:r>
            <a:r>
              <a:rPr lang="en-GB" sz="2800" b="0"/>
              <a:t> we h</a:t>
            </a:r>
            <a:r>
              <a:rPr lang="en-BE" sz="2800" b="0" err="1"/>
              <a:t>olding</a:t>
            </a:r>
            <a:r>
              <a:rPr lang="en-BE" sz="2800" b="0"/>
              <a:t> elections</a:t>
            </a:r>
            <a:r>
              <a:rPr lang="en-GB" sz="2800" b="0"/>
              <a:t>?</a:t>
            </a:r>
          </a:p>
          <a:p>
            <a:pPr marL="457200" indent="-457200" algn="l">
              <a:lnSpc>
                <a:spcPct val="150000"/>
              </a:lnSpc>
              <a:buFont typeface="Arial" panose="020B0604020202020204" pitchFamily="34" charset="0"/>
              <a:buChar char="•"/>
            </a:pPr>
            <a:r>
              <a:rPr lang="en-GB" sz="2800" b="0"/>
              <a:t>How do we vote?</a:t>
            </a:r>
          </a:p>
          <a:p>
            <a:pPr marL="457200" indent="-457200" algn="l">
              <a:lnSpc>
                <a:spcPct val="150000"/>
              </a:lnSpc>
              <a:buFont typeface="Arial" panose="020B0604020202020204" pitchFamily="34" charset="0"/>
              <a:buChar char="•"/>
            </a:pPr>
            <a:r>
              <a:rPr lang="en-GB" sz="2800" b="0"/>
              <a:t>Who are the candidates</a:t>
            </a:r>
            <a:r>
              <a:rPr lang="en-BE" sz="2800" b="0"/>
              <a:t> and h</a:t>
            </a:r>
            <a:r>
              <a:rPr lang="en-GB" sz="2800" b="0"/>
              <a:t>ow can I get to know them?</a:t>
            </a:r>
            <a:endParaRPr lang="en-GB" sz="2800"/>
          </a:p>
        </p:txBody>
      </p:sp>
      <p:sp>
        <p:nvSpPr>
          <p:cNvPr id="6" name="Marcador de contenido 1">
            <a:extLst>
              <a:ext uri="{FF2B5EF4-FFF2-40B4-BE49-F238E27FC236}">
                <a16:creationId xmlns:a16="http://schemas.microsoft.com/office/drawing/2014/main" id="{F5EA953A-0D38-21E5-3A52-98C65606186F}"/>
              </a:ext>
            </a:extLst>
          </p:cNvPr>
          <p:cNvSpPr txBox="1">
            <a:spLocks/>
          </p:cNvSpPr>
          <p:nvPr/>
        </p:nvSpPr>
        <p:spPr>
          <a:xfrm>
            <a:off x="451038" y="548771"/>
            <a:ext cx="9361487" cy="6075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B5F8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3200"/>
              <a:t>E</a:t>
            </a:r>
            <a:r>
              <a:rPr lang="en-BE" sz="3200"/>
              <a:t>DF Governing Body Elections</a:t>
            </a:r>
            <a:endParaRPr lang="en-GB" sz="3200"/>
          </a:p>
        </p:txBody>
      </p:sp>
      <p:pic>
        <p:nvPicPr>
          <p:cNvPr id="7" name="Imagen 3" descr="Logo of the European Disability Forum">
            <a:extLst>
              <a:ext uri="{FF2B5EF4-FFF2-40B4-BE49-F238E27FC236}">
                <a16:creationId xmlns:a16="http://schemas.microsoft.com/office/drawing/2014/main" id="{8AF3FFFF-EB4B-CA21-57F5-533B1CECD22B}"/>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8" name="Picture 5" descr="Funded by the European Union logo">
            <a:extLst>
              <a:ext uri="{FF2B5EF4-FFF2-40B4-BE49-F238E27FC236}">
                <a16:creationId xmlns:a16="http://schemas.microsoft.com/office/drawing/2014/main" id="{9369CC5F-07CE-5D8A-36BE-63B5DD29D91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263211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187790-8482-6444-8F76-814ABA645977}"/>
              </a:ext>
            </a:extLst>
          </p:cNvPr>
          <p:cNvSpPr>
            <a:spLocks noGrp="1"/>
          </p:cNvSpPr>
          <p:nvPr>
            <p:ph sz="quarter" idx="11"/>
          </p:nvPr>
        </p:nvSpPr>
        <p:spPr>
          <a:xfrm>
            <a:off x="596106" y="2068502"/>
            <a:ext cx="10999788" cy="4322146"/>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All EDF Governing bodies</a:t>
            </a:r>
          </a:p>
          <a:p>
            <a:pPr lvl="1">
              <a:lnSpc>
                <a:spcPct val="90000"/>
              </a:lnSpc>
              <a:spcBef>
                <a:spcPts val="1000"/>
              </a:spcBef>
              <a:buClrTx/>
              <a:defRPr/>
            </a:pPr>
            <a:r>
              <a:rPr kumimoji="0" lang="en-GB" sz="2400" b="1"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The AGA delegates elect</a:t>
            </a:r>
          </a:p>
          <a:p>
            <a:pPr marL="1371600" lvl="2">
              <a:spcBef>
                <a:spcPts val="1000"/>
              </a:spcBef>
              <a:buClrTx/>
              <a:defRPr/>
            </a:pPr>
            <a:r>
              <a:rPr kumimoji="0" lang="en-GB"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The </a:t>
            </a:r>
            <a:r>
              <a:rPr kumimoji="0" lang="en-BE"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P</a:t>
            </a:r>
            <a:r>
              <a:rPr kumimoji="0" lang="en-GB"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resident</a:t>
            </a:r>
          </a:p>
          <a:p>
            <a:pPr marL="1371600" lvl="2">
              <a:spcBef>
                <a:spcPts val="1000"/>
              </a:spcBef>
              <a:buClrTx/>
              <a:defRPr/>
            </a:pPr>
            <a:r>
              <a:rPr kumimoji="0" lang="en-GB"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The </a:t>
            </a:r>
            <a:r>
              <a:rPr kumimoji="0" lang="en-BE"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Members of the </a:t>
            </a:r>
            <a:r>
              <a:rPr kumimoji="0" lang="en-GB"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Board </a:t>
            </a:r>
            <a:r>
              <a:rPr kumimoji="0" lang="en-BE"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en-GB"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30 seats</a:t>
            </a:r>
            <a:r>
              <a:rPr kumimoji="0" lang="en-BE"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a:t>
            </a:r>
            <a:endParaRPr kumimoji="0" lang="en-GB"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lvl="4">
              <a:buClrTx/>
              <a:buFont typeface="Courier New" panose="02070309020205020404" pitchFamily="49" charset="0"/>
              <a:buChar char="o"/>
              <a:defRPr/>
            </a:pPr>
            <a:r>
              <a:rPr kumimoji="0" lang="en-GB" sz="17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16 National Council</a:t>
            </a:r>
          </a:p>
          <a:p>
            <a:pPr lvl="4">
              <a:buClrTx/>
              <a:buFont typeface="Courier New" panose="02070309020205020404" pitchFamily="49" charset="0"/>
              <a:buChar char="o"/>
              <a:defRPr/>
            </a:pPr>
            <a:r>
              <a:rPr kumimoji="0" lang="en-GB" sz="17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12 ENGOs </a:t>
            </a:r>
            <a:r>
              <a:rPr lang="en-BE" sz="1700" dirty="0">
                <a:solidFill>
                  <a:srgbClr val="342D47"/>
                </a:solidFill>
                <a:latin typeface="Arial" panose="020B0604020202020204" pitchFamily="34" charset="0"/>
                <a:ea typeface="Verdana" panose="020B0604030504040204" pitchFamily="34" charset="0"/>
                <a:cs typeface="Arial" panose="020B0604020202020204" pitchFamily="34" charset="0"/>
              </a:rPr>
              <a:t>F</a:t>
            </a:r>
            <a:r>
              <a:rPr kumimoji="0" lang="en-GB" sz="1700" b="0" i="0" u="none" strike="noStrike" kern="1200" cap="none" spc="0" normalizeH="0" baseline="0" noProof="0" dirty="0" err="1">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ull</a:t>
            </a:r>
            <a:r>
              <a:rPr kumimoji="0" lang="en-GB" sz="17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a:t>
            </a:r>
            <a:r>
              <a:rPr lang="en-BE" sz="1700" dirty="0">
                <a:solidFill>
                  <a:srgbClr val="342D47"/>
                </a:solidFill>
                <a:latin typeface="Arial" panose="020B0604020202020204" pitchFamily="34" charset="0"/>
                <a:ea typeface="Verdana" panose="020B0604030504040204" pitchFamily="34" charset="0"/>
                <a:cs typeface="Arial" panose="020B0604020202020204" pitchFamily="34" charset="0"/>
              </a:rPr>
              <a:t>M</a:t>
            </a:r>
            <a:r>
              <a:rPr kumimoji="0" lang="en-GB" sz="17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embers</a:t>
            </a:r>
          </a:p>
          <a:p>
            <a:pPr lvl="4">
              <a:buClrTx/>
              <a:buFont typeface="Courier New" panose="02070309020205020404" pitchFamily="49" charset="0"/>
              <a:buChar char="o"/>
              <a:defRPr/>
            </a:pPr>
            <a:r>
              <a:rPr kumimoji="0" lang="en-GB" sz="17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2 ENGOs </a:t>
            </a:r>
            <a:r>
              <a:rPr kumimoji="0" lang="en-BE" sz="17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O</a:t>
            </a:r>
            <a:r>
              <a:rPr kumimoji="0" lang="en-GB" sz="1700" b="0" i="0" u="none" strike="noStrike" kern="1200" cap="none" spc="0" normalizeH="0" baseline="0" noProof="0" dirty="0" err="1">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rdinary</a:t>
            </a:r>
            <a:r>
              <a:rPr kumimoji="0" lang="en-GB" sz="17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BE" sz="17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M</a:t>
            </a:r>
            <a:r>
              <a:rPr kumimoji="0" lang="en-GB" sz="17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embers</a:t>
            </a:r>
          </a:p>
          <a:p>
            <a:pPr marL="1371600" lvl="2">
              <a:spcBef>
                <a:spcPts val="1000"/>
              </a:spcBef>
              <a:buClrTx/>
              <a:defRPr/>
            </a:pPr>
            <a:r>
              <a:rPr kumimoji="0" lang="en-GB"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The Finance Committee</a:t>
            </a:r>
            <a:r>
              <a:rPr kumimoji="0" lang="en-BE"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Members</a:t>
            </a:r>
            <a:endParaRPr kumimoji="0" lang="en-GB"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marL="1371600" lvl="2">
              <a:spcBef>
                <a:spcPts val="1000"/>
              </a:spcBef>
              <a:buClrTx/>
              <a:defRPr/>
            </a:pPr>
            <a:r>
              <a:rPr kumimoji="0" lang="en-GB"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The Membership and Credentials Committee</a:t>
            </a:r>
            <a:r>
              <a:rPr kumimoji="0" lang="en-BE"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Members</a:t>
            </a:r>
            <a:endParaRPr kumimoji="0" lang="en-GB"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lvl="1">
              <a:lnSpc>
                <a:spcPct val="90000"/>
              </a:lnSpc>
              <a:spcBef>
                <a:spcPts val="1000"/>
              </a:spcBef>
              <a:buClrTx/>
              <a:defRPr/>
            </a:pPr>
            <a:r>
              <a:rPr kumimoji="0" lang="en-GB" sz="2400" b="1"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The Board</a:t>
            </a:r>
            <a:r>
              <a:rPr lang="en-BE" sz="2400" b="1" dirty="0">
                <a:solidFill>
                  <a:srgbClr val="342D47"/>
                </a:solidFill>
                <a:latin typeface="Arial" panose="020B0604020202020204" pitchFamily="34" charset="0"/>
                <a:ea typeface="Verdana" panose="020B0604030504040204" pitchFamily="34" charset="0"/>
                <a:cs typeface="Arial" panose="020B0604020202020204" pitchFamily="34" charset="0"/>
              </a:rPr>
              <a:t> e</a:t>
            </a:r>
            <a:r>
              <a:rPr kumimoji="0" lang="en-GB" sz="2400" b="1" i="0" u="none" strike="noStrike" kern="1200" cap="none" spc="0" normalizeH="0" baseline="0" noProof="0" dirty="0" err="1">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lects</a:t>
            </a:r>
            <a:endParaRPr kumimoji="0" lang="en-GB" sz="2400" b="1"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marL="1371600" lvl="2">
              <a:spcBef>
                <a:spcPts val="1000"/>
              </a:spcBef>
              <a:buClrTx/>
              <a:defRPr/>
            </a:pPr>
            <a:r>
              <a:rPr kumimoji="0" lang="en-GB"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The </a:t>
            </a:r>
            <a:r>
              <a:rPr lang="en-BE" sz="2000" dirty="0">
                <a:solidFill>
                  <a:srgbClr val="342D47"/>
                </a:solidFill>
                <a:latin typeface="Arial" panose="020B0604020202020204" pitchFamily="34" charset="0"/>
                <a:ea typeface="Verdana" panose="020B0604030504040204" pitchFamily="34" charset="0"/>
                <a:cs typeface="Arial" panose="020B0604020202020204" pitchFamily="34" charset="0"/>
              </a:rPr>
              <a:t>Members of the </a:t>
            </a:r>
            <a:r>
              <a:rPr kumimoji="0" lang="en-GB"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Executive Committee</a:t>
            </a:r>
            <a:endPar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1" name="Marcador de contenido 1">
            <a:extLst>
              <a:ext uri="{FF2B5EF4-FFF2-40B4-BE49-F238E27FC236}">
                <a16:creationId xmlns:a16="http://schemas.microsoft.com/office/drawing/2014/main" id="{C04BAE89-6E7B-3146-6090-FFCE603DA539}"/>
              </a:ext>
            </a:extLst>
          </p:cNvPr>
          <p:cNvSpPr>
            <a:spLocks noGrp="1"/>
          </p:cNvSpPr>
          <p:nvPr>
            <p:ph sz="quarter" idx="10"/>
          </p:nvPr>
        </p:nvSpPr>
        <p:spPr>
          <a:xfrm>
            <a:off x="352425" y="548771"/>
            <a:ext cx="9361487" cy="607519"/>
          </a:xfrm>
        </p:spPr>
        <p:txBody>
          <a:bodyPr/>
          <a:lstStyle/>
          <a:p>
            <a:pPr>
              <a:lnSpc>
                <a:spcPct val="100000"/>
              </a:lnSpc>
            </a:pPr>
            <a:r>
              <a:rPr lang="en-GB" sz="2800"/>
              <a:t>F</a:t>
            </a:r>
            <a:r>
              <a:rPr lang="en-BE" sz="2800"/>
              <a:t>or what positions are we holding elections?</a:t>
            </a:r>
            <a:endParaRPr lang="en-GB" sz="2800"/>
          </a:p>
        </p:txBody>
      </p:sp>
      <p:pic>
        <p:nvPicPr>
          <p:cNvPr id="12" name="Imagen 3" descr="Logo of the European Disability Forum">
            <a:extLst>
              <a:ext uri="{FF2B5EF4-FFF2-40B4-BE49-F238E27FC236}">
                <a16:creationId xmlns:a16="http://schemas.microsoft.com/office/drawing/2014/main" id="{58919DCF-7A4C-D84E-B73C-3EA88BB244F2}"/>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13" name="Picture 5" descr="Funded by the European Union logo">
            <a:extLst>
              <a:ext uri="{FF2B5EF4-FFF2-40B4-BE49-F238E27FC236}">
                <a16:creationId xmlns:a16="http://schemas.microsoft.com/office/drawing/2014/main" id="{8373BA10-03A0-6C15-CA8E-5066167D632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870688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474A9DE-5764-6782-BF21-F131D5D04300}"/>
              </a:ext>
            </a:extLst>
          </p:cNvPr>
          <p:cNvSpPr>
            <a:spLocks noGrp="1"/>
          </p:cNvSpPr>
          <p:nvPr>
            <p:ph sz="quarter" idx="11"/>
          </p:nvPr>
        </p:nvSpPr>
        <p:spPr>
          <a:xfrm>
            <a:off x="397310" y="2075913"/>
            <a:ext cx="11487150" cy="4567035"/>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9</a:t>
            </a:r>
            <a:r>
              <a:rPr kumimoji="0" lang="en-BE"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May </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 The </a:t>
            </a: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Election of</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 the:</a:t>
            </a:r>
            <a:endPar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President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Board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Finance and Membership Committees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1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00" dirty="0">
                <a:solidFill>
                  <a:srgbClr val="342D47"/>
                </a:solidFill>
                <a:latin typeface="Arial" panose="020B0604020202020204" pitchFamily="34" charset="0"/>
                <a:ea typeface="Verdana" panose="020B0604030504040204" pitchFamily="34" charset="0"/>
                <a:cs typeface="Arial" panose="020B0604020202020204" pitchFamily="34" charset="0"/>
              </a:rPr>
              <a:t>10 May</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 – T</a:t>
            </a:r>
            <a:r>
              <a:rPr lang="fr-BE" sz="2400" dirty="0">
                <a:solidFill>
                  <a:srgbClr val="342D47"/>
                </a:solidFill>
                <a:latin typeface="Arial" panose="020B0604020202020204" pitchFamily="34" charset="0"/>
                <a:ea typeface="Verdana" panose="020B0604030504040204" pitchFamily="34" charset="0"/>
                <a:cs typeface="Arial" panose="020B0604020202020204" pitchFamily="34" charset="0"/>
              </a:rPr>
              <a:t>h</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e </a:t>
            </a:r>
            <a:r>
              <a:rPr kumimoji="0" lang="en-GB" sz="2400" b="1"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new Board </a:t>
            </a: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elects</a:t>
            </a:r>
            <a:r>
              <a:rPr kumimoji="0" lang="en-BE"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a:t>
            </a:r>
          </a:p>
          <a:p>
            <a:pPr marL="914400" lvl="1" indent="-228600">
              <a:lnSpc>
                <a:spcPct val="90000"/>
              </a:lnSpc>
              <a:spcBef>
                <a:spcPts val="1000"/>
              </a:spcBef>
              <a:buClrTx/>
              <a:buFont typeface="Arial" panose="020B0604020202020204" pitchFamily="34" charset="0"/>
              <a:buChar char="•"/>
              <a:defRPr/>
            </a:pP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the Executive Committee </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Members</a:t>
            </a:r>
            <a:endPar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marL="1177925" lvl="2" indent="-276225">
              <a:spcBef>
                <a:spcPts val="1000"/>
              </a:spcBef>
              <a:buClrTx/>
              <a:defRPr/>
            </a:pPr>
            <a:r>
              <a:rPr kumimoji="0" lang="en-GB" sz="2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Election for the portfolios within the Executive Committee</a:t>
            </a:r>
            <a:endParaRPr kumimoji="0" lang="en-GB"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8" name="Marcador de contenido 1">
            <a:extLst>
              <a:ext uri="{FF2B5EF4-FFF2-40B4-BE49-F238E27FC236}">
                <a16:creationId xmlns:a16="http://schemas.microsoft.com/office/drawing/2014/main" id="{B72D1C2F-0B85-025A-ABB0-1268842E4D2A}"/>
              </a:ext>
            </a:extLst>
          </p:cNvPr>
          <p:cNvSpPr>
            <a:spLocks noGrp="1"/>
          </p:cNvSpPr>
          <p:nvPr>
            <p:ph sz="quarter" idx="10"/>
          </p:nvPr>
        </p:nvSpPr>
        <p:spPr>
          <a:xfrm>
            <a:off x="352425" y="548771"/>
            <a:ext cx="9361487" cy="607519"/>
          </a:xfrm>
        </p:spPr>
        <p:txBody>
          <a:bodyPr/>
          <a:lstStyle/>
          <a:p>
            <a:pPr>
              <a:lnSpc>
                <a:spcPct val="100000"/>
              </a:lnSpc>
            </a:pPr>
            <a:r>
              <a:rPr lang="en-GB"/>
              <a:t>W</a:t>
            </a:r>
            <a:r>
              <a:rPr lang="en-BE"/>
              <a:t>hen do we vote?</a:t>
            </a:r>
            <a:endParaRPr lang="en-GB"/>
          </a:p>
        </p:txBody>
      </p:sp>
      <p:pic>
        <p:nvPicPr>
          <p:cNvPr id="9" name="Imagen 3" descr="Logo of the European Disability Forum">
            <a:extLst>
              <a:ext uri="{FF2B5EF4-FFF2-40B4-BE49-F238E27FC236}">
                <a16:creationId xmlns:a16="http://schemas.microsoft.com/office/drawing/2014/main" id="{0C4A12CE-F6BE-9076-CEA9-730D65DE3C53}"/>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10" name="Picture 5" descr="Funded by the European Union logo">
            <a:extLst>
              <a:ext uri="{FF2B5EF4-FFF2-40B4-BE49-F238E27FC236}">
                <a16:creationId xmlns:a16="http://schemas.microsoft.com/office/drawing/2014/main" id="{43A1006B-9B8E-18A5-27A3-EF501E95BBF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1722214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44B5C-63E2-B92E-15DF-B4313D2131BE}"/>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30A6119-6F5C-77B9-08FB-F97B3E3B3D6E}"/>
              </a:ext>
            </a:extLst>
          </p:cNvPr>
          <p:cNvSpPr>
            <a:spLocks noGrp="1"/>
          </p:cNvSpPr>
          <p:nvPr>
            <p:ph sz="quarter" idx="11"/>
          </p:nvPr>
        </p:nvSpPr>
        <p:spPr>
          <a:xfrm>
            <a:off x="428625" y="1794077"/>
            <a:ext cx="11195528" cy="4567035"/>
          </a:xfrm>
        </p:spPr>
        <p:txBody>
          <a:bodyPr>
            <a:normAutofit fontScale="92500" lnSpcReduction="10000"/>
          </a:bodyPr>
          <a:lstStyle/>
          <a:p>
            <a:pPr marR="0" lvl="0" algn="l" defTabSz="914400" rtl="0" eaLnBrk="1" fontAlgn="auto" latinLnBrk="0" hangingPunct="1">
              <a:lnSpc>
                <a:spcPct val="90000"/>
              </a:lnSpc>
              <a:spcBef>
                <a:spcPts val="1000"/>
              </a:spcBef>
              <a:spcAft>
                <a:spcPts val="0"/>
              </a:spcAft>
              <a:buClrTx/>
              <a:buSzTx/>
              <a:tabLst/>
              <a:defRPr/>
            </a:pP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There are several elections</a:t>
            </a:r>
            <a:r>
              <a:rPr kumimoji="0" lang="en-BE"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a:t>
            </a:r>
            <a:endParaRPr kumimoji="0" lang="en-BE"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lang="en-GB" sz="2400" dirty="0">
                <a:solidFill>
                  <a:srgbClr val="342D47"/>
                </a:solidFill>
                <a:latin typeface="Arial" panose="020B0604020202020204" pitchFamily="34" charset="0"/>
                <a:ea typeface="Verdana" panose="020B0604030504040204" pitchFamily="34" charset="0"/>
                <a:cs typeface="Arial" panose="020B0604020202020204" pitchFamily="34" charset="0"/>
              </a:rPr>
              <a:t>The </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P</a:t>
            </a:r>
            <a:r>
              <a:rPr lang="en-GB" sz="2400" dirty="0">
                <a:solidFill>
                  <a:srgbClr val="342D47"/>
                </a:solidFill>
                <a:latin typeface="Arial" panose="020B0604020202020204" pitchFamily="34" charset="0"/>
                <a:ea typeface="Verdana" panose="020B0604030504040204" pitchFamily="34" charset="0"/>
                <a:cs typeface="Arial" panose="020B0604020202020204" pitchFamily="34" charset="0"/>
              </a:rPr>
              <a:t>resident will be voted via acclamation </a:t>
            </a:r>
            <a:endParaRPr lang="en-BE" sz="2400" dirty="0">
              <a:solidFill>
                <a:srgbClr val="342D47"/>
              </a:solidFill>
              <a:latin typeface="Arial" panose="020B0604020202020204" pitchFamily="34" charset="0"/>
              <a:ea typeface="Verdana" panose="020B0604030504040204" pitchFamily="34" charset="0"/>
              <a:cs typeface="Arial" panose="020B0604020202020204" pitchFamily="34" charset="0"/>
            </a:endParaRPr>
          </a:p>
          <a:p>
            <a:pPr marL="1143000" lvl="1" indent="-457200">
              <a:lnSpc>
                <a:spcPct val="90000"/>
              </a:lnSpc>
              <a:spcBef>
                <a:spcPts val="1000"/>
              </a:spcBef>
              <a:buClrTx/>
              <a:buFont typeface="+mj-lt"/>
              <a:buAutoNum type="alphaLcPeriod"/>
              <a:defRPr/>
            </a:pPr>
            <a:r>
              <a:rPr lang="en-GB" sz="2400" dirty="0">
                <a:solidFill>
                  <a:srgbClr val="342D47"/>
                </a:solidFill>
                <a:latin typeface="Arial" panose="020B0604020202020204" pitchFamily="34" charset="0"/>
                <a:ea typeface="Verdana" panose="020B0604030504040204" pitchFamily="34" charset="0"/>
                <a:cs typeface="Arial" panose="020B0604020202020204" pitchFamily="34" charset="0"/>
              </a:rPr>
              <a:t>one candidate only and everyone participates</a:t>
            </a:r>
            <a:endParaRPr lang="en-BE" sz="2400" dirty="0">
              <a:solidFill>
                <a:srgbClr val="342D47"/>
              </a:solidFill>
              <a:latin typeface="Arial" panose="020B0604020202020204" pitchFamily="34" charset="0"/>
              <a:ea typeface="Verdana" panose="020B0604030504040204" pitchFamily="34" charset="0"/>
              <a:cs typeface="Arial" panose="020B0604020202020204" pitchFamily="34" charset="0"/>
            </a:endParaRPr>
          </a:p>
          <a:p>
            <a:pPr marL="457200" indent="-457200">
              <a:lnSpc>
                <a:spcPct val="90000"/>
              </a:lnSpc>
              <a:buClrTx/>
              <a:buFont typeface="+mj-lt"/>
              <a:buAutoNum type="arabicPeriod"/>
              <a:defRPr/>
            </a:pP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Board</a:t>
            </a:r>
            <a:r>
              <a:rPr kumimoji="0" lang="en-BE"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Members -</a:t>
            </a: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3 different</a:t>
            </a:r>
            <a:r>
              <a:rPr kumimoji="0" lang="en-BE"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election</a:t>
            </a: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lists depending on membership category</a:t>
            </a:r>
          </a:p>
          <a:p>
            <a:pPr marL="1143000" lvl="1" indent="-457200">
              <a:lnSpc>
                <a:spcPct val="90000"/>
              </a:lnSpc>
              <a:spcBef>
                <a:spcPts val="1000"/>
              </a:spcBef>
              <a:buClrTx/>
              <a:buFont typeface="+mj-lt"/>
              <a:buAutoNum type="alphaLcPeriod"/>
              <a:defRPr/>
            </a:pP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Board</a:t>
            </a:r>
            <a:r>
              <a:rPr kumimoji="0" lang="en-BE"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Members from</a:t>
            </a: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National Councils</a:t>
            </a:r>
            <a:r>
              <a:rPr kumimoji="0" lang="en-BE"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16</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 seats</a:t>
            </a:r>
            <a:endPar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marL="1143000" lvl="1" indent="-457200">
              <a:lnSpc>
                <a:spcPct val="90000"/>
              </a:lnSpc>
              <a:spcBef>
                <a:spcPts val="1000"/>
              </a:spcBef>
              <a:buClrTx/>
              <a:buFont typeface="+mj-lt"/>
              <a:buAutoNum type="alphaLcPeriod"/>
              <a:defRPr/>
            </a:pPr>
            <a:r>
              <a:rPr lang="en-GB" sz="2400" dirty="0">
                <a:solidFill>
                  <a:srgbClr val="342D47"/>
                </a:solidFill>
                <a:latin typeface="Arial" panose="020B0604020202020204" pitchFamily="34" charset="0"/>
                <a:ea typeface="Verdana" panose="020B0604030504040204" pitchFamily="34" charset="0"/>
                <a:cs typeface="Arial" panose="020B0604020202020204" pitchFamily="34" charset="0"/>
              </a:rPr>
              <a:t>Board </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Members from </a:t>
            </a:r>
            <a:r>
              <a:rPr lang="en-GB" sz="2400" dirty="0">
                <a:solidFill>
                  <a:srgbClr val="342D47"/>
                </a:solidFill>
                <a:latin typeface="Arial" panose="020B0604020202020204" pitchFamily="34" charset="0"/>
                <a:ea typeface="Verdana" panose="020B0604030504040204" pitchFamily="34" charset="0"/>
                <a:cs typeface="Arial" panose="020B0604020202020204" pitchFamily="34" charset="0"/>
              </a:rPr>
              <a:t>European NGO </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F</a:t>
            </a:r>
            <a:r>
              <a:rPr lang="en-GB" sz="2400" dirty="0" err="1">
                <a:solidFill>
                  <a:srgbClr val="342D47"/>
                </a:solidFill>
                <a:latin typeface="Arial" panose="020B0604020202020204" pitchFamily="34" charset="0"/>
                <a:ea typeface="Verdana" panose="020B0604030504040204" pitchFamily="34" charset="0"/>
                <a:cs typeface="Arial" panose="020B0604020202020204" pitchFamily="34" charset="0"/>
              </a:rPr>
              <a:t>ull</a:t>
            </a:r>
            <a:r>
              <a:rPr lang="en-GB" sz="2400" dirty="0">
                <a:solidFill>
                  <a:srgbClr val="342D47"/>
                </a:solidFill>
                <a:latin typeface="Arial" panose="020B0604020202020204" pitchFamily="34" charset="0"/>
                <a:ea typeface="Verdana" panose="020B0604030504040204" pitchFamily="34" charset="0"/>
                <a:cs typeface="Arial" panose="020B0604020202020204" pitchFamily="34" charset="0"/>
              </a:rPr>
              <a:t> </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M</a:t>
            </a:r>
            <a:r>
              <a:rPr lang="en-GB" sz="2400" dirty="0">
                <a:solidFill>
                  <a:srgbClr val="342D47"/>
                </a:solidFill>
                <a:latin typeface="Arial" panose="020B0604020202020204" pitchFamily="34" charset="0"/>
                <a:ea typeface="Verdana" panose="020B0604030504040204" pitchFamily="34" charset="0"/>
                <a:cs typeface="Arial" panose="020B0604020202020204" pitchFamily="34" charset="0"/>
              </a:rPr>
              <a:t>embers</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a:t>
            </a:r>
            <a:r>
              <a:rPr lang="en-GB" sz="2400" dirty="0">
                <a:solidFill>
                  <a:srgbClr val="342D47"/>
                </a:solidFill>
                <a:latin typeface="Arial" panose="020B0604020202020204" pitchFamily="34" charset="0"/>
                <a:ea typeface="Verdana" panose="020B0604030504040204" pitchFamily="34" charset="0"/>
                <a:cs typeface="Arial" panose="020B0604020202020204" pitchFamily="34" charset="0"/>
              </a:rPr>
              <a:t> 12 seats</a:t>
            </a:r>
          </a:p>
          <a:p>
            <a:pPr marL="1143000" lvl="1" indent="-457200">
              <a:lnSpc>
                <a:spcPct val="90000"/>
              </a:lnSpc>
              <a:spcBef>
                <a:spcPts val="1000"/>
              </a:spcBef>
              <a:buClrTx/>
              <a:buFont typeface="+mj-lt"/>
              <a:buAutoNum type="alphaLcPeriod"/>
              <a:defRPr/>
            </a:pP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Board </a:t>
            </a:r>
            <a:r>
              <a:rPr kumimoji="0" lang="en-BE"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Members from O</a:t>
            </a:r>
            <a:r>
              <a:rPr kumimoji="0" lang="en-GB" sz="2400" b="0" i="0" u="none" strike="noStrike" kern="1200" cap="none" spc="0" normalizeH="0" baseline="0" noProof="0" dirty="0" err="1">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rdinary</a:t>
            </a: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M</a:t>
            </a: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embers</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a:t>
            </a: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2 seats</a:t>
            </a:r>
            <a:endParaRPr kumimoji="0" lang="en-BE"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lvl="1">
              <a:lnSpc>
                <a:spcPct val="90000"/>
              </a:lnSpc>
              <a:spcBef>
                <a:spcPts val="1000"/>
              </a:spcBef>
              <a:buClrTx/>
              <a:defRPr/>
            </a:pPr>
            <a:endPar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BE"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NOTE: </a:t>
            </a:r>
            <a:r>
              <a:rPr kumimoji="0" lang="en-GB" sz="2400" b="1"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National Councils</a:t>
            </a: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will vote for the </a:t>
            </a:r>
            <a:r>
              <a:rPr kumimoji="0" lang="en-GB" sz="2400" b="1"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National Council list</a:t>
            </a: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European NGO full members for their list and ordinary members for their list.</a:t>
            </a:r>
            <a:endParaRPr kumimoji="0" lang="en-BE"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00" dirty="0">
                <a:solidFill>
                  <a:srgbClr val="342D47"/>
                </a:solidFill>
                <a:latin typeface="Arial" panose="020B0604020202020204" pitchFamily="34" charset="0"/>
                <a:ea typeface="Verdana" panose="020B0604030504040204" pitchFamily="34" charset="0"/>
                <a:cs typeface="Arial" panose="020B0604020202020204" pitchFamily="34" charset="0"/>
              </a:rPr>
              <a:t>There are more candidates </a:t>
            </a:r>
            <a:r>
              <a:rPr lang="en-GB" sz="2400" dirty="0" err="1">
                <a:solidFill>
                  <a:srgbClr val="342D47"/>
                </a:solidFill>
                <a:latin typeface="Arial" panose="020B0604020202020204" pitchFamily="34" charset="0"/>
                <a:ea typeface="Verdana" panose="020B0604030504040204" pitchFamily="34" charset="0"/>
                <a:cs typeface="Arial" panose="020B0604020202020204" pitchFamily="34" charset="0"/>
              </a:rPr>
              <a:t>th</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a</a:t>
            </a:r>
            <a:r>
              <a:rPr lang="en-GB" sz="2400" dirty="0">
                <a:solidFill>
                  <a:srgbClr val="342D47"/>
                </a:solidFill>
                <a:latin typeface="Arial" panose="020B0604020202020204" pitchFamily="34" charset="0"/>
                <a:ea typeface="Verdana" panose="020B0604030504040204" pitchFamily="34" charset="0"/>
                <a:cs typeface="Arial" panose="020B0604020202020204" pitchFamily="34" charset="0"/>
              </a:rPr>
              <a:t>n available seats.</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 T</a:t>
            </a:r>
            <a:r>
              <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he electronic</a:t>
            </a:r>
            <a:r>
              <a:rPr lang="en-GB" sz="2400" dirty="0">
                <a:solidFill>
                  <a:srgbClr val="342D47"/>
                </a:solidFill>
                <a:latin typeface="Arial" panose="020B0604020202020204" pitchFamily="34" charset="0"/>
                <a:ea typeface="Verdana" panose="020B0604030504040204" pitchFamily="34" charset="0"/>
                <a:cs typeface="Arial" panose="020B0604020202020204" pitchFamily="34" charset="0"/>
              </a:rPr>
              <a:t> system </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will only </a:t>
            </a:r>
            <a:r>
              <a:rPr lang="en-GB" sz="2400" dirty="0">
                <a:solidFill>
                  <a:srgbClr val="342D47"/>
                </a:solidFill>
                <a:latin typeface="Arial" panose="020B0604020202020204" pitchFamily="34" charset="0"/>
                <a:ea typeface="Verdana" panose="020B0604030504040204" pitchFamily="34" charset="0"/>
                <a:cs typeface="Arial" panose="020B0604020202020204" pitchFamily="34" charset="0"/>
              </a:rPr>
              <a:t>allow you to </a:t>
            </a:r>
            <a:r>
              <a:rPr lang="en-BE" sz="2400" dirty="0">
                <a:solidFill>
                  <a:srgbClr val="342D47"/>
                </a:solidFill>
                <a:latin typeface="Arial" panose="020B0604020202020204" pitchFamily="34" charset="0"/>
                <a:ea typeface="Verdana" panose="020B0604030504040204" pitchFamily="34" charset="0"/>
                <a:cs typeface="Arial" panose="020B0604020202020204" pitchFamily="34" charset="0"/>
              </a:rPr>
              <a:t>vote for </a:t>
            </a:r>
            <a:r>
              <a:rPr lang="en-GB" sz="2400" dirty="0">
                <a:solidFill>
                  <a:srgbClr val="342D47"/>
                </a:solidFill>
                <a:latin typeface="Arial" panose="020B0604020202020204" pitchFamily="34" charset="0"/>
                <a:ea typeface="Verdana" panose="020B0604030504040204" pitchFamily="34" charset="0"/>
                <a:cs typeface="Arial" panose="020B0604020202020204" pitchFamily="34" charset="0"/>
              </a:rPr>
              <a:t>the number of available seats. </a:t>
            </a:r>
            <a:endPar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Tx/>
              <a:buSzTx/>
              <a:tabLst/>
              <a:defRPr/>
            </a:pPr>
            <a:endPar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 name="Marcador de contenido 1">
            <a:extLst>
              <a:ext uri="{FF2B5EF4-FFF2-40B4-BE49-F238E27FC236}">
                <a16:creationId xmlns:a16="http://schemas.microsoft.com/office/drawing/2014/main" id="{8641C42B-B684-D8C3-F59D-B1D4C502E76C}"/>
              </a:ext>
            </a:extLst>
          </p:cNvPr>
          <p:cNvSpPr txBox="1">
            <a:spLocks/>
          </p:cNvSpPr>
          <p:nvPr/>
        </p:nvSpPr>
        <p:spPr>
          <a:xfrm>
            <a:off x="352425" y="548771"/>
            <a:ext cx="9361487" cy="6075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B5F8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H</a:t>
            </a:r>
            <a:r>
              <a:rPr lang="en-BE"/>
              <a:t>ow do the election lists work?</a:t>
            </a:r>
            <a:endParaRPr lang="en-GB"/>
          </a:p>
        </p:txBody>
      </p:sp>
      <p:pic>
        <p:nvPicPr>
          <p:cNvPr id="7" name="Imagen 3" descr="Logo of the European Disability Forum">
            <a:extLst>
              <a:ext uri="{FF2B5EF4-FFF2-40B4-BE49-F238E27FC236}">
                <a16:creationId xmlns:a16="http://schemas.microsoft.com/office/drawing/2014/main" id="{A827E68A-C940-7BD1-8BD1-48C47E02F2D0}"/>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8" name="Picture 5" descr="Funded by the European Union logo">
            <a:extLst>
              <a:ext uri="{FF2B5EF4-FFF2-40B4-BE49-F238E27FC236}">
                <a16:creationId xmlns:a16="http://schemas.microsoft.com/office/drawing/2014/main" id="{7C7A2F45-5969-F984-7EB5-E9D4904A14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319305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F0CAE-6287-E5FF-673F-2B48B8B21305}"/>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58D6351-895F-8EC4-1ABD-3479218D5027}"/>
              </a:ext>
            </a:extLst>
          </p:cNvPr>
          <p:cNvSpPr>
            <a:spLocks noGrp="1"/>
          </p:cNvSpPr>
          <p:nvPr>
            <p:ph sz="quarter" idx="11"/>
          </p:nvPr>
        </p:nvSpPr>
        <p:spPr/>
        <p:txBody>
          <a:bodyPr>
            <a:normAutofit fontScale="62500" lnSpcReduction="20000"/>
          </a:bodyPr>
          <a:lstStyle/>
          <a:p>
            <a:pPr marR="0" lvl="0" algn="l" defTabSz="914400" rtl="0" eaLnBrk="1" fontAlgn="auto" latinLnBrk="0" hangingPunct="1">
              <a:lnSpc>
                <a:spcPct val="120000"/>
              </a:lnSpc>
              <a:spcBef>
                <a:spcPts val="1000"/>
              </a:spcBef>
              <a:spcAft>
                <a:spcPts val="0"/>
              </a:spcAft>
              <a:buClrTx/>
              <a:buSzTx/>
              <a:tabLst/>
              <a:defRPr/>
            </a:pPr>
            <a:r>
              <a:rPr kumimoji="0" lang="en-BE" sz="4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3. and 4. </a:t>
            </a:r>
            <a:r>
              <a:rPr kumimoji="0" lang="en-GB" sz="4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The Finance and Membership and Credentials Committee </a:t>
            </a:r>
            <a:r>
              <a:rPr kumimoji="0" lang="en-BE" sz="4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lists </a:t>
            </a:r>
            <a:r>
              <a:rPr kumimoji="0" lang="en-GB" sz="4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are voted by all delegates of the General Assembly</a:t>
            </a:r>
            <a:r>
              <a:rPr kumimoji="0" lang="en-BE" sz="4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and</a:t>
            </a:r>
            <a:r>
              <a:rPr kumimoji="0" lang="en-GB" sz="4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BE" sz="4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E</a:t>
            </a:r>
            <a:r>
              <a:rPr kumimoji="0" lang="en-GB" sz="4000" b="0" i="0" u="none" strike="noStrike" kern="1200" cap="none" spc="0" normalizeH="0" baseline="0" noProof="0" dirty="0" err="1">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lected</a:t>
            </a:r>
            <a:r>
              <a:rPr kumimoji="0" lang="en-GB" sz="4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BE" sz="4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B</a:t>
            </a:r>
            <a:r>
              <a:rPr kumimoji="0" lang="en-GB" sz="4000" b="0" i="0" u="none" strike="noStrike" kern="1200" cap="none" spc="0" normalizeH="0" baseline="0" noProof="0" dirty="0" err="1">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oard</a:t>
            </a:r>
            <a:r>
              <a:rPr kumimoji="0" lang="en-GB" sz="4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BE" sz="4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M</a:t>
            </a:r>
            <a:r>
              <a:rPr kumimoji="0" lang="en-GB" sz="4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embers</a:t>
            </a:r>
            <a:r>
              <a:rPr kumimoji="0" lang="en-BE" sz="40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a:t>
            </a:r>
          </a:p>
          <a:p>
            <a:pPr marR="0" lvl="0" algn="l" defTabSz="914400" rtl="0" eaLnBrk="1" fontAlgn="auto" latinLnBrk="0" hangingPunct="1">
              <a:lnSpc>
                <a:spcPct val="120000"/>
              </a:lnSpc>
              <a:spcBef>
                <a:spcPts val="1000"/>
              </a:spcBef>
              <a:spcAft>
                <a:spcPts val="0"/>
              </a:spcAft>
              <a:buClrTx/>
              <a:buSzTx/>
              <a:tabLst/>
              <a:defRPr/>
            </a:pPr>
            <a:endParaRPr lang="en-GB" dirty="0"/>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BE" sz="4000" dirty="0">
                <a:solidFill>
                  <a:srgbClr val="342D47"/>
                </a:solidFill>
                <a:latin typeface="Arial" panose="020B0604020202020204" pitchFamily="34" charset="0"/>
                <a:ea typeface="Verdana" panose="020B0604030504040204" pitchFamily="34" charset="0"/>
                <a:cs typeface="Arial" panose="020B0604020202020204" pitchFamily="34" charset="0"/>
              </a:rPr>
              <a:t>F</a:t>
            </a:r>
            <a:r>
              <a:rPr lang="en-GB" sz="4000" dirty="0">
                <a:solidFill>
                  <a:srgbClr val="342D47"/>
                </a:solidFill>
                <a:latin typeface="Arial" panose="020B0604020202020204" pitchFamily="34" charset="0"/>
                <a:ea typeface="Verdana" panose="020B0604030504040204" pitchFamily="34" charset="0"/>
                <a:cs typeface="Arial" panose="020B0604020202020204" pitchFamily="34" charset="0"/>
              </a:rPr>
              <a:t>or each committee</a:t>
            </a:r>
            <a:r>
              <a:rPr lang="en-BE" sz="4000" dirty="0">
                <a:solidFill>
                  <a:srgbClr val="342D47"/>
                </a:solidFill>
                <a:latin typeface="Arial" panose="020B0604020202020204" pitchFamily="34" charset="0"/>
                <a:ea typeface="Verdana" panose="020B0604030504040204" pitchFamily="34" charset="0"/>
                <a:cs typeface="Arial" panose="020B0604020202020204" pitchFamily="34" charset="0"/>
              </a:rPr>
              <a:t>, there are two election lists:</a:t>
            </a:r>
            <a:endParaRPr lang="en-GB" sz="4000" dirty="0">
              <a:solidFill>
                <a:srgbClr val="342D47"/>
              </a:solidFill>
              <a:latin typeface="Arial" panose="020B0604020202020204" pitchFamily="34" charset="0"/>
              <a:ea typeface="Verdana" panose="020B0604030504040204" pitchFamily="34" charset="0"/>
              <a:cs typeface="Arial" panose="020B0604020202020204" pitchFamily="34" charset="0"/>
            </a:endParaRPr>
          </a:p>
          <a:p>
            <a:pPr marL="914400" lvl="1" indent="-228600">
              <a:lnSpc>
                <a:spcPct val="120000"/>
              </a:lnSpc>
              <a:spcBef>
                <a:spcPts val="1000"/>
              </a:spcBef>
              <a:buClrTx/>
              <a:buFont typeface="Arial" panose="020B0604020202020204" pitchFamily="34" charset="0"/>
              <a:buChar char="•"/>
              <a:defRPr/>
            </a:pPr>
            <a:r>
              <a:rPr lang="en-GB" sz="2900" dirty="0">
                <a:solidFill>
                  <a:srgbClr val="342D47"/>
                </a:solidFill>
                <a:latin typeface="Arial" panose="020B0604020202020204" pitchFamily="34" charset="0"/>
                <a:ea typeface="Verdana" panose="020B0604030504040204" pitchFamily="34" charset="0"/>
                <a:cs typeface="Arial" panose="020B0604020202020204" pitchFamily="34" charset="0"/>
              </a:rPr>
              <a:t>Candidates from National Councils</a:t>
            </a:r>
          </a:p>
          <a:p>
            <a:pPr marL="914400" lvl="1" indent="-228600">
              <a:lnSpc>
                <a:spcPct val="120000"/>
              </a:lnSpc>
              <a:spcBef>
                <a:spcPts val="1000"/>
              </a:spcBef>
              <a:buClrTx/>
              <a:buFont typeface="Arial" panose="020B0604020202020204" pitchFamily="34" charset="0"/>
              <a:buChar char="•"/>
              <a:defRPr/>
            </a:pPr>
            <a:r>
              <a:rPr lang="en-GB" sz="2900" dirty="0">
                <a:solidFill>
                  <a:srgbClr val="342D47"/>
                </a:solidFill>
                <a:latin typeface="Arial" panose="020B0604020202020204" pitchFamily="34" charset="0"/>
                <a:ea typeface="Verdana" panose="020B0604030504040204" pitchFamily="34" charset="0"/>
                <a:cs typeface="Arial" panose="020B0604020202020204" pitchFamily="34" charset="0"/>
              </a:rPr>
              <a:t>Candidates from European NGO</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GB" sz="4000" dirty="0">
                <a:solidFill>
                  <a:srgbClr val="342D47"/>
                </a:solidFill>
                <a:latin typeface="Arial" panose="020B0604020202020204" pitchFamily="34" charset="0"/>
                <a:ea typeface="Verdana" panose="020B0604030504040204" pitchFamily="34" charset="0"/>
                <a:cs typeface="Arial" panose="020B0604020202020204" pitchFamily="34" charset="0"/>
              </a:rPr>
              <a:t>Everyone votes for both </a:t>
            </a:r>
            <a:r>
              <a:rPr lang="en-BE" sz="4000" dirty="0">
                <a:solidFill>
                  <a:srgbClr val="342D47"/>
                </a:solidFill>
                <a:latin typeface="Arial" panose="020B0604020202020204" pitchFamily="34" charset="0"/>
                <a:ea typeface="Verdana" panose="020B0604030504040204" pitchFamily="34" charset="0"/>
                <a:cs typeface="Arial" panose="020B0604020202020204" pitchFamily="34" charset="0"/>
              </a:rPr>
              <a:t>lists members</a:t>
            </a:r>
            <a:endParaRPr lang="en-GB" sz="2400" dirty="0">
              <a:solidFill>
                <a:srgbClr val="342D47"/>
              </a:solidFill>
              <a:latin typeface="Arial" panose="020B0604020202020204" pitchFamily="34" charset="0"/>
              <a:ea typeface="Verdana" panose="020B0604030504040204" pitchFamily="34" charset="0"/>
              <a:cs typeface="Arial" panose="020B0604020202020204" pitchFamily="34" charset="0"/>
            </a:endParaRPr>
          </a:p>
          <a:p>
            <a:pPr marL="895350" marR="0" lvl="0" indent="-268288"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2900" b="0" i="0" u="none" strike="noStrike" kern="1200" cap="none" spc="0" normalizeH="0" baseline="0" noProof="0" dirty="0">
                <a:ln>
                  <a:noFill/>
                </a:ln>
                <a:solidFill>
                  <a:prstClr val="black"/>
                </a:solidFill>
                <a:effectLst/>
                <a:uLnTx/>
                <a:uFillTx/>
                <a:latin typeface="+mj-lt"/>
                <a:ea typeface="Verdana" panose="020B0604030504040204" pitchFamily="34" charset="0"/>
              </a:rPr>
              <a:t>Why do you have to vote for a </a:t>
            </a:r>
            <a:r>
              <a:rPr kumimoji="0" lang="en-BE" sz="2900" b="0" i="0" u="none" strike="noStrike" kern="1200" cap="none" spc="0" normalizeH="0" baseline="0" noProof="0" dirty="0">
                <a:ln>
                  <a:noFill/>
                </a:ln>
                <a:solidFill>
                  <a:prstClr val="black"/>
                </a:solidFill>
                <a:effectLst/>
                <a:uLnTx/>
                <a:uFillTx/>
                <a:latin typeface="+mj-lt"/>
                <a:ea typeface="Verdana" panose="020B0604030504040204" pitchFamily="34" charset="0"/>
              </a:rPr>
              <a:t>N</a:t>
            </a:r>
            <a:r>
              <a:rPr kumimoji="0" lang="en-GB" sz="2900" b="0" i="0" u="none" strike="noStrike" kern="1200" cap="none" spc="0" normalizeH="0" baseline="0" noProof="0" dirty="0" err="1">
                <a:ln>
                  <a:noFill/>
                </a:ln>
                <a:solidFill>
                  <a:prstClr val="black"/>
                </a:solidFill>
                <a:effectLst/>
                <a:uLnTx/>
                <a:uFillTx/>
                <a:latin typeface="+mj-lt"/>
                <a:ea typeface="Verdana" panose="020B0604030504040204" pitchFamily="34" charset="0"/>
              </a:rPr>
              <a:t>ational</a:t>
            </a:r>
            <a:r>
              <a:rPr kumimoji="0" lang="en-GB" sz="2900" b="0" i="0" u="none" strike="noStrike" kern="1200" cap="none" spc="0" normalizeH="0" baseline="0" noProof="0" dirty="0">
                <a:ln>
                  <a:noFill/>
                </a:ln>
                <a:solidFill>
                  <a:prstClr val="black"/>
                </a:solidFill>
                <a:effectLst/>
                <a:uLnTx/>
                <a:uFillTx/>
                <a:latin typeface="+mj-lt"/>
                <a:ea typeface="Verdana" panose="020B0604030504040204" pitchFamily="34" charset="0"/>
              </a:rPr>
              <a:t> Council</a:t>
            </a:r>
            <a:r>
              <a:rPr kumimoji="0" lang="en-BE" sz="2900" b="0" i="0" u="none" strike="noStrike" kern="1200" cap="none" spc="0" normalizeH="0" baseline="0" noProof="0" dirty="0">
                <a:ln>
                  <a:noFill/>
                </a:ln>
                <a:solidFill>
                  <a:prstClr val="black"/>
                </a:solidFill>
                <a:effectLst/>
                <a:uLnTx/>
                <a:uFillTx/>
                <a:latin typeface="+mj-lt"/>
                <a:ea typeface="Verdana" panose="020B0604030504040204" pitchFamily="34" charset="0"/>
              </a:rPr>
              <a:t> Member</a:t>
            </a:r>
            <a:r>
              <a:rPr kumimoji="0" lang="en-GB" sz="2900" b="0" i="0" u="none" strike="noStrike" kern="1200" cap="none" spc="0" normalizeH="0" baseline="0" noProof="0" dirty="0">
                <a:ln>
                  <a:noFill/>
                </a:ln>
                <a:solidFill>
                  <a:prstClr val="black"/>
                </a:solidFill>
                <a:effectLst/>
                <a:uLnTx/>
                <a:uFillTx/>
                <a:latin typeface="+mj-lt"/>
                <a:ea typeface="Verdana" panose="020B0604030504040204" pitchFamily="34" charset="0"/>
              </a:rPr>
              <a:t> if you are a European organisation and </a:t>
            </a:r>
            <a:r>
              <a:rPr kumimoji="0" lang="en-BE" sz="2900" b="0" i="0" u="none" strike="noStrike" kern="1200" cap="none" spc="0" normalizeH="0" baseline="0" noProof="0" dirty="0">
                <a:ln>
                  <a:noFill/>
                </a:ln>
                <a:solidFill>
                  <a:prstClr val="black"/>
                </a:solidFill>
                <a:effectLst/>
                <a:uLnTx/>
                <a:uFillTx/>
                <a:latin typeface="+mj-lt"/>
                <a:ea typeface="Verdana" panose="020B0604030504040204" pitchFamily="34" charset="0"/>
              </a:rPr>
              <a:t>the </a:t>
            </a:r>
            <a:r>
              <a:rPr kumimoji="0" lang="en-GB" sz="2900" b="0" i="0" u="none" strike="noStrike" kern="1200" cap="none" spc="0" normalizeH="0" baseline="0" noProof="0" dirty="0">
                <a:ln>
                  <a:noFill/>
                </a:ln>
                <a:solidFill>
                  <a:prstClr val="black"/>
                </a:solidFill>
                <a:effectLst/>
                <a:uLnTx/>
                <a:uFillTx/>
                <a:latin typeface="+mj-lt"/>
                <a:ea typeface="Verdana" panose="020B0604030504040204" pitchFamily="34" charset="0"/>
              </a:rPr>
              <a:t>reverse?</a:t>
            </a:r>
          </a:p>
          <a:p>
            <a:pPr marL="895350" marR="0" lvl="0" indent="-268288"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GB" sz="2900" b="1" dirty="0">
                <a:solidFill>
                  <a:prstClr val="black"/>
                </a:solidFill>
                <a:latin typeface="+mj-lt"/>
                <a:ea typeface="Verdana" panose="020B0604030504040204" pitchFamily="34" charset="0"/>
              </a:rPr>
              <a:t>The </a:t>
            </a:r>
            <a:r>
              <a:rPr lang="en-BE" sz="2900" b="1" dirty="0">
                <a:solidFill>
                  <a:prstClr val="black"/>
                </a:solidFill>
                <a:latin typeface="+mj-lt"/>
                <a:ea typeface="Verdana" panose="020B0604030504040204" pitchFamily="34" charset="0"/>
              </a:rPr>
              <a:t>c</a:t>
            </a:r>
            <a:r>
              <a:rPr lang="en-GB" sz="2900" b="1" dirty="0" err="1">
                <a:solidFill>
                  <a:prstClr val="black"/>
                </a:solidFill>
                <a:latin typeface="+mj-lt"/>
                <a:ea typeface="Verdana" panose="020B0604030504040204" pitchFamily="34" charset="0"/>
              </a:rPr>
              <a:t>ommittee</a:t>
            </a:r>
            <a:r>
              <a:rPr lang="en-BE" sz="2900" b="1" dirty="0">
                <a:solidFill>
                  <a:prstClr val="black"/>
                </a:solidFill>
                <a:latin typeface="+mj-lt"/>
                <a:ea typeface="Verdana" panose="020B0604030504040204" pitchFamily="34" charset="0"/>
              </a:rPr>
              <a:t>s</a:t>
            </a:r>
            <a:r>
              <a:rPr lang="en-GB" sz="2900" b="1" dirty="0">
                <a:solidFill>
                  <a:prstClr val="black"/>
                </a:solidFill>
                <a:latin typeface="+mj-lt"/>
                <a:ea typeface="Verdana" panose="020B0604030504040204" pitchFamily="34" charset="0"/>
              </a:rPr>
              <a:t> </a:t>
            </a:r>
            <a:r>
              <a:rPr lang="en-BE" sz="2900" b="1" dirty="0">
                <a:solidFill>
                  <a:prstClr val="black"/>
                </a:solidFill>
                <a:latin typeface="+mj-lt"/>
                <a:ea typeface="Verdana" panose="020B0604030504040204" pitchFamily="34" charset="0"/>
              </a:rPr>
              <a:t>are</a:t>
            </a:r>
            <a:r>
              <a:rPr lang="en-GB" sz="2900" b="1" dirty="0">
                <a:solidFill>
                  <a:prstClr val="black"/>
                </a:solidFill>
                <a:latin typeface="+mj-lt"/>
                <a:ea typeface="Verdana" panose="020B0604030504040204" pitchFamily="34" charset="0"/>
              </a:rPr>
              <a:t> composed of both member types, and the General Assembly elects those committees.</a:t>
            </a:r>
            <a:endParaRPr kumimoji="0" lang="en-GB" sz="2900" b="1" i="0" u="none" strike="noStrike" kern="1200" cap="none" spc="0" normalizeH="0" baseline="0" noProof="0" dirty="0">
              <a:ln>
                <a:noFill/>
              </a:ln>
              <a:solidFill>
                <a:prstClr val="black"/>
              </a:solidFill>
              <a:effectLst/>
              <a:uLnTx/>
              <a:uFillTx/>
              <a:latin typeface="+mj-lt"/>
              <a:ea typeface="Verdana" panose="020B0604030504040204" pitchFamily="34" charset="0"/>
            </a:endParaRPr>
          </a:p>
        </p:txBody>
      </p:sp>
      <p:sp>
        <p:nvSpPr>
          <p:cNvPr id="8" name="Marcador de contenido 1">
            <a:extLst>
              <a:ext uri="{FF2B5EF4-FFF2-40B4-BE49-F238E27FC236}">
                <a16:creationId xmlns:a16="http://schemas.microsoft.com/office/drawing/2014/main" id="{B566A747-2E13-E11E-77FA-641464C678C4}"/>
              </a:ext>
            </a:extLst>
          </p:cNvPr>
          <p:cNvSpPr txBox="1">
            <a:spLocks/>
          </p:cNvSpPr>
          <p:nvPr/>
        </p:nvSpPr>
        <p:spPr>
          <a:xfrm>
            <a:off x="352425" y="548771"/>
            <a:ext cx="9361487" cy="6075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B5F8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H</a:t>
            </a:r>
            <a:r>
              <a:rPr lang="en-BE"/>
              <a:t>ow do the election lists work?</a:t>
            </a:r>
            <a:endParaRPr lang="en-GB"/>
          </a:p>
        </p:txBody>
      </p:sp>
      <p:pic>
        <p:nvPicPr>
          <p:cNvPr id="9" name="Imagen 3" descr="Logo of the European Disability Forum">
            <a:extLst>
              <a:ext uri="{FF2B5EF4-FFF2-40B4-BE49-F238E27FC236}">
                <a16:creationId xmlns:a16="http://schemas.microsoft.com/office/drawing/2014/main" id="{94DC073D-B56D-F7E8-AEA6-32E35726A985}"/>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10" name="Picture 5" descr="Funded by the European Union logo">
            <a:extLst>
              <a:ext uri="{FF2B5EF4-FFF2-40B4-BE49-F238E27FC236}">
                <a16:creationId xmlns:a16="http://schemas.microsoft.com/office/drawing/2014/main" id="{5EB2B9C1-F9EC-31D6-FFA3-4F837683373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1628237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C8D69-50BA-E7A4-5100-4B439E04534C}"/>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15664C-01E0-AB9E-05E1-FBCFE11121ED}"/>
              </a:ext>
            </a:extLst>
          </p:cNvPr>
          <p:cNvSpPr>
            <a:spLocks noGrp="1"/>
          </p:cNvSpPr>
          <p:nvPr>
            <p:ph sz="quarter" idx="11"/>
          </p:nvPr>
        </p:nvSpPr>
        <p:spPr>
          <a:xfrm>
            <a:off x="428625" y="2050861"/>
            <a:ext cx="11487150" cy="3773742"/>
          </a:xfrm>
        </p:spPr>
        <p:txBody>
          <a:bodyPr>
            <a:normAutofit fontScale="62500" lnSpcReduction="20000"/>
          </a:bodyPr>
          <a:lstStyle/>
          <a:p>
            <a:pPr marR="0" lvl="0" algn="l" defTabSz="914400" rtl="0" eaLnBrk="1" fontAlgn="auto" latinLnBrk="0" hangingPunct="1">
              <a:lnSpc>
                <a:spcPct val="90000"/>
              </a:lnSpc>
              <a:spcBef>
                <a:spcPts val="1000"/>
              </a:spcBef>
              <a:spcAft>
                <a:spcPts val="0"/>
              </a:spcAft>
              <a:buClrTx/>
              <a:buSzTx/>
              <a:tabLst/>
              <a:defRPr/>
            </a:pPr>
            <a:r>
              <a:rPr kumimoji="0" lang="en-GB" sz="3200" b="1" i="0" u="none" strike="noStrike" kern="1200" cap="none" spc="0" normalizeH="0" baseline="0" noProof="0" dirty="0">
                <a:ln>
                  <a:noFill/>
                </a:ln>
                <a:solidFill>
                  <a:prstClr val="black"/>
                </a:solidFill>
                <a:effectLst/>
                <a:uLnTx/>
                <a:uFillTx/>
                <a:ea typeface="Verdana" panose="020B0604030504040204" pitchFamily="34" charset="0"/>
              </a:rPr>
              <a:t>No panic</a:t>
            </a:r>
            <a:r>
              <a:rPr lang="en-BE" sz="3200" b="1" dirty="0">
                <a:solidFill>
                  <a:prstClr val="black"/>
                </a:solidFill>
                <a:ea typeface="Verdana" panose="020B0604030504040204" pitchFamily="34" charset="0"/>
              </a:rPr>
              <a:t>, w</a:t>
            </a:r>
            <a:r>
              <a:rPr lang="en-GB" sz="3200" b="1" dirty="0">
                <a:solidFill>
                  <a:prstClr val="black"/>
                </a:solidFill>
                <a:ea typeface="Verdana" panose="020B0604030504040204" pitchFamily="34" charset="0"/>
              </a:rPr>
              <a:t>e know your membership type</a:t>
            </a:r>
            <a:r>
              <a:rPr lang="en-BE" sz="3200" b="1" dirty="0">
                <a:solidFill>
                  <a:prstClr val="black"/>
                </a:solidFill>
                <a:ea typeface="Verdana" panose="020B0604030504040204" pitchFamily="34" charset="0"/>
              </a:rPr>
              <a:t>!</a:t>
            </a:r>
            <a:r>
              <a:rPr lang="en-GB" sz="3200" b="1" dirty="0">
                <a:solidFill>
                  <a:prstClr val="black"/>
                </a:solidFill>
                <a:ea typeface="Verdana" panose="020B0604030504040204" pitchFamily="34" charset="0"/>
              </a:rPr>
              <a:t> </a:t>
            </a:r>
            <a:endParaRPr lang="en-BE" sz="3200" b="1" dirty="0">
              <a:solidFill>
                <a:prstClr val="black"/>
              </a:solidFill>
              <a:ea typeface="Verdana" panose="020B0604030504040204" pitchFamily="34" charset="0"/>
            </a:endParaRPr>
          </a:p>
          <a:p>
            <a:pPr marR="0" lvl="0" algn="l" defTabSz="914400" rtl="0" eaLnBrk="1" fontAlgn="auto" latinLnBrk="0" hangingPunct="1">
              <a:lnSpc>
                <a:spcPct val="90000"/>
              </a:lnSpc>
              <a:spcBef>
                <a:spcPts val="1000"/>
              </a:spcBef>
              <a:spcAft>
                <a:spcPts val="0"/>
              </a:spcAft>
              <a:buClrTx/>
              <a:buSzTx/>
              <a:tabLst/>
              <a:defRPr/>
            </a:pPr>
            <a:endParaRPr lang="en-BE" sz="3200" dirty="0">
              <a:solidFill>
                <a:prstClr val="black"/>
              </a:solidFill>
              <a:ea typeface="Verdana" panose="020B0604030504040204" pitchFamily="34" charset="0"/>
            </a:endParaRPr>
          </a:p>
          <a:p>
            <a:pPr marR="0" lvl="0" algn="l" defTabSz="914400" rtl="0" eaLnBrk="1" fontAlgn="auto" latinLnBrk="0" hangingPunct="1">
              <a:lnSpc>
                <a:spcPct val="90000"/>
              </a:lnSpc>
              <a:spcBef>
                <a:spcPts val="1000"/>
              </a:spcBef>
              <a:spcAft>
                <a:spcPts val="0"/>
              </a:spcAft>
              <a:buClrTx/>
              <a:buSzTx/>
              <a:tabLst/>
              <a:defRPr/>
            </a:pPr>
            <a:r>
              <a:rPr lang="en-BE" sz="3200" dirty="0">
                <a:solidFill>
                  <a:prstClr val="black"/>
                </a:solidFill>
                <a:ea typeface="Verdana" panose="020B0604030504040204" pitchFamily="34" charset="0"/>
              </a:rPr>
              <a:t>Y</a:t>
            </a:r>
            <a:r>
              <a:rPr lang="en-GB" sz="3200" dirty="0" err="1">
                <a:solidFill>
                  <a:prstClr val="black"/>
                </a:solidFill>
                <a:ea typeface="Verdana" panose="020B0604030504040204" pitchFamily="34" charset="0"/>
              </a:rPr>
              <a:t>ou</a:t>
            </a:r>
            <a:r>
              <a:rPr lang="en-GB" sz="3200" dirty="0">
                <a:solidFill>
                  <a:prstClr val="black"/>
                </a:solidFill>
                <a:ea typeface="Verdana" panose="020B0604030504040204" pitchFamily="34" charset="0"/>
              </a:rPr>
              <a:t> will receive</a:t>
            </a:r>
            <a:r>
              <a:rPr lang="en-BE" sz="3200" dirty="0">
                <a:solidFill>
                  <a:prstClr val="black"/>
                </a:solidFill>
                <a:ea typeface="Verdana" panose="020B0604030504040204" pitchFamily="34" charset="0"/>
              </a:rPr>
              <a:t> the proper voting ballot</a:t>
            </a:r>
            <a:r>
              <a:rPr lang="en-GB" sz="3200" dirty="0">
                <a:solidFill>
                  <a:prstClr val="black"/>
                </a:solidFill>
                <a:ea typeface="Verdana" panose="020B0604030504040204" pitchFamily="34" charset="0"/>
              </a:rPr>
              <a:t> in your mailbox </a:t>
            </a:r>
            <a:r>
              <a:rPr lang="en-BE" sz="3200" dirty="0">
                <a:solidFill>
                  <a:prstClr val="black"/>
                </a:solidFill>
                <a:ea typeface="Verdana" panose="020B0604030504040204" pitchFamily="34" charset="0"/>
              </a:rPr>
              <a:t>for the appropriate list(s)</a:t>
            </a:r>
            <a:r>
              <a:rPr lang="en-GB" sz="3200" dirty="0">
                <a:solidFill>
                  <a:prstClr val="black"/>
                </a:solidFill>
                <a:ea typeface="Verdana" panose="020B0604030504040204" pitchFamily="34" charset="0"/>
              </a:rPr>
              <a:t>.</a:t>
            </a:r>
            <a:endParaRPr lang="en-BE" sz="3200" dirty="0">
              <a:solidFill>
                <a:prstClr val="black"/>
              </a:solidFill>
              <a:ea typeface="Verdana" panose="020B0604030504040204" pitchFamily="34" charset="0"/>
            </a:endParaRPr>
          </a:p>
          <a:p>
            <a:pPr marR="0" lvl="0" algn="l" defTabSz="914400" rtl="0" eaLnBrk="1" fontAlgn="auto" latinLnBrk="0" hangingPunct="1">
              <a:lnSpc>
                <a:spcPct val="90000"/>
              </a:lnSpc>
              <a:spcBef>
                <a:spcPts val="1000"/>
              </a:spcBef>
              <a:spcAft>
                <a:spcPts val="0"/>
              </a:spcAft>
              <a:buClrTx/>
              <a:buSzTx/>
              <a:tabLst/>
              <a:defRPr/>
            </a:pPr>
            <a:endParaRPr lang="en-BE" sz="3200" dirty="0">
              <a:solidFill>
                <a:prstClr val="black"/>
              </a:solidFill>
              <a:ea typeface="Verdana" panose="020B0604030504040204" pitchFamily="34" charset="0"/>
            </a:endParaRPr>
          </a:p>
          <a:p>
            <a:pPr marR="0" lvl="0" algn="l" defTabSz="914400" rtl="0" eaLnBrk="1" fontAlgn="auto" latinLnBrk="0" hangingPunct="1">
              <a:lnSpc>
                <a:spcPct val="90000"/>
              </a:lnSpc>
              <a:spcBef>
                <a:spcPts val="1000"/>
              </a:spcBef>
              <a:spcAft>
                <a:spcPts val="0"/>
              </a:spcAft>
              <a:buClrTx/>
              <a:buSzTx/>
              <a:tabLst/>
              <a:defRPr/>
            </a:pPr>
            <a:endParaRPr lang="en-GB" sz="3200" dirty="0">
              <a:solidFill>
                <a:prstClr val="black"/>
              </a:solidFill>
              <a:ea typeface="Verdana" panose="020B0604030504040204" pitchFamily="34" charset="0"/>
            </a:endParaRPr>
          </a:p>
          <a:p>
            <a:pPr marR="0" lvl="0" algn="l" defTabSz="914400" rtl="0" eaLnBrk="1" fontAlgn="auto" latinLnBrk="0" hangingPunct="1">
              <a:lnSpc>
                <a:spcPct val="90000"/>
              </a:lnSpc>
              <a:spcBef>
                <a:spcPts val="1000"/>
              </a:spcBef>
              <a:spcAft>
                <a:spcPts val="0"/>
              </a:spcAft>
              <a:buClrTx/>
              <a:buSzTx/>
              <a:tabLst/>
              <a:defRPr/>
            </a:pPr>
            <a:r>
              <a:rPr lang="en-BE" sz="3200" dirty="0">
                <a:solidFill>
                  <a:prstClr val="black"/>
                </a:solidFill>
                <a:ea typeface="Verdana" panose="020B0604030504040204" pitchFamily="34" charset="0"/>
              </a:rPr>
              <a:t>Like every year, w</a:t>
            </a:r>
            <a:r>
              <a:rPr lang="en-GB" sz="3200" dirty="0">
                <a:solidFill>
                  <a:prstClr val="black"/>
                </a:solidFill>
                <a:ea typeface="Verdana" panose="020B0604030504040204" pitchFamily="34" charset="0"/>
              </a:rPr>
              <a:t>e will use a colour </a:t>
            </a:r>
            <a:endParaRPr lang="en-BE" sz="3200" dirty="0">
              <a:solidFill>
                <a:prstClr val="black"/>
              </a:solidFill>
              <a:ea typeface="Verdana" panose="020B0604030504040204" pitchFamily="34" charset="0"/>
            </a:endParaRPr>
          </a:p>
          <a:p>
            <a:pPr marR="0" lvl="0" algn="l" defTabSz="914400" rtl="0" eaLnBrk="1" fontAlgn="auto" latinLnBrk="0" hangingPunct="1">
              <a:lnSpc>
                <a:spcPct val="90000"/>
              </a:lnSpc>
              <a:spcBef>
                <a:spcPts val="1000"/>
              </a:spcBef>
              <a:spcAft>
                <a:spcPts val="0"/>
              </a:spcAft>
              <a:buClrTx/>
              <a:buSzTx/>
              <a:tabLst/>
              <a:defRPr/>
            </a:pPr>
            <a:r>
              <a:rPr lang="en-GB" sz="3200" dirty="0">
                <a:solidFill>
                  <a:prstClr val="black"/>
                </a:solidFill>
                <a:ea typeface="Verdana" panose="020B0604030504040204" pitchFamily="34" charset="0"/>
              </a:rPr>
              <a:t>code on your badge</a:t>
            </a:r>
            <a:endParaRPr lang="en-BE" sz="3200" dirty="0">
              <a:solidFill>
                <a:prstClr val="black"/>
              </a:solidFill>
              <a:ea typeface="Verdana" panose="020B0604030504040204" pitchFamily="34" charset="0"/>
            </a:endParaRPr>
          </a:p>
          <a:p>
            <a:pPr marR="0" lvl="0" algn="l" defTabSz="914400" rtl="0" eaLnBrk="1" fontAlgn="auto" latinLnBrk="0" hangingPunct="1">
              <a:lnSpc>
                <a:spcPct val="90000"/>
              </a:lnSpc>
              <a:spcBef>
                <a:spcPts val="1000"/>
              </a:spcBef>
              <a:spcAft>
                <a:spcPts val="0"/>
              </a:spcAft>
              <a:buClrTx/>
              <a:buSzTx/>
              <a:tabLst/>
              <a:defRPr/>
            </a:pPr>
            <a:endParaRPr lang="en-GB" sz="1800" dirty="0">
              <a:solidFill>
                <a:prstClr val="black"/>
              </a:solidFill>
              <a:ea typeface="Verdana" panose="020B0604030504040204" pitchFamily="34" charset="0"/>
            </a:endParaRPr>
          </a:p>
          <a:p>
            <a:pPr marL="627063" marR="0" lvl="0" indent="-35718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3200" dirty="0">
                <a:solidFill>
                  <a:prstClr val="black"/>
                </a:solidFill>
                <a:ea typeface="Verdana" panose="020B0604030504040204" pitchFamily="34" charset="0"/>
              </a:rPr>
              <a:t>Red dot </a:t>
            </a:r>
            <a:r>
              <a:rPr lang="en-BE" sz="3200" dirty="0">
                <a:solidFill>
                  <a:prstClr val="black"/>
                </a:solidFill>
                <a:ea typeface="Verdana" panose="020B0604030504040204" pitchFamily="34" charset="0"/>
              </a:rPr>
              <a:t>for </a:t>
            </a:r>
            <a:r>
              <a:rPr lang="en-GB" sz="3200" dirty="0">
                <a:solidFill>
                  <a:prstClr val="black"/>
                </a:solidFill>
                <a:ea typeface="Verdana" panose="020B0604030504040204" pitchFamily="34" charset="0"/>
              </a:rPr>
              <a:t>National Council</a:t>
            </a:r>
            <a:r>
              <a:rPr lang="en-BE" sz="3200" dirty="0">
                <a:solidFill>
                  <a:prstClr val="black"/>
                </a:solidFill>
                <a:ea typeface="Verdana" panose="020B0604030504040204" pitchFamily="34" charset="0"/>
              </a:rPr>
              <a:t> Members</a:t>
            </a:r>
            <a:endParaRPr lang="en-GB" sz="3200" dirty="0">
              <a:solidFill>
                <a:prstClr val="black"/>
              </a:solidFill>
              <a:ea typeface="Verdana" panose="020B0604030504040204" pitchFamily="34" charset="0"/>
            </a:endParaRPr>
          </a:p>
          <a:p>
            <a:pPr marL="627063" marR="0" lvl="0" indent="-35718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3200" dirty="0">
                <a:solidFill>
                  <a:prstClr val="black"/>
                </a:solidFill>
                <a:ea typeface="Verdana" panose="020B0604030504040204" pitchFamily="34" charset="0"/>
              </a:rPr>
              <a:t>Blue dot </a:t>
            </a:r>
            <a:r>
              <a:rPr lang="en-BE" sz="3200" dirty="0">
                <a:solidFill>
                  <a:prstClr val="black"/>
                </a:solidFill>
                <a:ea typeface="Verdana" panose="020B0604030504040204" pitchFamily="34" charset="0"/>
              </a:rPr>
              <a:t>for </a:t>
            </a:r>
            <a:r>
              <a:rPr lang="en-GB" sz="3200" dirty="0">
                <a:solidFill>
                  <a:prstClr val="black"/>
                </a:solidFill>
                <a:ea typeface="Verdana" panose="020B0604030504040204" pitchFamily="34" charset="0"/>
              </a:rPr>
              <a:t>European NGO</a:t>
            </a:r>
            <a:r>
              <a:rPr lang="en-BE" sz="3200" dirty="0">
                <a:solidFill>
                  <a:prstClr val="black"/>
                </a:solidFill>
                <a:ea typeface="Verdana" panose="020B0604030504040204" pitchFamily="34" charset="0"/>
              </a:rPr>
              <a:t> Members</a:t>
            </a:r>
            <a:endParaRPr lang="en-GB" sz="3200" dirty="0">
              <a:solidFill>
                <a:prstClr val="black"/>
              </a:solidFill>
              <a:ea typeface="Verdana" panose="020B0604030504040204" pitchFamily="34" charset="0"/>
            </a:endParaRPr>
          </a:p>
          <a:p>
            <a:pPr marL="627063" marR="0" lvl="0" indent="-35718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3200" dirty="0">
                <a:solidFill>
                  <a:prstClr val="black"/>
                </a:solidFill>
                <a:ea typeface="Verdana" panose="020B0604030504040204" pitchFamily="34" charset="0"/>
              </a:rPr>
              <a:t>Yellow dot </a:t>
            </a:r>
            <a:r>
              <a:rPr lang="en-BE" sz="3200" dirty="0">
                <a:solidFill>
                  <a:prstClr val="black"/>
                </a:solidFill>
                <a:ea typeface="Verdana" panose="020B0604030504040204" pitchFamily="34" charset="0"/>
              </a:rPr>
              <a:t>for </a:t>
            </a:r>
            <a:r>
              <a:rPr lang="en-GB" sz="3200" dirty="0">
                <a:solidFill>
                  <a:prstClr val="black"/>
                </a:solidFill>
                <a:ea typeface="Verdana" panose="020B0604030504040204" pitchFamily="34" charset="0"/>
              </a:rPr>
              <a:t>Ordinary </a:t>
            </a:r>
            <a:r>
              <a:rPr lang="en-BE" sz="3200" dirty="0">
                <a:solidFill>
                  <a:prstClr val="black"/>
                </a:solidFill>
                <a:ea typeface="Verdana" panose="020B0604030504040204" pitchFamily="34" charset="0"/>
              </a:rPr>
              <a:t>M</a:t>
            </a:r>
            <a:r>
              <a:rPr lang="en-GB" sz="3200" dirty="0">
                <a:solidFill>
                  <a:prstClr val="black"/>
                </a:solidFill>
                <a:ea typeface="Verdana" panose="020B0604030504040204" pitchFamily="34" charset="0"/>
              </a:rPr>
              <a:t>embers</a:t>
            </a:r>
          </a:p>
        </p:txBody>
      </p:sp>
      <p:sp>
        <p:nvSpPr>
          <p:cNvPr id="8" name="Marcador de contenido 1">
            <a:extLst>
              <a:ext uri="{FF2B5EF4-FFF2-40B4-BE49-F238E27FC236}">
                <a16:creationId xmlns:a16="http://schemas.microsoft.com/office/drawing/2014/main" id="{36B8C7D2-7ED5-D137-4A06-D16B4CDC7DAB}"/>
              </a:ext>
            </a:extLst>
          </p:cNvPr>
          <p:cNvSpPr txBox="1">
            <a:spLocks/>
          </p:cNvSpPr>
          <p:nvPr/>
        </p:nvSpPr>
        <p:spPr>
          <a:xfrm>
            <a:off x="352425" y="548771"/>
            <a:ext cx="9361487" cy="6075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B5F8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O</a:t>
            </a:r>
            <a:r>
              <a:rPr lang="en-BE"/>
              <a:t>n which list do I vote?</a:t>
            </a:r>
            <a:endParaRPr lang="en-GB"/>
          </a:p>
        </p:txBody>
      </p:sp>
      <p:pic>
        <p:nvPicPr>
          <p:cNvPr id="9" name="Imagen 3" descr="Logo of the European Disability Forum">
            <a:extLst>
              <a:ext uri="{FF2B5EF4-FFF2-40B4-BE49-F238E27FC236}">
                <a16:creationId xmlns:a16="http://schemas.microsoft.com/office/drawing/2014/main" id="{54E1A15B-9A81-08D7-5417-3EBA2B97B735}"/>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10" name="Picture 5" descr="Funded by the European Union logo">
            <a:extLst>
              <a:ext uri="{FF2B5EF4-FFF2-40B4-BE49-F238E27FC236}">
                <a16:creationId xmlns:a16="http://schemas.microsoft.com/office/drawing/2014/main" id="{2C81F888-74AD-ACB7-DF8C-0E585DE706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pic>
        <p:nvPicPr>
          <p:cNvPr id="5" name="Content Placeholder 13" descr="A close up of a card&#10;&#10;AI-generated content may be incorrect.">
            <a:extLst>
              <a:ext uri="{FF2B5EF4-FFF2-40B4-BE49-F238E27FC236}">
                <a16:creationId xmlns:a16="http://schemas.microsoft.com/office/drawing/2014/main" id="{25B29A48-2425-CA13-C6E3-7E803DF3C4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587" y="3429000"/>
            <a:ext cx="4767107" cy="2681499"/>
          </a:xfrm>
          <a:prstGeom prst="rect">
            <a:avLst/>
          </a:prstGeom>
        </p:spPr>
      </p:pic>
      <p:sp>
        <p:nvSpPr>
          <p:cNvPr id="11" name="Marcador de contenido 2">
            <a:extLst>
              <a:ext uri="{FF2B5EF4-FFF2-40B4-BE49-F238E27FC236}">
                <a16:creationId xmlns:a16="http://schemas.microsoft.com/office/drawing/2014/main" id="{C7A821E4-C9AD-9CE7-82B8-A400DFF7CCB4}"/>
              </a:ext>
            </a:extLst>
          </p:cNvPr>
          <p:cNvSpPr txBox="1">
            <a:spLocks/>
          </p:cNvSpPr>
          <p:nvPr/>
        </p:nvSpPr>
        <p:spPr>
          <a:xfrm>
            <a:off x="6172200" y="6161565"/>
            <a:ext cx="4259803" cy="50854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rgbClr val="0B5F8E"/>
              </a:buClr>
              <a:buFont typeface="Arial" panose="020B0604020202020204" pitchFamily="34" charset="0"/>
              <a:buNone/>
              <a:defRPr sz="2800" kern="1200">
                <a:solidFill>
                  <a:schemeClr val="tx1"/>
                </a:solidFill>
                <a:latin typeface="+mn-lt"/>
                <a:ea typeface="+mn-ea"/>
                <a:cs typeface="+mn-cs"/>
              </a:defRPr>
            </a:lvl1pPr>
            <a:lvl2pPr marL="685800" indent="0" algn="l" defTabSz="914400" rtl="0" eaLnBrk="1" latinLnBrk="0" hangingPunct="1">
              <a:lnSpc>
                <a:spcPct val="100000"/>
              </a:lnSpc>
              <a:spcBef>
                <a:spcPts val="500"/>
              </a:spcBef>
              <a:buClr>
                <a:srgbClr val="0B5F8E"/>
              </a:buClr>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ClrTx/>
              <a:defRPr/>
            </a:pPr>
            <a:r>
              <a:rPr lang="en-BE" sz="1200">
                <a:solidFill>
                  <a:prstClr val="black"/>
                </a:solidFill>
                <a:latin typeface="+mj-lt"/>
                <a:ea typeface="Verdana" panose="020B0604030504040204" pitchFamily="34" charset="0"/>
              </a:rPr>
              <a:t>Red dot indicating the Swedish Disability Rights Federation is a National Council Member</a:t>
            </a:r>
            <a:endParaRPr lang="en-GB" sz="1200">
              <a:solidFill>
                <a:prstClr val="black"/>
              </a:solidFill>
              <a:latin typeface="+mj-lt"/>
              <a:ea typeface="Verdana" panose="020B0604030504040204" pitchFamily="34" charset="0"/>
            </a:endParaRPr>
          </a:p>
        </p:txBody>
      </p:sp>
    </p:spTree>
    <p:extLst>
      <p:ext uri="{BB962C8B-B14F-4D97-AF65-F5344CB8AC3E}">
        <p14:creationId xmlns:p14="http://schemas.microsoft.com/office/powerpoint/2010/main" val="1013316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F2D29-C7BF-DFB0-D096-89056D069F34}"/>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D1B2B87-4341-DC6C-6EF1-B0C581D50E3D}"/>
              </a:ext>
            </a:extLst>
          </p:cNvPr>
          <p:cNvSpPr>
            <a:spLocks noGrp="1"/>
          </p:cNvSpPr>
          <p:nvPr>
            <p:ph sz="quarter" idx="11"/>
          </p:nvPr>
        </p:nvSpPr>
        <p:spPr/>
        <p:txBody>
          <a:bodyPr>
            <a:normAutofit fontScale="70000" lnSpcReduction="20000"/>
          </a:bodyPr>
          <a:lstStyle/>
          <a:p>
            <a:pPr marR="0" lvl="0" algn="l" defTabSz="914400" rtl="0" eaLnBrk="1" fontAlgn="auto" latinLnBrk="0" hangingPunct="1">
              <a:lnSpc>
                <a:spcPct val="110000"/>
              </a:lnSpc>
              <a:spcBef>
                <a:spcPts val="1000"/>
              </a:spcBef>
              <a:spcAft>
                <a:spcPts val="0"/>
              </a:spcAft>
              <a:buClrTx/>
              <a:buSzTx/>
              <a:tabLst/>
              <a:defRPr/>
            </a:pPr>
            <a:r>
              <a:rPr lang="en-GB" b="1" dirty="0">
                <a:solidFill>
                  <a:prstClr val="black"/>
                </a:solidFill>
                <a:ea typeface="Verdana" panose="020B0604030504040204" pitchFamily="34" charset="0"/>
              </a:rPr>
              <a:t>On </a:t>
            </a:r>
            <a:r>
              <a:rPr kumimoji="0" lang="en-GB" sz="2800" b="1" i="0" u="none" strike="noStrike" kern="1200" cap="none" spc="0" normalizeH="0" baseline="0" noProof="0" dirty="0">
                <a:ln>
                  <a:noFill/>
                </a:ln>
                <a:solidFill>
                  <a:prstClr val="black"/>
                </a:solidFill>
                <a:effectLst/>
                <a:uLnTx/>
                <a:uFillTx/>
                <a:ea typeface="Verdana" panose="020B0604030504040204" pitchFamily="34" charset="0"/>
              </a:rPr>
              <a:t>EDF Website on the Members Area </a:t>
            </a:r>
            <a:endParaRPr kumimoji="0" lang="en-BE" sz="2800" b="1" i="0" u="none" strike="noStrike" kern="1200" cap="none" spc="0" normalizeH="0" baseline="0" noProof="0" dirty="0">
              <a:ln>
                <a:noFill/>
              </a:ln>
              <a:solidFill>
                <a:prstClr val="black"/>
              </a:solidFill>
              <a:effectLst/>
              <a:uLnTx/>
              <a:uFillTx/>
              <a:ea typeface="Verdana" panose="020B0604030504040204" pitchFamily="34" charset="0"/>
            </a:endParaRPr>
          </a:p>
          <a:p>
            <a:pPr marR="0" lvl="0" algn="l" defTabSz="914400" rtl="0" eaLnBrk="1" fontAlgn="auto" latinLnBrk="0" hangingPunct="1">
              <a:lnSpc>
                <a:spcPct val="110000"/>
              </a:lnSpc>
              <a:spcBef>
                <a:spcPts val="1000"/>
              </a:spcBef>
              <a:spcAft>
                <a:spcPts val="0"/>
              </a:spcAft>
              <a:buClrTx/>
              <a:buSzTx/>
              <a:tabLst/>
              <a:defRPr/>
            </a:pPr>
            <a:r>
              <a:rPr kumimoji="0" lang="en-BE" sz="2800" b="1" i="0" u="none" strike="noStrike" kern="1200" cap="none" spc="0" normalizeH="0" baseline="0" noProof="0" dirty="0">
                <a:ln>
                  <a:noFill/>
                </a:ln>
                <a:solidFill>
                  <a:prstClr val="black"/>
                </a:solidFill>
                <a:effectLst/>
                <a:uLnTx/>
                <a:uFillTx/>
                <a:ea typeface="Verdana" panose="020B0604030504040204" pitchFamily="34" charset="0"/>
              </a:rPr>
              <a:t>(Reminder: </a:t>
            </a:r>
            <a:r>
              <a:rPr kumimoji="0" lang="en-GB" sz="2800" b="1" i="0" u="none" strike="noStrike" kern="1200" cap="none" spc="0" normalizeH="0" baseline="0" noProof="0" dirty="0">
                <a:ln>
                  <a:noFill/>
                </a:ln>
                <a:solidFill>
                  <a:prstClr val="black"/>
                </a:solidFill>
                <a:effectLst/>
                <a:uLnTx/>
                <a:uFillTx/>
                <a:ea typeface="Verdana" panose="020B0604030504040204" pitchFamily="34" charset="0"/>
              </a:rPr>
              <a:t>you need credentials</a:t>
            </a:r>
            <a:r>
              <a:rPr kumimoji="0" lang="en-BE" sz="2800" b="1" i="0" u="none" strike="noStrike" kern="1200" cap="none" spc="0" normalizeH="0" baseline="0" noProof="0" dirty="0">
                <a:ln>
                  <a:noFill/>
                </a:ln>
                <a:solidFill>
                  <a:prstClr val="black"/>
                </a:solidFill>
                <a:effectLst/>
                <a:uLnTx/>
                <a:uFillTx/>
                <a:ea typeface="Verdana" panose="020B0604030504040204" pitchFamily="34" charset="0"/>
              </a:rPr>
              <a:t> to view this page)</a:t>
            </a:r>
          </a:p>
          <a:p>
            <a:pPr marR="0" lvl="0" algn="l" defTabSz="914400" rtl="0" eaLnBrk="1" fontAlgn="auto" latinLnBrk="0" hangingPunct="1">
              <a:lnSpc>
                <a:spcPct val="110000"/>
              </a:lnSpc>
              <a:spcBef>
                <a:spcPts val="1000"/>
              </a:spcBef>
              <a:spcAft>
                <a:spcPts val="0"/>
              </a:spcAft>
              <a:buClrTx/>
              <a:buSzTx/>
              <a:tabLst/>
              <a:defRPr/>
            </a:pPr>
            <a:endParaRPr kumimoji="0" lang="en-GB" sz="2800" b="1" i="0" u="none" strike="noStrike" kern="1200" cap="none" spc="0" normalizeH="0" baseline="0" noProof="0" dirty="0">
              <a:ln>
                <a:noFill/>
              </a:ln>
              <a:solidFill>
                <a:prstClr val="black"/>
              </a:solidFill>
              <a:effectLst/>
              <a:uLnTx/>
              <a:uFillTx/>
              <a:ea typeface="Verdana" panose="020B0604030504040204" pitchFamily="34" charset="0"/>
            </a:endParaRPr>
          </a:p>
          <a:p>
            <a:pPr marL="457200" marR="0" lvl="0" indent="-276225"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GB" dirty="0">
                <a:solidFill>
                  <a:prstClr val="black"/>
                </a:solidFill>
                <a:ea typeface="Verdana" panose="020B0604030504040204" pitchFamily="34" charset="0"/>
              </a:rPr>
              <a:t>We made page</a:t>
            </a:r>
            <a:r>
              <a:rPr lang="en-BE" dirty="0">
                <a:solidFill>
                  <a:prstClr val="black"/>
                </a:solidFill>
                <a:ea typeface="Verdana" panose="020B0604030504040204" pitchFamily="34" charset="0"/>
              </a:rPr>
              <a:t>s</a:t>
            </a:r>
            <a:r>
              <a:rPr lang="en-GB" dirty="0">
                <a:solidFill>
                  <a:prstClr val="black"/>
                </a:solidFill>
                <a:ea typeface="Verdana" panose="020B0604030504040204" pitchFamily="34" charset="0"/>
              </a:rPr>
              <a:t> for the Board and Executive Committee</a:t>
            </a:r>
            <a:r>
              <a:rPr lang="en-BE" dirty="0">
                <a:solidFill>
                  <a:prstClr val="black"/>
                </a:solidFill>
                <a:ea typeface="Verdana" panose="020B0604030504040204" pitchFamily="34" charset="0"/>
              </a:rPr>
              <a:t> lists.</a:t>
            </a:r>
          </a:p>
          <a:p>
            <a:pPr marL="457200" marR="0" lvl="0" indent="-276225"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BE" dirty="0">
                <a:solidFill>
                  <a:prstClr val="black"/>
                </a:solidFill>
                <a:ea typeface="Verdana" panose="020B0604030504040204" pitchFamily="34" charset="0"/>
              </a:rPr>
              <a:t>F</a:t>
            </a:r>
            <a:r>
              <a:rPr lang="en-GB" dirty="0">
                <a:solidFill>
                  <a:prstClr val="black"/>
                </a:solidFill>
                <a:ea typeface="Verdana" panose="020B0604030504040204" pitchFamily="34" charset="0"/>
              </a:rPr>
              <a:t>or the </a:t>
            </a:r>
            <a:r>
              <a:rPr lang="en-BE" dirty="0">
                <a:solidFill>
                  <a:prstClr val="black"/>
                </a:solidFill>
                <a:ea typeface="Verdana" panose="020B0604030504040204" pitchFamily="34" charset="0"/>
              </a:rPr>
              <a:t>other </a:t>
            </a:r>
            <a:r>
              <a:rPr lang="en-GB" dirty="0" err="1">
                <a:solidFill>
                  <a:prstClr val="black"/>
                </a:solidFill>
                <a:ea typeface="Verdana" panose="020B0604030504040204" pitchFamily="34" charset="0"/>
              </a:rPr>
              <a:t>Committ</a:t>
            </a:r>
            <a:r>
              <a:rPr lang="en-BE" dirty="0">
                <a:solidFill>
                  <a:prstClr val="black"/>
                </a:solidFill>
                <a:ea typeface="Verdana" panose="020B0604030504040204" pitchFamily="34" charset="0"/>
              </a:rPr>
              <a:t>e</a:t>
            </a:r>
            <a:r>
              <a:rPr lang="en-GB" dirty="0">
                <a:solidFill>
                  <a:prstClr val="black"/>
                </a:solidFill>
                <a:ea typeface="Verdana" panose="020B0604030504040204" pitchFamily="34" charset="0"/>
              </a:rPr>
              <a:t>es</a:t>
            </a:r>
            <a:r>
              <a:rPr lang="en-BE" dirty="0">
                <a:solidFill>
                  <a:prstClr val="black"/>
                </a:solidFill>
                <a:ea typeface="Verdana" panose="020B0604030504040204" pitchFamily="34" charset="0"/>
              </a:rPr>
              <a:t>,</a:t>
            </a:r>
            <a:r>
              <a:rPr lang="en-GB" dirty="0">
                <a:solidFill>
                  <a:prstClr val="black"/>
                </a:solidFill>
                <a:ea typeface="Verdana" panose="020B0604030504040204" pitchFamily="34" charset="0"/>
              </a:rPr>
              <a:t> we put all candidates on one page</a:t>
            </a:r>
            <a:r>
              <a:rPr lang="en-BE" dirty="0">
                <a:solidFill>
                  <a:prstClr val="black"/>
                </a:solidFill>
                <a:ea typeface="Verdana" panose="020B0604030504040204" pitchFamily="34" charset="0"/>
              </a:rPr>
              <a:t>,</a:t>
            </a:r>
            <a:r>
              <a:rPr lang="en-GB" dirty="0">
                <a:solidFill>
                  <a:prstClr val="black"/>
                </a:solidFill>
                <a:ea typeface="Verdana" panose="020B0604030504040204" pitchFamily="34" charset="0"/>
              </a:rPr>
              <a:t> as everyone votes </a:t>
            </a:r>
            <a:r>
              <a:rPr lang="en-GB" dirty="0" err="1">
                <a:solidFill>
                  <a:prstClr val="black"/>
                </a:solidFill>
                <a:ea typeface="Verdana" panose="020B0604030504040204" pitchFamily="34" charset="0"/>
              </a:rPr>
              <a:t>fo</a:t>
            </a:r>
            <a:r>
              <a:rPr lang="en-BE" dirty="0">
                <a:solidFill>
                  <a:prstClr val="black"/>
                </a:solidFill>
                <a:ea typeface="Verdana" panose="020B0604030504040204" pitchFamily="34" charset="0"/>
              </a:rPr>
              <a:t>r</a:t>
            </a:r>
            <a:r>
              <a:rPr lang="en-GB" dirty="0">
                <a:solidFill>
                  <a:prstClr val="black"/>
                </a:solidFill>
                <a:ea typeface="Verdana" panose="020B0604030504040204" pitchFamily="34" charset="0"/>
              </a:rPr>
              <a:t> all of them. </a:t>
            </a:r>
          </a:p>
          <a:p>
            <a:pPr marL="457200" marR="0" lvl="0" indent="-276225"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2800" i="0" u="none" strike="noStrike" kern="1200" cap="none" spc="0" normalizeH="0" baseline="0" noProof="0" dirty="0">
                <a:ln>
                  <a:noFill/>
                </a:ln>
                <a:solidFill>
                  <a:prstClr val="black"/>
                </a:solidFill>
                <a:effectLst/>
                <a:uLnTx/>
                <a:uFillTx/>
                <a:ea typeface="Verdana" panose="020B0604030504040204" pitchFamily="34" charset="0"/>
              </a:rPr>
              <a:t>For each candidate we put:</a:t>
            </a:r>
          </a:p>
          <a:p>
            <a:pPr marL="1252538" lvl="1" indent="-269875">
              <a:lnSpc>
                <a:spcPct val="110000"/>
              </a:lnSpc>
              <a:spcBef>
                <a:spcPts val="1000"/>
              </a:spcBef>
              <a:buClrTx/>
              <a:buFont typeface="Courier New" panose="02070309020205020404" pitchFamily="49" charset="0"/>
              <a:buChar char="o"/>
              <a:defRPr/>
            </a:pPr>
            <a:r>
              <a:rPr lang="en-GB" dirty="0">
                <a:solidFill>
                  <a:prstClr val="black"/>
                </a:solidFill>
                <a:ea typeface="Verdana" panose="020B0604030504040204" pitchFamily="34" charset="0"/>
              </a:rPr>
              <a:t>A picture</a:t>
            </a:r>
            <a:r>
              <a:rPr lang="en-BE" dirty="0">
                <a:solidFill>
                  <a:prstClr val="black"/>
                </a:solidFill>
                <a:ea typeface="Verdana" panose="020B0604030504040204" pitchFamily="34" charset="0"/>
              </a:rPr>
              <a:t>. U</a:t>
            </a:r>
            <a:r>
              <a:rPr lang="en-GB" dirty="0" err="1">
                <a:solidFill>
                  <a:prstClr val="black"/>
                </a:solidFill>
                <a:ea typeface="Verdana" panose="020B0604030504040204" pitchFamily="34" charset="0"/>
              </a:rPr>
              <a:t>nder</a:t>
            </a:r>
            <a:r>
              <a:rPr lang="en-GB" dirty="0">
                <a:solidFill>
                  <a:prstClr val="black"/>
                </a:solidFill>
                <a:ea typeface="Verdana" panose="020B0604030504040204" pitchFamily="34" charset="0"/>
              </a:rPr>
              <a:t> it</a:t>
            </a:r>
            <a:r>
              <a:rPr lang="en-BE" dirty="0">
                <a:solidFill>
                  <a:prstClr val="black"/>
                </a:solidFill>
                <a:ea typeface="Verdana" panose="020B0604030504040204" pitchFamily="34" charset="0"/>
              </a:rPr>
              <a:t>,</a:t>
            </a:r>
            <a:r>
              <a:rPr lang="en-GB" dirty="0">
                <a:solidFill>
                  <a:prstClr val="black"/>
                </a:solidFill>
                <a:ea typeface="Verdana" panose="020B0604030504040204" pitchFamily="34" charset="0"/>
              </a:rPr>
              <a:t> you have candidate</a:t>
            </a:r>
            <a:r>
              <a:rPr lang="en-BE" dirty="0">
                <a:solidFill>
                  <a:prstClr val="black"/>
                </a:solidFill>
                <a:ea typeface="Verdana" panose="020B0604030504040204" pitchFamily="34" charset="0"/>
              </a:rPr>
              <a:t>’s name</a:t>
            </a:r>
            <a:r>
              <a:rPr lang="en-GB" dirty="0">
                <a:solidFill>
                  <a:prstClr val="black"/>
                </a:solidFill>
                <a:ea typeface="Verdana" panose="020B0604030504040204" pitchFamily="34" charset="0"/>
              </a:rPr>
              <a:t> and the organisation</a:t>
            </a:r>
            <a:r>
              <a:rPr lang="en-BE" dirty="0">
                <a:solidFill>
                  <a:prstClr val="black"/>
                </a:solidFill>
                <a:ea typeface="Verdana" panose="020B0604030504040204" pitchFamily="34" charset="0"/>
              </a:rPr>
              <a:t> who proposed them</a:t>
            </a:r>
            <a:r>
              <a:rPr lang="en-GB" dirty="0">
                <a:solidFill>
                  <a:prstClr val="black"/>
                </a:solidFill>
                <a:ea typeface="Verdana" panose="020B0604030504040204" pitchFamily="34" charset="0"/>
              </a:rPr>
              <a:t>. </a:t>
            </a:r>
          </a:p>
          <a:p>
            <a:pPr marL="1252538" lvl="1" indent="-269875">
              <a:lnSpc>
                <a:spcPct val="110000"/>
              </a:lnSpc>
              <a:spcBef>
                <a:spcPts val="1000"/>
              </a:spcBef>
              <a:buClrTx/>
              <a:buFont typeface="Courier New" panose="02070309020205020404" pitchFamily="49" charset="0"/>
              <a:buChar char="o"/>
              <a:defRPr/>
            </a:pPr>
            <a:r>
              <a:rPr lang="en-GB" dirty="0">
                <a:solidFill>
                  <a:prstClr val="black"/>
                </a:solidFill>
                <a:ea typeface="Verdana" panose="020B0604030504040204" pitchFamily="34" charset="0"/>
              </a:rPr>
              <a:t>A short biography</a:t>
            </a:r>
          </a:p>
          <a:p>
            <a:pPr marL="1252538" lvl="1" indent="-269875">
              <a:lnSpc>
                <a:spcPct val="110000"/>
              </a:lnSpc>
              <a:spcBef>
                <a:spcPts val="1000"/>
              </a:spcBef>
              <a:buClrTx/>
              <a:buFont typeface="Courier New" panose="02070309020205020404" pitchFamily="49" charset="0"/>
              <a:buChar char="o"/>
              <a:defRPr/>
            </a:pPr>
            <a:r>
              <a:rPr kumimoji="0" lang="en-GB" i="0" u="none" strike="noStrike" kern="1200" cap="none" spc="0" normalizeH="0" baseline="0" noProof="0" dirty="0">
                <a:ln>
                  <a:noFill/>
                </a:ln>
                <a:solidFill>
                  <a:prstClr val="black"/>
                </a:solidFill>
                <a:effectLst/>
                <a:uLnTx/>
                <a:uFillTx/>
                <a:ea typeface="Verdana" panose="020B0604030504040204" pitchFamily="34" charset="0"/>
              </a:rPr>
              <a:t>A </a:t>
            </a:r>
            <a:r>
              <a:rPr lang="en-BE" dirty="0">
                <a:solidFill>
                  <a:prstClr val="black"/>
                </a:solidFill>
                <a:ea typeface="Verdana" panose="020B0604030504040204" pitchFamily="34" charset="0"/>
              </a:rPr>
              <a:t>CV</a:t>
            </a:r>
            <a:r>
              <a:rPr lang="en-GB" dirty="0">
                <a:solidFill>
                  <a:prstClr val="black"/>
                </a:solidFill>
                <a:ea typeface="Verdana" panose="020B0604030504040204" pitchFamily="34" charset="0"/>
              </a:rPr>
              <a:t> or letter or both</a:t>
            </a:r>
            <a:endParaRPr lang="en-BE" dirty="0">
              <a:solidFill>
                <a:prstClr val="black"/>
              </a:solidFill>
              <a:ea typeface="Verdana" panose="020B0604030504040204" pitchFamily="34" charset="0"/>
            </a:endParaRPr>
          </a:p>
          <a:p>
            <a:pPr marR="0" lvl="0" algn="l" defTabSz="914400" rtl="0" eaLnBrk="1" fontAlgn="auto" latinLnBrk="0" hangingPunct="1">
              <a:lnSpc>
                <a:spcPct val="110000"/>
              </a:lnSpc>
              <a:spcBef>
                <a:spcPts val="1000"/>
              </a:spcBef>
              <a:spcAft>
                <a:spcPts val="0"/>
              </a:spcAft>
              <a:buClrTx/>
              <a:buSzTx/>
              <a:tabLst/>
              <a:defRPr/>
            </a:pPr>
            <a:endParaRPr lang="en-BE" b="1" dirty="0">
              <a:solidFill>
                <a:prstClr val="black"/>
              </a:solidFill>
              <a:ea typeface="Verdana" panose="020B0604030504040204" pitchFamily="34" charset="0"/>
            </a:endParaRPr>
          </a:p>
          <a:p>
            <a:pPr marR="0" lvl="0" algn="l" defTabSz="914400" rtl="0" eaLnBrk="1" fontAlgn="auto" latinLnBrk="0" hangingPunct="1">
              <a:lnSpc>
                <a:spcPct val="110000"/>
              </a:lnSpc>
              <a:spcBef>
                <a:spcPts val="1000"/>
              </a:spcBef>
              <a:spcAft>
                <a:spcPts val="0"/>
              </a:spcAft>
              <a:buClrTx/>
              <a:buSzTx/>
              <a:tabLst/>
              <a:defRPr/>
            </a:pPr>
            <a:r>
              <a:rPr lang="en-GB" b="1" dirty="0">
                <a:solidFill>
                  <a:prstClr val="black"/>
                </a:solidFill>
                <a:ea typeface="Verdana" panose="020B0604030504040204" pitchFamily="34" charset="0"/>
              </a:rPr>
              <a:t>Now let’s see </a:t>
            </a:r>
            <a:r>
              <a:rPr lang="en-BE" b="1" dirty="0">
                <a:solidFill>
                  <a:prstClr val="black"/>
                </a:solidFill>
                <a:ea typeface="Verdana" panose="020B0604030504040204" pitchFamily="34" charset="0"/>
              </a:rPr>
              <a:t>what </a:t>
            </a:r>
            <a:r>
              <a:rPr lang="en-GB" b="1" dirty="0">
                <a:solidFill>
                  <a:prstClr val="black"/>
                </a:solidFill>
                <a:ea typeface="Verdana" panose="020B0604030504040204" pitchFamily="34" charset="0"/>
              </a:rPr>
              <a:t>this look like!</a:t>
            </a:r>
          </a:p>
        </p:txBody>
      </p:sp>
      <p:sp>
        <p:nvSpPr>
          <p:cNvPr id="8" name="Marcador de contenido 1">
            <a:extLst>
              <a:ext uri="{FF2B5EF4-FFF2-40B4-BE49-F238E27FC236}">
                <a16:creationId xmlns:a16="http://schemas.microsoft.com/office/drawing/2014/main" id="{0FCCF388-3ABF-2939-218B-1E690BCC8486}"/>
              </a:ext>
            </a:extLst>
          </p:cNvPr>
          <p:cNvSpPr txBox="1">
            <a:spLocks/>
          </p:cNvSpPr>
          <p:nvPr/>
        </p:nvSpPr>
        <p:spPr>
          <a:xfrm>
            <a:off x="352425" y="548771"/>
            <a:ext cx="9361487" cy="6075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B5F8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W</a:t>
            </a:r>
            <a:r>
              <a:rPr lang="en-BE"/>
              <a:t>here is the candidate information?</a:t>
            </a:r>
            <a:endParaRPr lang="en-GB"/>
          </a:p>
        </p:txBody>
      </p:sp>
      <p:pic>
        <p:nvPicPr>
          <p:cNvPr id="9" name="Imagen 3" descr="Logo of the European Disability Forum">
            <a:extLst>
              <a:ext uri="{FF2B5EF4-FFF2-40B4-BE49-F238E27FC236}">
                <a16:creationId xmlns:a16="http://schemas.microsoft.com/office/drawing/2014/main" id="{BB1391C5-08C4-B14A-1F99-43290A5ED3FC}"/>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10" name="Picture 5" descr="Funded by the European Union logo">
            <a:extLst>
              <a:ext uri="{FF2B5EF4-FFF2-40B4-BE49-F238E27FC236}">
                <a16:creationId xmlns:a16="http://schemas.microsoft.com/office/drawing/2014/main" id="{FA9D41D8-AF26-6FD8-6EC8-3B91EB80EB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4127732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D2E132CA-B2AE-8DBC-0BA0-37715E262112}"/>
              </a:ext>
            </a:extLst>
          </p:cNvPr>
          <p:cNvSpPr>
            <a:spLocks noGrp="1"/>
          </p:cNvSpPr>
          <p:nvPr>
            <p:ph sz="quarter" idx="10"/>
          </p:nvPr>
        </p:nvSpPr>
        <p:spPr>
          <a:xfrm>
            <a:off x="352425" y="548771"/>
            <a:ext cx="9361487" cy="607519"/>
          </a:xfrm>
        </p:spPr>
        <p:txBody>
          <a:bodyPr/>
          <a:lstStyle/>
          <a:p>
            <a:pPr>
              <a:lnSpc>
                <a:spcPct val="100000"/>
              </a:lnSpc>
            </a:pPr>
            <a:r>
              <a:rPr lang="en-GB"/>
              <a:t>House</a:t>
            </a:r>
            <a:r>
              <a:rPr lang="en-BE"/>
              <a:t>k</a:t>
            </a:r>
            <a:r>
              <a:rPr lang="en-GB" err="1"/>
              <a:t>eeping</a:t>
            </a:r>
            <a:r>
              <a:rPr lang="en-BE"/>
              <a:t> </a:t>
            </a:r>
            <a:r>
              <a:rPr lang="en-GB"/>
              <a:t>Rules</a:t>
            </a:r>
          </a:p>
        </p:txBody>
      </p:sp>
      <p:sp>
        <p:nvSpPr>
          <p:cNvPr id="3" name="Marcador de contenido 2">
            <a:extLst>
              <a:ext uri="{FF2B5EF4-FFF2-40B4-BE49-F238E27FC236}">
                <a16:creationId xmlns:a16="http://schemas.microsoft.com/office/drawing/2014/main" id="{8F571750-CA0F-3EB8-44DE-F39F8FD3FE3B}"/>
              </a:ext>
            </a:extLst>
          </p:cNvPr>
          <p:cNvSpPr>
            <a:spLocks noGrp="1"/>
          </p:cNvSpPr>
          <p:nvPr>
            <p:ph sz="quarter" idx="11"/>
          </p:nvPr>
        </p:nvSpPr>
        <p:spPr>
          <a:xfrm>
            <a:off x="352425" y="2080960"/>
            <a:ext cx="11487150" cy="4149523"/>
          </a:xfrm>
        </p:spPr>
        <p:txBody>
          <a:bodyPr>
            <a:normAutofit lnSpcReduction="10000"/>
          </a:bodyPr>
          <a:lstStyle/>
          <a:p>
            <a:pPr marL="627063" indent="-269875">
              <a:spcAft>
                <a:spcPts val="600"/>
              </a:spcAft>
              <a:buChar char="•"/>
            </a:pPr>
            <a:r>
              <a:rPr lang="en-GB"/>
              <a:t>We provide Sign Interpretation &amp; Captioning</a:t>
            </a:r>
            <a:endParaRPr lang="en-BE"/>
          </a:p>
          <a:p>
            <a:pPr marL="627063" indent="-269875">
              <a:spcAft>
                <a:spcPts val="600"/>
              </a:spcAft>
              <a:buChar char="•"/>
            </a:pPr>
            <a:r>
              <a:rPr lang="en-GB"/>
              <a:t>Raise your hand if you want to take the floor (</a:t>
            </a:r>
            <a:r>
              <a:rPr lang="en-GB" err="1"/>
              <a:t>Alt+y</a:t>
            </a:r>
            <a:r>
              <a:rPr lang="en-GB"/>
              <a:t>) or simply let us know.</a:t>
            </a:r>
          </a:p>
          <a:p>
            <a:pPr marL="627063" indent="-269875">
              <a:spcAft>
                <a:spcPts val="600"/>
              </a:spcAft>
              <a:buChar char="•"/>
            </a:pPr>
            <a:r>
              <a:rPr lang="en-GB">
                <a:cs typeface="Arial" panose="020B0604020202020204"/>
              </a:rPr>
              <a:t>Please be aware of EDF’s </a:t>
            </a:r>
            <a:r>
              <a:rPr lang="en-GB">
                <a:cs typeface="Arial" panose="020B0604020202020204"/>
                <a:hlinkClick r:id="rId3"/>
              </a:rPr>
              <a:t>Anti-harassment</a:t>
            </a:r>
            <a:r>
              <a:rPr lang="en-GB">
                <a:cs typeface="Arial" panose="020B0604020202020204"/>
              </a:rPr>
              <a:t> and </a:t>
            </a:r>
            <a:r>
              <a:rPr lang="en-GB">
                <a:cs typeface="Arial" panose="020B0604020202020204"/>
                <a:hlinkClick r:id="rId4"/>
              </a:rPr>
              <a:t>Safeguarding</a:t>
            </a:r>
            <a:r>
              <a:rPr lang="en-GB">
                <a:cs typeface="Arial" panose="020B0604020202020204"/>
              </a:rPr>
              <a:t> policies </a:t>
            </a:r>
            <a:endParaRPr lang="en-BE">
              <a:cs typeface="Arial" panose="020B0604020202020204"/>
            </a:endParaRPr>
          </a:p>
          <a:p>
            <a:pPr marL="627063" indent="-269875">
              <a:spcAft>
                <a:spcPts val="600"/>
              </a:spcAft>
              <a:buChar char="•"/>
            </a:pPr>
            <a:r>
              <a:rPr lang="en-GB"/>
              <a:t>You are welcome to use the chat to put in your upcoming events</a:t>
            </a:r>
            <a:r>
              <a:rPr lang="en-BE"/>
              <a:t>,</a:t>
            </a:r>
            <a:r>
              <a:rPr lang="en-GB"/>
              <a:t> we share them in the Members Mailing.</a:t>
            </a:r>
            <a:endParaRPr lang="en-GB">
              <a:cs typeface="Arial" panose="020B0604020202020204"/>
            </a:endParaRPr>
          </a:p>
          <a:p>
            <a:pPr marL="627063" indent="-269875">
              <a:spcAft>
                <a:spcPts val="600"/>
              </a:spcAft>
              <a:buChar char="•"/>
            </a:pPr>
            <a:r>
              <a:rPr lang="en-GB"/>
              <a:t>We will take a photo before the break.</a:t>
            </a:r>
            <a:endParaRPr lang="en-GB">
              <a:cs typeface="Arial" panose="020B0604020202020204"/>
            </a:endParaRPr>
          </a:p>
        </p:txBody>
      </p:sp>
      <p:pic>
        <p:nvPicPr>
          <p:cNvPr id="4" name="Imagen 3" descr="Logo of the European Disability Forum">
            <a:extLst>
              <a:ext uri="{FF2B5EF4-FFF2-40B4-BE49-F238E27FC236}">
                <a16:creationId xmlns:a16="http://schemas.microsoft.com/office/drawing/2014/main" id="{2B7C27DA-DA13-AA49-1805-5A0758FBEE1A}"/>
              </a:ext>
            </a:extLst>
          </p:cNvPr>
          <p:cNvPicPr>
            <a:picLocks noChangeAspect="1"/>
          </p:cNvPicPr>
          <p:nvPr/>
        </p:nvPicPr>
        <p:blipFill>
          <a:blip r:embed="rId5"/>
          <a:stretch>
            <a:fillRect/>
          </a:stretch>
        </p:blipFill>
        <p:spPr>
          <a:xfrm>
            <a:off x="9139672" y="258747"/>
            <a:ext cx="958575" cy="1187568"/>
          </a:xfrm>
          <a:prstGeom prst="rect">
            <a:avLst/>
          </a:prstGeom>
        </p:spPr>
      </p:pic>
      <p:pic>
        <p:nvPicPr>
          <p:cNvPr id="5" name="Picture 5" descr="Funded by the European Union logo">
            <a:extLst>
              <a:ext uri="{FF2B5EF4-FFF2-40B4-BE49-F238E27FC236}">
                <a16:creationId xmlns:a16="http://schemas.microsoft.com/office/drawing/2014/main" id="{2C1C3FDE-D190-4050-4BEE-B579EC39F27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416011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187790-8482-6444-8F76-814ABA645977}"/>
              </a:ext>
            </a:extLst>
          </p:cNvPr>
          <p:cNvSpPr>
            <a:spLocks noGrp="1"/>
          </p:cNvSpPr>
          <p:nvPr>
            <p:ph sz="quarter" idx="11"/>
          </p:nvPr>
        </p:nvSpPr>
        <p:spPr/>
        <p:txBody>
          <a:bodyPr>
            <a:normAutofit fontScale="85000" lnSpcReduction="10000"/>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The </a:t>
            </a:r>
            <a:r>
              <a:rPr lang="en-BE" sz="1800" b="1" dirty="0">
                <a:solidFill>
                  <a:srgbClr val="342D47"/>
                </a:solidFill>
                <a:latin typeface="Arial" panose="020B0604020202020204" pitchFamily="34" charset="0"/>
                <a:ea typeface="Verdana" panose="020B0604030504040204" pitchFamily="34" charset="0"/>
                <a:cs typeface="Arial" panose="020B0604020202020204" pitchFamily="34" charset="0"/>
              </a:rPr>
              <a:t>voting s</a:t>
            </a:r>
            <a:r>
              <a:rPr kumimoji="0" lang="en-GB" sz="1800" b="1" i="0" u="none" strike="noStrike" kern="1200" cap="none" spc="0" normalizeH="0" baseline="0" noProof="0" dirty="0" err="1">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ystem</a:t>
            </a:r>
            <a:endParaRPr kumimoji="0" lang="en-GB" sz="1800" b="1"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marL="627063" marR="0" lvl="0" indent="-269875"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Choice voting</a:t>
            </a:r>
            <a:r>
              <a:rPr kumimoji="0" lang="en-BE"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via</a:t>
            </a: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a web-based voting platform</a:t>
            </a:r>
            <a:r>
              <a:rPr kumimoji="0" lang="en-BE"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a:t>
            </a:r>
            <a:endPar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endParaRPr>
          </a:p>
          <a:p>
            <a:pPr marL="627063" marR="0" lvl="0" indent="-269875"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All voters receive a personalised</a:t>
            </a:r>
            <a:r>
              <a:rPr kumimoji="0" lang="en-BE"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unique link via e-mail.</a:t>
            </a:r>
          </a:p>
          <a:p>
            <a:pPr marL="627063" marR="0" lvl="0" indent="-269875"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The link brings </a:t>
            </a:r>
            <a:r>
              <a:rPr kumimoji="0" lang="en-BE"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you to</a:t>
            </a: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the</a:t>
            </a:r>
            <a:r>
              <a:rPr kumimoji="0" lang="en-BE"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election</a:t>
            </a: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page, </a:t>
            </a:r>
            <a:r>
              <a:rPr kumimoji="0" lang="en-BE"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wher</a:t>
            </a:r>
            <a:r>
              <a:rPr kumimoji="0" lang="fr-BE"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e</a:t>
            </a:r>
            <a:r>
              <a:rPr kumimoji="0" lang="en-BE"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you wil</a:t>
            </a:r>
            <a:r>
              <a:rPr lang="en-BE" sz="1800" dirty="0">
                <a:solidFill>
                  <a:srgbClr val="342D47"/>
                </a:solidFill>
                <a:latin typeface="Arial" panose="020B0604020202020204" pitchFamily="34" charset="0"/>
                <a:ea typeface="Verdana" panose="020B0604030504040204" pitchFamily="34" charset="0"/>
                <a:cs typeface="Arial" panose="020B0604020202020204" pitchFamily="34" charset="0"/>
              </a:rPr>
              <a:t>l have</a:t>
            </a: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the candidates and make </a:t>
            </a:r>
            <a:r>
              <a:rPr kumimoji="0" lang="en-BE"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your</a:t>
            </a: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choices</a:t>
            </a:r>
          </a:p>
          <a:p>
            <a:pPr marL="627063" marR="0" lvl="0" indent="-269875"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BE"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Note: </a:t>
            </a: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There is a confirmation step before </a:t>
            </a:r>
            <a:r>
              <a:rPr kumimoji="0" lang="en-GB" sz="1800" b="0" i="0" u="none" strike="noStrike" kern="1200" cap="none" spc="0" normalizeH="0" baseline="0" noProof="0" dirty="0" err="1">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submi</a:t>
            </a:r>
            <a:r>
              <a:rPr kumimoji="0" lang="en-BE"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a:t>
            </a: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ting the vote.</a:t>
            </a:r>
          </a:p>
          <a:p>
            <a:pPr marL="627063" marR="0" lvl="0" indent="-269875"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The vote is safe, anonymous</a:t>
            </a:r>
            <a:r>
              <a:rPr kumimoji="0" lang="en-BE"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and</a:t>
            </a: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compliant with our statutes.</a:t>
            </a:r>
          </a:p>
          <a:p>
            <a:pPr marL="627063" marR="0" lvl="0" indent="-269875"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There </a:t>
            </a:r>
            <a:r>
              <a:rPr kumimoji="0" lang="en-BE"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will be</a:t>
            </a: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 staff </a:t>
            </a:r>
            <a:r>
              <a:rPr kumimoji="0" lang="en-BE"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members ready </a:t>
            </a:r>
            <a:r>
              <a:rPr kumimoji="0" lang="en-GB"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to assist you</a:t>
            </a:r>
            <a:r>
              <a:rPr kumimoji="0" lang="en-BE" sz="1800" b="0" i="0" u="none" strike="noStrike" kern="1200" cap="none" spc="0" normalizeH="0" baseline="0" noProof="0" dirty="0">
                <a:ln>
                  <a:noFill/>
                </a:ln>
                <a:solidFill>
                  <a:srgbClr val="342D47"/>
                </a:solidFill>
                <a:effectLst/>
                <a:uLnTx/>
                <a:uFillTx/>
                <a:latin typeface="Arial" panose="020B0604020202020204" pitchFamily="34" charset="0"/>
                <a:ea typeface="Verdana" panose="020B0604030504040204" pitchFamily="34" charset="0"/>
                <a:cs typeface="Arial" panose="020B0604020202020204" pitchFamily="34" charset="0"/>
              </a:rPr>
              <a:t>.</a:t>
            </a:r>
          </a:p>
          <a:p>
            <a:pPr lvl="0">
              <a:lnSpc>
                <a:spcPct val="120000"/>
              </a:lnSpc>
              <a:buClrTx/>
              <a:defRPr/>
            </a:pPr>
            <a:r>
              <a:rPr lang="en-GB" sz="1800" b="1" dirty="0">
                <a:solidFill>
                  <a:srgbClr val="342D47"/>
                </a:solidFill>
                <a:latin typeface="Arial" panose="020B0604020202020204" pitchFamily="34" charset="0"/>
                <a:ea typeface="Verdana" panose="020B0604030504040204" pitchFamily="34" charset="0"/>
                <a:cs typeface="Arial" panose="020B0604020202020204" pitchFamily="34" charset="0"/>
              </a:rPr>
              <a:t>Why</a:t>
            </a:r>
            <a:r>
              <a:rPr lang="en-BE" sz="1800" b="1" dirty="0">
                <a:solidFill>
                  <a:srgbClr val="342D47"/>
                </a:solidFill>
                <a:latin typeface="Arial" panose="020B0604020202020204" pitchFamily="34" charset="0"/>
                <a:ea typeface="Verdana" panose="020B0604030504040204" pitchFamily="34" charset="0"/>
                <a:cs typeface="Arial" panose="020B0604020202020204" pitchFamily="34" charset="0"/>
              </a:rPr>
              <a:t> allow remote voting?</a:t>
            </a:r>
            <a:endParaRPr lang="en-GB" sz="1800" b="1" dirty="0">
              <a:solidFill>
                <a:srgbClr val="342D47"/>
              </a:solidFill>
              <a:latin typeface="Arial" panose="020B0604020202020204" pitchFamily="34" charset="0"/>
              <a:ea typeface="Verdana" panose="020B0604030504040204" pitchFamily="34" charset="0"/>
              <a:cs typeface="Arial" panose="020B0604020202020204" pitchFamily="34" charset="0"/>
            </a:endParaRPr>
          </a:p>
          <a:p>
            <a:pPr marL="627063" lvl="0" indent="-269875">
              <a:lnSpc>
                <a:spcPct val="120000"/>
              </a:lnSpc>
              <a:buClrTx/>
              <a:buFont typeface="Arial" panose="020B0604020202020204" pitchFamily="34" charset="0"/>
              <a:buChar char="•"/>
              <a:defRPr/>
            </a:pPr>
            <a:r>
              <a:rPr lang="en-BE" sz="1800" dirty="0">
                <a:solidFill>
                  <a:srgbClr val="342D47"/>
                </a:solidFill>
                <a:latin typeface="Arial" panose="020B0604020202020204" pitchFamily="34" charset="0"/>
                <a:ea typeface="Verdana" panose="020B0604030504040204" pitchFamily="34" charset="0"/>
                <a:cs typeface="Arial" panose="020B0604020202020204" pitchFamily="34" charset="0"/>
              </a:rPr>
              <a:t>M</a:t>
            </a:r>
            <a:r>
              <a:rPr lang="en-GB" sz="1800" dirty="0">
                <a:solidFill>
                  <a:srgbClr val="342D47"/>
                </a:solidFill>
                <a:latin typeface="Arial" panose="020B0604020202020204" pitchFamily="34" charset="0"/>
                <a:ea typeface="Verdana" panose="020B0604030504040204" pitchFamily="34" charset="0"/>
                <a:cs typeface="Arial" panose="020B0604020202020204" pitchFamily="34" charset="0"/>
              </a:rPr>
              <a:t>any members </a:t>
            </a:r>
            <a:r>
              <a:rPr lang="en-BE" sz="1800" dirty="0">
                <a:solidFill>
                  <a:srgbClr val="342D47"/>
                </a:solidFill>
                <a:latin typeface="Arial" panose="020B0604020202020204" pitchFamily="34" charset="0"/>
                <a:ea typeface="Verdana" panose="020B0604030504040204" pitchFamily="34" charset="0"/>
                <a:cs typeface="Arial" panose="020B0604020202020204" pitchFamily="34" charset="0"/>
              </a:rPr>
              <a:t>have requested it </a:t>
            </a:r>
            <a:r>
              <a:rPr lang="en-GB" sz="1800" dirty="0">
                <a:solidFill>
                  <a:srgbClr val="342D47"/>
                </a:solidFill>
                <a:latin typeface="Arial" panose="020B0604020202020204" pitchFamily="34" charset="0"/>
                <a:ea typeface="Verdana" panose="020B0604030504040204" pitchFamily="34" charset="0"/>
                <a:cs typeface="Arial" panose="020B0604020202020204" pitchFamily="34" charset="0"/>
              </a:rPr>
              <a:t>because of </a:t>
            </a:r>
            <a:r>
              <a:rPr lang="en-BE" sz="1800" dirty="0">
                <a:solidFill>
                  <a:srgbClr val="342D47"/>
                </a:solidFill>
                <a:latin typeface="Arial" panose="020B0604020202020204" pitchFamily="34" charset="0"/>
                <a:ea typeface="Verdana" panose="020B0604030504040204" pitchFamily="34" charset="0"/>
                <a:cs typeface="Arial" panose="020B0604020202020204" pitchFamily="34" charset="0"/>
              </a:rPr>
              <a:t>their concerns</a:t>
            </a:r>
            <a:r>
              <a:rPr lang="en-GB" sz="1800" dirty="0">
                <a:solidFill>
                  <a:srgbClr val="342D47"/>
                </a:solidFill>
                <a:latin typeface="Arial" panose="020B0604020202020204" pitchFamily="34" charset="0"/>
                <a:ea typeface="Verdana" panose="020B0604030504040204" pitchFamily="34" charset="0"/>
                <a:cs typeface="Arial" panose="020B0604020202020204" pitchFamily="34" charset="0"/>
              </a:rPr>
              <a:t> </a:t>
            </a:r>
            <a:r>
              <a:rPr lang="en-BE" sz="1800" dirty="0">
                <a:solidFill>
                  <a:srgbClr val="342D47"/>
                </a:solidFill>
                <a:latin typeface="Arial" panose="020B0604020202020204" pitchFamily="34" charset="0"/>
                <a:ea typeface="Verdana" panose="020B0604030504040204" pitchFamily="34" charset="0"/>
                <a:cs typeface="Arial" panose="020B0604020202020204" pitchFamily="34" charset="0"/>
              </a:rPr>
              <a:t>about</a:t>
            </a:r>
            <a:r>
              <a:rPr lang="en-GB" sz="1800" dirty="0">
                <a:solidFill>
                  <a:srgbClr val="342D47"/>
                </a:solidFill>
                <a:latin typeface="Arial" panose="020B0604020202020204" pitchFamily="34" charset="0"/>
                <a:ea typeface="Verdana" panose="020B0604030504040204" pitchFamily="34" charset="0"/>
                <a:cs typeface="Arial" panose="020B0604020202020204" pitchFamily="34" charset="0"/>
              </a:rPr>
              <a:t> Cyprus</a:t>
            </a:r>
            <a:r>
              <a:rPr lang="en-BE" sz="1800" dirty="0">
                <a:solidFill>
                  <a:srgbClr val="342D47"/>
                </a:solidFill>
                <a:latin typeface="Arial" panose="020B0604020202020204" pitchFamily="34" charset="0"/>
                <a:ea typeface="Verdana" panose="020B0604030504040204" pitchFamily="34" charset="0"/>
                <a:cs typeface="Arial" panose="020B0604020202020204" pitchFamily="34" charset="0"/>
              </a:rPr>
              <a:t>.</a:t>
            </a:r>
            <a:r>
              <a:rPr lang="en-GB" sz="1800" dirty="0">
                <a:solidFill>
                  <a:srgbClr val="342D47"/>
                </a:solidFill>
                <a:latin typeface="Arial" panose="020B0604020202020204" pitchFamily="34" charset="0"/>
                <a:ea typeface="Verdana" panose="020B0604030504040204" pitchFamily="34" charset="0"/>
                <a:cs typeface="Arial" panose="020B0604020202020204" pitchFamily="34" charset="0"/>
              </a:rPr>
              <a:t> </a:t>
            </a:r>
            <a:endParaRPr lang="en-BE" sz="1800" dirty="0">
              <a:solidFill>
                <a:srgbClr val="342D47"/>
              </a:solidFill>
              <a:latin typeface="Arial" panose="020B0604020202020204" pitchFamily="34" charset="0"/>
              <a:ea typeface="Verdana" panose="020B0604030504040204" pitchFamily="34" charset="0"/>
              <a:cs typeface="Arial" panose="020B0604020202020204" pitchFamily="34" charset="0"/>
            </a:endParaRPr>
          </a:p>
          <a:p>
            <a:pPr marL="627063" lvl="0" indent="-269875">
              <a:lnSpc>
                <a:spcPct val="120000"/>
              </a:lnSpc>
              <a:buClrTx/>
              <a:buFont typeface="Arial" panose="020B0604020202020204" pitchFamily="34" charset="0"/>
              <a:buChar char="•"/>
              <a:defRPr/>
            </a:pPr>
            <a:r>
              <a:rPr lang="en-GB" sz="1800" dirty="0">
                <a:solidFill>
                  <a:srgbClr val="342D47"/>
                </a:solidFill>
                <a:latin typeface="Arial" panose="020B0604020202020204" pitchFamily="34" charset="0"/>
                <a:ea typeface="Verdana" panose="020B0604030504040204" pitchFamily="34" charset="0"/>
                <a:cs typeface="Arial" panose="020B0604020202020204" pitchFamily="34" charset="0"/>
              </a:rPr>
              <a:t>Belgian law allows meetings at </a:t>
            </a:r>
            <a:r>
              <a:rPr lang="en-BE" sz="1800" dirty="0">
                <a:solidFill>
                  <a:srgbClr val="342D47"/>
                </a:solidFill>
                <a:latin typeface="Arial" panose="020B0604020202020204" pitchFamily="34" charset="0"/>
                <a:ea typeface="Verdana" panose="020B0604030504040204" pitchFamily="34" charset="0"/>
                <a:cs typeface="Arial" panose="020B0604020202020204" pitchFamily="34" charset="0"/>
              </a:rPr>
              <a:t>a </a:t>
            </a:r>
            <a:r>
              <a:rPr lang="en-GB" sz="1800" dirty="0">
                <a:solidFill>
                  <a:srgbClr val="342D47"/>
                </a:solidFill>
                <a:latin typeface="Arial" panose="020B0604020202020204" pitchFamily="34" charset="0"/>
                <a:ea typeface="Verdana" panose="020B0604030504040204" pitchFamily="34" charset="0"/>
                <a:cs typeface="Arial" panose="020B0604020202020204" pitchFamily="34" charset="0"/>
              </a:rPr>
              <a:t>distance or </a:t>
            </a:r>
            <a:r>
              <a:rPr lang="en-BE" sz="1800" dirty="0">
                <a:solidFill>
                  <a:srgbClr val="342D47"/>
                </a:solidFill>
                <a:latin typeface="Arial" panose="020B0604020202020204" pitchFamily="34" charset="0"/>
                <a:ea typeface="Verdana" panose="020B0604030504040204" pitchFamily="34" charset="0"/>
                <a:cs typeface="Arial" panose="020B0604020202020204" pitchFamily="34" charset="0"/>
              </a:rPr>
              <a:t>in a </a:t>
            </a:r>
            <a:r>
              <a:rPr lang="en-GB" sz="1800" dirty="0">
                <a:solidFill>
                  <a:srgbClr val="342D47"/>
                </a:solidFill>
                <a:latin typeface="Arial" panose="020B0604020202020204" pitchFamily="34" charset="0"/>
                <a:ea typeface="Verdana" panose="020B0604030504040204" pitchFamily="34" charset="0"/>
                <a:cs typeface="Arial" panose="020B0604020202020204" pitchFamily="34" charset="0"/>
              </a:rPr>
              <a:t>hybrid format</a:t>
            </a:r>
            <a:r>
              <a:rPr lang="en-BE" sz="1800" dirty="0">
                <a:solidFill>
                  <a:srgbClr val="342D47"/>
                </a:solidFill>
                <a:latin typeface="Arial" panose="020B0604020202020204" pitchFamily="34" charset="0"/>
                <a:ea typeface="Verdana" panose="020B0604030504040204" pitchFamily="34" charset="0"/>
                <a:cs typeface="Arial" panose="020B0604020202020204" pitchFamily="34" charset="0"/>
              </a:rPr>
              <a:t>.</a:t>
            </a:r>
            <a:endParaRPr lang="en-GB" sz="1800" dirty="0">
              <a:solidFill>
                <a:srgbClr val="342D47"/>
              </a:solidFill>
              <a:latin typeface="Arial" panose="020B0604020202020204" pitchFamily="34" charset="0"/>
              <a:ea typeface="Verdana" panose="020B0604030504040204" pitchFamily="34" charset="0"/>
              <a:cs typeface="Arial" panose="020B0604020202020204" pitchFamily="34" charset="0"/>
            </a:endParaRPr>
          </a:p>
          <a:p>
            <a:pPr marL="627063" lvl="0" indent="-269875">
              <a:lnSpc>
                <a:spcPct val="120000"/>
              </a:lnSpc>
              <a:buClrTx/>
              <a:buFont typeface="Arial" panose="020B0604020202020204" pitchFamily="34" charset="0"/>
              <a:buChar char="•"/>
              <a:defRPr/>
            </a:pPr>
            <a:r>
              <a:rPr lang="en-GB" sz="1800" dirty="0">
                <a:solidFill>
                  <a:srgbClr val="342D47"/>
                </a:solidFill>
                <a:latin typeface="Arial" panose="020B0604020202020204" pitchFamily="34" charset="0"/>
                <a:ea typeface="Verdana" panose="020B0604030504040204" pitchFamily="34" charset="0"/>
                <a:cs typeface="Arial" panose="020B0604020202020204" pitchFamily="34" charset="0"/>
              </a:rPr>
              <a:t>We </a:t>
            </a:r>
            <a:r>
              <a:rPr lang="en-BE" sz="1800" dirty="0">
                <a:solidFill>
                  <a:srgbClr val="342D47"/>
                </a:solidFill>
                <a:latin typeface="Arial" panose="020B0604020202020204" pitchFamily="34" charset="0"/>
                <a:ea typeface="Verdana" panose="020B0604030504040204" pitchFamily="34" charset="0"/>
                <a:cs typeface="Arial" panose="020B0604020202020204" pitchFamily="34" charset="0"/>
              </a:rPr>
              <a:t>have </a:t>
            </a:r>
            <a:r>
              <a:rPr lang="en-GB" sz="1800" dirty="0">
                <a:solidFill>
                  <a:srgbClr val="342D47"/>
                </a:solidFill>
                <a:latin typeface="Arial" panose="020B0604020202020204" pitchFamily="34" charset="0"/>
                <a:ea typeface="Verdana" panose="020B0604030504040204" pitchFamily="34" charset="0"/>
                <a:cs typeface="Arial" panose="020B0604020202020204" pitchFamily="34" charset="0"/>
              </a:rPr>
              <a:t>used online voting since the elections in 2022</a:t>
            </a:r>
            <a:r>
              <a:rPr lang="en-BE" sz="1800" dirty="0">
                <a:solidFill>
                  <a:srgbClr val="342D47"/>
                </a:solidFill>
                <a:latin typeface="Arial" panose="020B0604020202020204" pitchFamily="34" charset="0"/>
                <a:ea typeface="Verdana" panose="020B0604030504040204" pitchFamily="34" charset="0"/>
                <a:cs typeface="Arial" panose="020B0604020202020204" pitchFamily="34" charset="0"/>
              </a:rPr>
              <a:t>.</a:t>
            </a:r>
          </a:p>
          <a:p>
            <a:pPr marL="627063" lvl="0" indent="-269875">
              <a:lnSpc>
                <a:spcPct val="120000"/>
              </a:lnSpc>
              <a:buClrTx/>
              <a:buFont typeface="Arial" panose="020B0604020202020204" pitchFamily="34" charset="0"/>
              <a:buChar char="•"/>
              <a:defRPr/>
            </a:pPr>
            <a:r>
              <a:rPr lang="en-BE" sz="1800" dirty="0">
                <a:solidFill>
                  <a:srgbClr val="342D47"/>
                </a:solidFill>
                <a:latin typeface="Arial" panose="020B0604020202020204" pitchFamily="34" charset="0"/>
                <a:ea typeface="Verdana" panose="020B0604030504040204" pitchFamily="34" charset="0"/>
                <a:cs typeface="Arial" panose="020B0604020202020204" pitchFamily="34" charset="0"/>
              </a:rPr>
              <a:t>I</a:t>
            </a:r>
            <a:r>
              <a:rPr lang="en-GB" sz="1800" dirty="0">
                <a:solidFill>
                  <a:srgbClr val="342D47"/>
                </a:solidFill>
                <a:latin typeface="Arial" panose="020B0604020202020204" pitchFamily="34" charset="0"/>
                <a:ea typeface="Verdana" panose="020B0604030504040204" pitchFamily="34" charset="0"/>
                <a:cs typeface="Arial" panose="020B0604020202020204" pitchFamily="34" charset="0"/>
              </a:rPr>
              <a:t>t is a green option</a:t>
            </a:r>
            <a:r>
              <a:rPr lang="en-BE" sz="1800" dirty="0">
                <a:solidFill>
                  <a:srgbClr val="342D47"/>
                </a:solidFill>
                <a:latin typeface="Arial" panose="020B0604020202020204" pitchFamily="34" charset="0"/>
                <a:ea typeface="Verdana" panose="020B0604030504040204" pitchFamily="34" charset="0"/>
                <a:cs typeface="Arial" panose="020B0604020202020204" pitchFamily="34" charset="0"/>
              </a:rPr>
              <a:t>!</a:t>
            </a:r>
            <a:r>
              <a:rPr lang="en-GB" sz="1800" dirty="0">
                <a:solidFill>
                  <a:srgbClr val="342D47"/>
                </a:solidFill>
                <a:latin typeface="Arial" panose="020B0604020202020204" pitchFamily="34" charset="0"/>
                <a:ea typeface="Verdana" panose="020B0604030504040204" pitchFamily="34" charset="0"/>
                <a:cs typeface="Arial" panose="020B0604020202020204" pitchFamily="34" charset="0"/>
              </a:rPr>
              <a:t> No paper is used. </a:t>
            </a:r>
          </a:p>
          <a:p>
            <a:pPr marL="627063" marR="0" lvl="0" indent="-269875"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8" name="Marcador de contenido 1">
            <a:extLst>
              <a:ext uri="{FF2B5EF4-FFF2-40B4-BE49-F238E27FC236}">
                <a16:creationId xmlns:a16="http://schemas.microsoft.com/office/drawing/2014/main" id="{280491A4-8019-3A0B-95F3-BF3CDA35CCC6}"/>
              </a:ext>
            </a:extLst>
          </p:cNvPr>
          <p:cNvSpPr txBox="1">
            <a:spLocks/>
          </p:cNvSpPr>
          <p:nvPr/>
        </p:nvSpPr>
        <p:spPr>
          <a:xfrm>
            <a:off x="352425" y="548771"/>
            <a:ext cx="9361487" cy="6075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B5F8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H</a:t>
            </a:r>
            <a:r>
              <a:rPr lang="en-BE"/>
              <a:t>ow do we vote?</a:t>
            </a:r>
            <a:endParaRPr lang="en-GB"/>
          </a:p>
        </p:txBody>
      </p:sp>
      <p:pic>
        <p:nvPicPr>
          <p:cNvPr id="9" name="Imagen 3" descr="Logo of the European Disability Forum">
            <a:extLst>
              <a:ext uri="{FF2B5EF4-FFF2-40B4-BE49-F238E27FC236}">
                <a16:creationId xmlns:a16="http://schemas.microsoft.com/office/drawing/2014/main" id="{947C0A86-4AD0-0AF3-B31A-640F6B619384}"/>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10" name="Picture 5" descr="Funded by the European Union logo">
            <a:extLst>
              <a:ext uri="{FF2B5EF4-FFF2-40B4-BE49-F238E27FC236}">
                <a16:creationId xmlns:a16="http://schemas.microsoft.com/office/drawing/2014/main" id="{1891CCE8-9528-508C-9AC8-C57B1B40CEE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3308637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D038CBB4-28B5-60E9-9A68-04162381CE61}"/>
              </a:ext>
            </a:extLst>
          </p:cNvPr>
          <p:cNvSpPr>
            <a:spLocks noGrp="1"/>
          </p:cNvSpPr>
          <p:nvPr>
            <p:ph idx="1"/>
          </p:nvPr>
        </p:nvSpPr>
        <p:spPr>
          <a:xfrm>
            <a:off x="6096000" y="2117032"/>
            <a:ext cx="5528708" cy="3273807"/>
          </a:xfrm>
        </p:spPr>
        <p:txBody>
          <a:bodyPr/>
          <a:lstStyle/>
          <a:p>
            <a:pPr marL="0" marR="0" lvl="0" indent="0" algn="l" defTabSz="914400" rtl="0" eaLnBrk="1" fontAlgn="auto" latinLnBrk="0" hangingPunct="1">
              <a:lnSpc>
                <a:spcPct val="150000"/>
              </a:lnSpc>
              <a:spcBef>
                <a:spcPts val="1000"/>
              </a:spcBef>
              <a:spcAft>
                <a:spcPts val="0"/>
              </a:spcAft>
              <a:buClrTx/>
              <a:buSzTx/>
              <a:buNone/>
              <a:tabLst/>
              <a:defRPr/>
            </a:pPr>
            <a:r>
              <a:rPr kumimoji="0" lang="en-GB"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Make sure you have!</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 device you can access your mails</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Internet Connection</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Access to your e-mails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 name="Marcador de contenido 2">
            <a:extLst>
              <a:ext uri="{FF2B5EF4-FFF2-40B4-BE49-F238E27FC236}">
                <a16:creationId xmlns:a16="http://schemas.microsoft.com/office/drawing/2014/main" id="{1F60CC2A-2F22-044B-778C-3B70539EA37C}"/>
              </a:ext>
            </a:extLst>
          </p:cNvPr>
          <p:cNvSpPr>
            <a:spLocks noGrp="1"/>
          </p:cNvSpPr>
          <p:nvPr>
            <p:ph idx="11"/>
          </p:nvPr>
        </p:nvSpPr>
        <p:spPr>
          <a:xfrm>
            <a:off x="592960" y="5565544"/>
            <a:ext cx="3475059" cy="584046"/>
          </a:xfrm>
        </p:spPr>
        <p:txBody>
          <a:bodyPr/>
          <a:lstStyle/>
          <a:p>
            <a:r>
              <a:rPr lang="en-GB"/>
              <a:t>Credit: Michael Chia</a:t>
            </a:r>
          </a:p>
        </p:txBody>
      </p:sp>
      <p:pic>
        <p:nvPicPr>
          <p:cNvPr id="8" name="Content Placeholder 7" descr="The voting system with candidates and the choice button.&#10;">
            <a:extLst>
              <a:ext uri="{FF2B5EF4-FFF2-40B4-BE49-F238E27FC236}">
                <a16:creationId xmlns:a16="http://schemas.microsoft.com/office/drawing/2014/main" id="{C3300863-FA12-75B7-4B89-61241A37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8412" y="2529840"/>
            <a:ext cx="5431302" cy="2179946"/>
          </a:xfrm>
          <a:prstGeom prst="rect">
            <a:avLst/>
          </a:prstGeom>
        </p:spPr>
      </p:pic>
      <p:sp>
        <p:nvSpPr>
          <p:cNvPr id="7" name="Marcador de contenido 1">
            <a:extLst>
              <a:ext uri="{FF2B5EF4-FFF2-40B4-BE49-F238E27FC236}">
                <a16:creationId xmlns:a16="http://schemas.microsoft.com/office/drawing/2014/main" id="{89BB96CB-8105-644B-C633-072065E4DF6C}"/>
              </a:ext>
            </a:extLst>
          </p:cNvPr>
          <p:cNvSpPr txBox="1">
            <a:spLocks/>
          </p:cNvSpPr>
          <p:nvPr/>
        </p:nvSpPr>
        <p:spPr>
          <a:xfrm>
            <a:off x="352425" y="548771"/>
            <a:ext cx="9361487" cy="6075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B5F8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BE"/>
              <a:t>What</a:t>
            </a:r>
            <a:r>
              <a:rPr lang="en-GB"/>
              <a:t> does the platform look like?</a:t>
            </a:r>
          </a:p>
        </p:txBody>
      </p:sp>
      <p:pic>
        <p:nvPicPr>
          <p:cNvPr id="9" name="Imagen 3" descr="Logo of the European Disability Forum">
            <a:extLst>
              <a:ext uri="{FF2B5EF4-FFF2-40B4-BE49-F238E27FC236}">
                <a16:creationId xmlns:a16="http://schemas.microsoft.com/office/drawing/2014/main" id="{FC7FA984-424D-0014-82F5-19A78229E3A7}"/>
              </a:ext>
            </a:extLst>
          </p:cNvPr>
          <p:cNvPicPr>
            <a:picLocks noChangeAspect="1"/>
          </p:cNvPicPr>
          <p:nvPr/>
        </p:nvPicPr>
        <p:blipFill>
          <a:blip r:embed="rId4"/>
          <a:stretch>
            <a:fillRect/>
          </a:stretch>
        </p:blipFill>
        <p:spPr>
          <a:xfrm>
            <a:off x="9139672" y="258747"/>
            <a:ext cx="958575" cy="1187568"/>
          </a:xfrm>
          <a:prstGeom prst="rect">
            <a:avLst/>
          </a:prstGeom>
        </p:spPr>
      </p:pic>
      <p:pic>
        <p:nvPicPr>
          <p:cNvPr id="10" name="Picture 5" descr="Funded by the European Union logo">
            <a:extLst>
              <a:ext uri="{FF2B5EF4-FFF2-40B4-BE49-F238E27FC236}">
                <a16:creationId xmlns:a16="http://schemas.microsoft.com/office/drawing/2014/main" id="{8FEBA45A-7471-03B7-3699-38017DB7ED3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3924969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9E769-C86B-D8E3-62E4-59981ADEB1F9}"/>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2CB2ABD-18C8-E535-5765-DD59BFCE16ED}"/>
              </a:ext>
            </a:extLst>
          </p:cNvPr>
          <p:cNvSpPr>
            <a:spLocks noGrp="1"/>
          </p:cNvSpPr>
          <p:nvPr>
            <p:ph sz="quarter" idx="11"/>
          </p:nvPr>
        </p:nvSpPr>
        <p:spPr/>
        <p:txBody>
          <a:bodyPr>
            <a:normAutofit lnSpcReduction="10000"/>
          </a:bodyPr>
          <a:lstStyle/>
          <a:p>
            <a:r>
              <a:rPr lang="en-GB" dirty="0"/>
              <a:t>We</a:t>
            </a:r>
            <a:r>
              <a:rPr lang="en-BE" dirty="0"/>
              <a:t> will</a:t>
            </a:r>
            <a:r>
              <a:rPr lang="en-GB" dirty="0"/>
              <a:t> elect </a:t>
            </a:r>
            <a:r>
              <a:rPr lang="en-BE" dirty="0"/>
              <a:t>candidates for all </a:t>
            </a:r>
            <a:r>
              <a:rPr lang="en-GB" dirty="0"/>
              <a:t>governing bodies</a:t>
            </a:r>
            <a:endParaRPr lang="en-BE" dirty="0"/>
          </a:p>
          <a:p>
            <a:endParaRPr lang="en-GB" sz="1400" dirty="0"/>
          </a:p>
          <a:p>
            <a:r>
              <a:rPr lang="en-BE" dirty="0"/>
              <a:t>Day 1 – </a:t>
            </a:r>
            <a:r>
              <a:rPr lang="en-GB" dirty="0"/>
              <a:t>we </a:t>
            </a:r>
            <a:r>
              <a:rPr lang="en-BE" dirty="0"/>
              <a:t>will </a:t>
            </a:r>
            <a:r>
              <a:rPr lang="en-GB" dirty="0"/>
              <a:t>elect</a:t>
            </a:r>
            <a:r>
              <a:rPr lang="en-BE" dirty="0"/>
              <a:t>:</a:t>
            </a:r>
          </a:p>
          <a:p>
            <a:pPr marL="1143000" lvl="1" indent="-457200">
              <a:buFont typeface="Arial" panose="020B0604020202020204" pitchFamily="34" charset="0"/>
              <a:buChar char="•"/>
            </a:pPr>
            <a:r>
              <a:rPr lang="en-BE" dirty="0"/>
              <a:t>the P</a:t>
            </a:r>
            <a:r>
              <a:rPr lang="en-GB" dirty="0"/>
              <a:t>resident</a:t>
            </a:r>
            <a:endParaRPr lang="en-BE" dirty="0"/>
          </a:p>
          <a:p>
            <a:pPr marL="1143000" lvl="1" indent="-457200">
              <a:buFont typeface="Arial" panose="020B0604020202020204" pitchFamily="34" charset="0"/>
              <a:buChar char="•"/>
            </a:pPr>
            <a:r>
              <a:rPr lang="en-BE" dirty="0"/>
              <a:t>the B</a:t>
            </a:r>
            <a:r>
              <a:rPr lang="en-GB" dirty="0" err="1"/>
              <a:t>oard</a:t>
            </a:r>
            <a:r>
              <a:rPr lang="en-BE" dirty="0"/>
              <a:t> Members</a:t>
            </a:r>
            <a:r>
              <a:rPr lang="en-GB" dirty="0"/>
              <a:t> </a:t>
            </a:r>
            <a:endParaRPr lang="en-BE" dirty="0"/>
          </a:p>
          <a:p>
            <a:pPr marL="1143000" lvl="1" indent="-457200">
              <a:buFont typeface="Arial" panose="020B0604020202020204" pitchFamily="34" charset="0"/>
              <a:buChar char="•"/>
            </a:pPr>
            <a:r>
              <a:rPr lang="en-GB" dirty="0"/>
              <a:t>Finance </a:t>
            </a:r>
            <a:r>
              <a:rPr lang="en-BE" dirty="0"/>
              <a:t>Committee Members</a:t>
            </a:r>
          </a:p>
          <a:p>
            <a:pPr marL="1143000" lvl="1" indent="-457200">
              <a:buFont typeface="Arial" panose="020B0604020202020204" pitchFamily="34" charset="0"/>
              <a:buChar char="•"/>
            </a:pPr>
            <a:r>
              <a:rPr lang="en-GB" dirty="0"/>
              <a:t>Membership</a:t>
            </a:r>
            <a:r>
              <a:rPr lang="en-BE" dirty="0"/>
              <a:t> and Credentials</a:t>
            </a:r>
            <a:r>
              <a:rPr lang="en-GB" dirty="0"/>
              <a:t> </a:t>
            </a:r>
            <a:r>
              <a:rPr lang="en-GB" dirty="0" err="1"/>
              <a:t>Committ</a:t>
            </a:r>
            <a:r>
              <a:rPr lang="en-BE" dirty="0"/>
              <a:t>e</a:t>
            </a:r>
            <a:r>
              <a:rPr lang="en-GB" dirty="0"/>
              <a:t>e</a:t>
            </a:r>
            <a:r>
              <a:rPr lang="en-BE" dirty="0"/>
              <a:t> Members</a:t>
            </a:r>
          </a:p>
          <a:p>
            <a:pPr marL="1143000" lvl="1" indent="-457200">
              <a:buFont typeface="Arial" panose="020B0604020202020204" pitchFamily="34" charset="0"/>
              <a:buChar char="•"/>
            </a:pPr>
            <a:endParaRPr lang="en-GB" dirty="0"/>
          </a:p>
          <a:p>
            <a:r>
              <a:rPr lang="en-BE" dirty="0"/>
              <a:t>Day 2 – </a:t>
            </a:r>
            <a:r>
              <a:rPr lang="en-GB" dirty="0"/>
              <a:t>the new </a:t>
            </a:r>
            <a:r>
              <a:rPr lang="en-BE" dirty="0"/>
              <a:t>B</a:t>
            </a:r>
            <a:r>
              <a:rPr lang="en-GB" dirty="0" err="1"/>
              <a:t>oard</a:t>
            </a:r>
            <a:r>
              <a:rPr lang="en-GB" dirty="0"/>
              <a:t> elects</a:t>
            </a:r>
            <a:r>
              <a:rPr lang="en-BE" dirty="0"/>
              <a:t>:</a:t>
            </a:r>
          </a:p>
          <a:p>
            <a:pPr marL="1143000" lvl="1" indent="-457200">
              <a:buFont typeface="Arial" panose="020B0604020202020204" pitchFamily="34" charset="0"/>
              <a:buChar char="•"/>
            </a:pPr>
            <a:r>
              <a:rPr lang="en-GB" dirty="0"/>
              <a:t>the Executive Committee</a:t>
            </a:r>
          </a:p>
        </p:txBody>
      </p:sp>
      <p:sp>
        <p:nvSpPr>
          <p:cNvPr id="8" name="Marcador de contenido 1">
            <a:extLst>
              <a:ext uri="{FF2B5EF4-FFF2-40B4-BE49-F238E27FC236}">
                <a16:creationId xmlns:a16="http://schemas.microsoft.com/office/drawing/2014/main" id="{FA16C53B-A21D-EB0C-1429-7D79FFC3CD59}"/>
              </a:ext>
            </a:extLst>
          </p:cNvPr>
          <p:cNvSpPr txBox="1">
            <a:spLocks/>
          </p:cNvSpPr>
          <p:nvPr/>
        </p:nvSpPr>
        <p:spPr>
          <a:xfrm>
            <a:off x="352425" y="548771"/>
            <a:ext cx="9361487" cy="6075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B5F8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S</a:t>
            </a:r>
            <a:r>
              <a:rPr lang="en-BE" err="1"/>
              <a:t>ummary</a:t>
            </a:r>
            <a:endParaRPr lang="en-GB"/>
          </a:p>
        </p:txBody>
      </p:sp>
      <p:pic>
        <p:nvPicPr>
          <p:cNvPr id="9" name="Imagen 3" descr="Logo of the European Disability Forum">
            <a:extLst>
              <a:ext uri="{FF2B5EF4-FFF2-40B4-BE49-F238E27FC236}">
                <a16:creationId xmlns:a16="http://schemas.microsoft.com/office/drawing/2014/main" id="{FE2806C5-6783-AA38-0EE9-024FB8505CD6}"/>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10" name="Picture 5" descr="Funded by the European Union logo">
            <a:extLst>
              <a:ext uri="{FF2B5EF4-FFF2-40B4-BE49-F238E27FC236}">
                <a16:creationId xmlns:a16="http://schemas.microsoft.com/office/drawing/2014/main" id="{27A30D97-6F72-2319-33A7-DE59D0064FF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3650992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C2E00-E94E-E2A5-BF04-0EF55CD268AB}"/>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81CC59-E2CD-21FA-98F8-BE07A439113B}"/>
              </a:ext>
            </a:extLst>
          </p:cNvPr>
          <p:cNvSpPr>
            <a:spLocks noGrp="1"/>
          </p:cNvSpPr>
          <p:nvPr>
            <p:ph sz="quarter" idx="11"/>
          </p:nvPr>
        </p:nvSpPr>
        <p:spPr>
          <a:xfrm>
            <a:off x="428625" y="1812867"/>
            <a:ext cx="11487150" cy="4567035"/>
          </a:xfrm>
        </p:spPr>
        <p:txBody>
          <a:bodyPr>
            <a:normAutofit/>
          </a:bodyPr>
          <a:lstStyle/>
          <a:p>
            <a:pPr marL="457200" indent="-457200">
              <a:buFont typeface="Arial" panose="020B0604020202020204" pitchFamily="34" charset="0"/>
              <a:buChar char="•"/>
            </a:pPr>
            <a:r>
              <a:rPr lang="en-GB"/>
              <a:t>Several elections are taking place and </a:t>
            </a:r>
            <a:endParaRPr lang="en-BE"/>
          </a:p>
          <a:p>
            <a:pPr marL="457200" indent="-457200">
              <a:buFont typeface="Arial" panose="020B0604020202020204" pitchFamily="34" charset="0"/>
              <a:buChar char="•"/>
            </a:pPr>
            <a:r>
              <a:rPr lang="en-BE"/>
              <a:t>For the Board, </a:t>
            </a:r>
            <a:r>
              <a:rPr lang="en-GB"/>
              <a:t>there are separate lists for each membership category</a:t>
            </a:r>
            <a:r>
              <a:rPr lang="en-BE"/>
              <a:t>. </a:t>
            </a:r>
            <a:endParaRPr lang="en-GB"/>
          </a:p>
          <a:p>
            <a:pPr marL="457200" indent="-457200">
              <a:buFont typeface="Arial" panose="020B0604020202020204" pitchFamily="34" charset="0"/>
              <a:buChar char="•"/>
            </a:pPr>
            <a:r>
              <a:rPr lang="en-GB"/>
              <a:t>The lists of candidates are on EDF website </a:t>
            </a:r>
            <a:r>
              <a:rPr lang="en-BE"/>
              <a:t>(</a:t>
            </a:r>
            <a:r>
              <a:rPr lang="en-GB"/>
              <a:t>accessible with credentials only</a:t>
            </a:r>
            <a:r>
              <a:rPr lang="en-BE"/>
              <a:t>)</a:t>
            </a:r>
            <a:r>
              <a:rPr lang="en-GB"/>
              <a:t>!</a:t>
            </a:r>
          </a:p>
          <a:p>
            <a:pPr marL="457200" indent="-457200">
              <a:buFont typeface="Arial" panose="020B0604020202020204" pitchFamily="34" charset="0"/>
              <a:buChar char="•"/>
            </a:pPr>
            <a:r>
              <a:rPr lang="en-GB"/>
              <a:t>We use an online web-based platform to vote. </a:t>
            </a:r>
            <a:endParaRPr lang="en-BE"/>
          </a:p>
          <a:p>
            <a:pPr marL="1143000" lvl="1" indent="-457200">
              <a:buFont typeface="Courier New" panose="02070309020205020404" pitchFamily="49" charset="0"/>
              <a:buChar char="o"/>
            </a:pPr>
            <a:r>
              <a:rPr lang="en-BE"/>
              <a:t>You will</a:t>
            </a:r>
            <a:r>
              <a:rPr lang="en-GB"/>
              <a:t> receive an e-mail for each election. </a:t>
            </a:r>
          </a:p>
        </p:txBody>
      </p:sp>
      <p:sp>
        <p:nvSpPr>
          <p:cNvPr id="8" name="Marcador de contenido 1">
            <a:extLst>
              <a:ext uri="{FF2B5EF4-FFF2-40B4-BE49-F238E27FC236}">
                <a16:creationId xmlns:a16="http://schemas.microsoft.com/office/drawing/2014/main" id="{64FBCBD9-FF2F-7DFD-A450-9B1F705586DD}"/>
              </a:ext>
            </a:extLst>
          </p:cNvPr>
          <p:cNvSpPr txBox="1">
            <a:spLocks/>
          </p:cNvSpPr>
          <p:nvPr/>
        </p:nvSpPr>
        <p:spPr>
          <a:xfrm>
            <a:off x="352425" y="548771"/>
            <a:ext cx="9361487" cy="6075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B5F8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100" b="1" kern="1200">
                <a:solidFill>
                  <a:srgbClr val="0B5F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S</a:t>
            </a:r>
            <a:r>
              <a:rPr lang="en-BE" err="1"/>
              <a:t>ummary</a:t>
            </a:r>
            <a:endParaRPr lang="en-GB"/>
          </a:p>
        </p:txBody>
      </p:sp>
      <p:pic>
        <p:nvPicPr>
          <p:cNvPr id="9" name="Imagen 3" descr="Logo of the European Disability Forum">
            <a:extLst>
              <a:ext uri="{FF2B5EF4-FFF2-40B4-BE49-F238E27FC236}">
                <a16:creationId xmlns:a16="http://schemas.microsoft.com/office/drawing/2014/main" id="{815330AB-4085-E222-EF0E-ED9FC2E7057F}"/>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10" name="Picture 5" descr="Funded by the European Union logo">
            <a:extLst>
              <a:ext uri="{FF2B5EF4-FFF2-40B4-BE49-F238E27FC236}">
                <a16:creationId xmlns:a16="http://schemas.microsoft.com/office/drawing/2014/main" id="{82BDF53E-8EA6-B5CF-FA6A-D2CCEC833C4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68867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2B547-A181-5FA5-6887-70EFC5EE58A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14CA60-8475-4B03-A145-44371ACF224C}"/>
              </a:ext>
            </a:extLst>
          </p:cNvPr>
          <p:cNvSpPr>
            <a:spLocks noGrp="1"/>
          </p:cNvSpPr>
          <p:nvPr>
            <p:ph sz="quarter" idx="10"/>
          </p:nvPr>
        </p:nvSpPr>
        <p:spPr/>
        <p:txBody>
          <a:bodyPr/>
          <a:lstStyle/>
          <a:p>
            <a:pPr>
              <a:lnSpc>
                <a:spcPct val="100000"/>
              </a:lnSpc>
            </a:pPr>
            <a:r>
              <a:rPr lang="en-GB" sz="4400"/>
              <a:t>Do you have any Questions?</a:t>
            </a:r>
          </a:p>
        </p:txBody>
      </p:sp>
      <p:pic>
        <p:nvPicPr>
          <p:cNvPr id="5" name="Imagen 3" descr="Logo of the European Disability Forum">
            <a:extLst>
              <a:ext uri="{FF2B5EF4-FFF2-40B4-BE49-F238E27FC236}">
                <a16:creationId xmlns:a16="http://schemas.microsoft.com/office/drawing/2014/main" id="{25A43880-CE24-E4C8-F220-80D10E812756}"/>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6" name="Picture 5" descr="Funded by the European Union logo">
            <a:extLst>
              <a:ext uri="{FF2B5EF4-FFF2-40B4-BE49-F238E27FC236}">
                <a16:creationId xmlns:a16="http://schemas.microsoft.com/office/drawing/2014/main" id="{8DAED21B-83E1-2CEF-A55B-ADC186E1810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2133179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EB44945-862D-8ABD-6EAC-F96E33BA352F}"/>
              </a:ext>
            </a:extLst>
          </p:cNvPr>
          <p:cNvSpPr>
            <a:spLocks noGrp="1"/>
          </p:cNvSpPr>
          <p:nvPr>
            <p:ph type="body" sz="quarter" idx="10"/>
          </p:nvPr>
        </p:nvSpPr>
        <p:spPr>
          <a:xfrm>
            <a:off x="2514600" y="3079843"/>
            <a:ext cx="6858000" cy="806356"/>
          </a:xfrm>
        </p:spPr>
        <p:txBody>
          <a:bodyPr/>
          <a:lstStyle/>
          <a:p>
            <a:r>
              <a:rPr lang="en-GB"/>
              <a:t>Thank you!</a:t>
            </a:r>
          </a:p>
        </p:txBody>
      </p:sp>
      <p:sp>
        <p:nvSpPr>
          <p:cNvPr id="4" name="Marcador de texto 3">
            <a:extLst>
              <a:ext uri="{FF2B5EF4-FFF2-40B4-BE49-F238E27FC236}">
                <a16:creationId xmlns:a16="http://schemas.microsoft.com/office/drawing/2014/main" id="{56951742-B41D-7F00-180A-979E48292936}"/>
              </a:ext>
            </a:extLst>
          </p:cNvPr>
          <p:cNvSpPr>
            <a:spLocks noGrp="1"/>
          </p:cNvSpPr>
          <p:nvPr>
            <p:ph type="body" sz="quarter" idx="12"/>
          </p:nvPr>
        </p:nvSpPr>
        <p:spPr>
          <a:xfrm>
            <a:off x="2514600" y="3950193"/>
            <a:ext cx="6858000" cy="170728"/>
          </a:xfrm>
        </p:spPr>
        <p:txBody>
          <a:bodyPr/>
          <a:lstStyle/>
          <a:p>
            <a:r>
              <a:rPr lang="en-GB"/>
              <a:t>Special thanks to those who supported during and before this event!</a:t>
            </a:r>
          </a:p>
        </p:txBody>
      </p:sp>
      <p:pic>
        <p:nvPicPr>
          <p:cNvPr id="3" name="Picture 5" descr="Funded by the European Union logo">
            <a:extLst>
              <a:ext uri="{FF2B5EF4-FFF2-40B4-BE49-F238E27FC236}">
                <a16:creationId xmlns:a16="http://schemas.microsoft.com/office/drawing/2014/main" id="{6B2A52E5-4725-1BF1-69C1-EB8AAA8A3E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8287" y="5317626"/>
            <a:ext cx="629408" cy="637838"/>
          </a:xfrm>
          <a:prstGeom prst="rect">
            <a:avLst/>
          </a:prstGeom>
          <a:noFill/>
          <a:ln>
            <a:noFill/>
          </a:ln>
        </p:spPr>
      </p:pic>
      <p:sp>
        <p:nvSpPr>
          <p:cNvPr id="5" name="Marcador de texto 3">
            <a:extLst>
              <a:ext uri="{FF2B5EF4-FFF2-40B4-BE49-F238E27FC236}">
                <a16:creationId xmlns:a16="http://schemas.microsoft.com/office/drawing/2014/main" id="{FA527B52-21C3-BAB2-8938-846999517780}"/>
              </a:ext>
            </a:extLst>
          </p:cNvPr>
          <p:cNvSpPr txBox="1">
            <a:spLocks/>
          </p:cNvSpPr>
          <p:nvPr/>
        </p:nvSpPr>
        <p:spPr>
          <a:xfrm>
            <a:off x="1944666" y="5220758"/>
            <a:ext cx="6123214" cy="860956"/>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200"/>
              <a:t>Funded by the European Union. Views and opinions expressed are however those of the author(s) only and do not necessarily reflect those of the European Union or the European Commission. Neither the European Union nor the granting authority can be held responsible for them.</a:t>
            </a:r>
          </a:p>
        </p:txBody>
      </p:sp>
      <p:pic>
        <p:nvPicPr>
          <p:cNvPr id="9" name="Imagen 8" descr="Logo of the European Disability Forum">
            <a:extLst>
              <a:ext uri="{FF2B5EF4-FFF2-40B4-BE49-F238E27FC236}">
                <a16:creationId xmlns:a16="http://schemas.microsoft.com/office/drawing/2014/main" id="{5D144DCC-39B1-51B0-40B2-E1260738A076}"/>
              </a:ext>
            </a:extLst>
          </p:cNvPr>
          <p:cNvPicPr>
            <a:picLocks noChangeAspect="1"/>
          </p:cNvPicPr>
          <p:nvPr/>
        </p:nvPicPr>
        <p:blipFill>
          <a:blip r:embed="rId4"/>
          <a:stretch>
            <a:fillRect/>
          </a:stretch>
        </p:blipFill>
        <p:spPr>
          <a:xfrm>
            <a:off x="5477414" y="1417605"/>
            <a:ext cx="1237172" cy="1532718"/>
          </a:xfrm>
          <a:prstGeom prst="rect">
            <a:avLst/>
          </a:prstGeom>
        </p:spPr>
      </p:pic>
    </p:spTree>
    <p:extLst>
      <p:ext uri="{BB962C8B-B14F-4D97-AF65-F5344CB8AC3E}">
        <p14:creationId xmlns:p14="http://schemas.microsoft.com/office/powerpoint/2010/main" val="296702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CB8B5-8C70-836B-5D9F-B02ADF629D4A}"/>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EA384C8-B623-869C-1F06-1EE87D3B1F3F}"/>
              </a:ext>
            </a:extLst>
          </p:cNvPr>
          <p:cNvSpPr>
            <a:spLocks noGrp="1"/>
          </p:cNvSpPr>
          <p:nvPr>
            <p:ph sz="quarter" idx="10"/>
          </p:nvPr>
        </p:nvSpPr>
        <p:spPr>
          <a:xfrm>
            <a:off x="352425" y="548771"/>
            <a:ext cx="9361487" cy="607519"/>
          </a:xfrm>
        </p:spPr>
        <p:txBody>
          <a:bodyPr/>
          <a:lstStyle/>
          <a:p>
            <a:pPr>
              <a:lnSpc>
                <a:spcPct val="100000"/>
              </a:lnSpc>
            </a:pPr>
            <a:r>
              <a:rPr lang="en-GB"/>
              <a:t>A</a:t>
            </a:r>
            <a:r>
              <a:rPr lang="en-BE" err="1"/>
              <a:t>genda</a:t>
            </a:r>
            <a:endParaRPr lang="en-GB"/>
          </a:p>
        </p:txBody>
      </p:sp>
      <p:pic>
        <p:nvPicPr>
          <p:cNvPr id="4" name="Imagen 3" descr="Logo of the European Disability Forum">
            <a:extLst>
              <a:ext uri="{FF2B5EF4-FFF2-40B4-BE49-F238E27FC236}">
                <a16:creationId xmlns:a16="http://schemas.microsoft.com/office/drawing/2014/main" id="{68827C6D-F4C1-7CD4-C1C9-9B285C1830F4}"/>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5" name="Picture 5" descr="Funded by the European Union logo">
            <a:extLst>
              <a:ext uri="{FF2B5EF4-FFF2-40B4-BE49-F238E27FC236}">
                <a16:creationId xmlns:a16="http://schemas.microsoft.com/office/drawing/2014/main" id="{B31E1815-A1E1-8764-DE1F-20AC4563E3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
        <p:nvSpPr>
          <p:cNvPr id="8" name="Content Placeholder 2">
            <a:extLst>
              <a:ext uri="{FF2B5EF4-FFF2-40B4-BE49-F238E27FC236}">
                <a16:creationId xmlns:a16="http://schemas.microsoft.com/office/drawing/2014/main" id="{9F0F28D4-819C-EE50-4AFB-93556A29A6AC}"/>
              </a:ext>
            </a:extLst>
          </p:cNvPr>
          <p:cNvSpPr txBox="1">
            <a:spLocks/>
          </p:cNvSpPr>
          <p:nvPr/>
        </p:nvSpPr>
        <p:spPr>
          <a:xfrm>
            <a:off x="605727" y="2434732"/>
            <a:ext cx="10596128" cy="884766"/>
          </a:xfrm>
          <a:prstGeom prst="rect">
            <a:avLst/>
          </a:prstGeom>
          <a:solidFill>
            <a:srgbClr val="0B5F8E"/>
          </a:solidFill>
          <a:ln>
            <a:solidFill>
              <a:srgbClr val="0B5F8E"/>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chemeClr val="bg1"/>
                </a:solidFill>
                <a:ea typeface="Calibri" panose="020F0502020204030204" pitchFamily="34" charset="0"/>
                <a:cs typeface="Times New Roman" panose="02020603050405020304" pitchFamily="18" charset="0"/>
              </a:rPr>
              <a:t>15:00 – 15:05</a:t>
            </a:r>
            <a:r>
              <a:rPr lang="en-GB">
                <a:solidFill>
                  <a:schemeClr val="bg1"/>
                </a:solidFill>
                <a:ea typeface="Calibri" panose="020F0502020204030204" pitchFamily="34" charset="0"/>
                <a:cs typeface="Times New Roman" panose="02020603050405020304" pitchFamily="18" charset="0"/>
              </a:rPr>
              <a:t> Welcome and housekeeping rules by Catherine </a:t>
            </a:r>
            <a:r>
              <a:rPr lang="en-BE">
                <a:solidFill>
                  <a:schemeClr val="bg1"/>
                </a:solidFill>
                <a:ea typeface="Calibri" panose="020F0502020204030204" pitchFamily="34" charset="0"/>
                <a:cs typeface="Times New Roman" panose="02020603050405020304" pitchFamily="18" charset="0"/>
              </a:rPr>
              <a:t>			     </a:t>
            </a:r>
            <a:r>
              <a:rPr lang="en-GB">
                <a:solidFill>
                  <a:schemeClr val="bg1"/>
                </a:solidFill>
                <a:ea typeface="Calibri" panose="020F0502020204030204" pitchFamily="34" charset="0"/>
                <a:cs typeface="Times New Roman" panose="02020603050405020304" pitchFamily="18" charset="0"/>
              </a:rPr>
              <a:t>Naughton</a:t>
            </a:r>
          </a:p>
        </p:txBody>
      </p:sp>
      <p:sp>
        <p:nvSpPr>
          <p:cNvPr id="9" name="Content Placeholder 4">
            <a:extLst>
              <a:ext uri="{FF2B5EF4-FFF2-40B4-BE49-F238E27FC236}">
                <a16:creationId xmlns:a16="http://schemas.microsoft.com/office/drawing/2014/main" id="{53EF32D4-453F-C288-4C29-7E3C5CBF4E75}"/>
              </a:ext>
            </a:extLst>
          </p:cNvPr>
          <p:cNvSpPr txBox="1">
            <a:spLocks/>
          </p:cNvSpPr>
          <p:nvPr/>
        </p:nvSpPr>
        <p:spPr>
          <a:xfrm>
            <a:off x="616726" y="3580578"/>
            <a:ext cx="10585128" cy="497152"/>
          </a:xfrm>
          <a:prstGeom prst="rect">
            <a:avLst/>
          </a:prstGeom>
          <a:solidFill>
            <a:srgbClr val="0B5F8E"/>
          </a:solidFill>
          <a:ln>
            <a:solidFill>
              <a:srgbClr val="0B5F8E"/>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chemeClr val="bg1"/>
                </a:solidFill>
                <a:ea typeface="Calibri" panose="020F0502020204030204" pitchFamily="34" charset="0"/>
                <a:cs typeface="Times New Roman" panose="02020603050405020304" pitchFamily="18" charset="0"/>
              </a:rPr>
              <a:t>15:05 – 15:10</a:t>
            </a:r>
            <a:r>
              <a:rPr lang="en-GB">
                <a:solidFill>
                  <a:schemeClr val="bg1"/>
                </a:solidFill>
                <a:ea typeface="Calibri" panose="020F0502020204030204" pitchFamily="34" charset="0"/>
                <a:cs typeface="Times New Roman" panose="02020603050405020304" pitchFamily="18" charset="0"/>
              </a:rPr>
              <a:t> Summary of meeting venue by Mary Peterson</a:t>
            </a:r>
          </a:p>
        </p:txBody>
      </p:sp>
      <p:sp>
        <p:nvSpPr>
          <p:cNvPr id="10" name="Content Placeholder 5">
            <a:extLst>
              <a:ext uri="{FF2B5EF4-FFF2-40B4-BE49-F238E27FC236}">
                <a16:creationId xmlns:a16="http://schemas.microsoft.com/office/drawing/2014/main" id="{777906A0-4FF8-FCA5-A1CE-77BAB7A2DE65}"/>
              </a:ext>
            </a:extLst>
          </p:cNvPr>
          <p:cNvSpPr txBox="1">
            <a:spLocks/>
          </p:cNvSpPr>
          <p:nvPr/>
        </p:nvSpPr>
        <p:spPr>
          <a:xfrm>
            <a:off x="616726" y="4310911"/>
            <a:ext cx="10585129" cy="817537"/>
          </a:xfrm>
          <a:prstGeom prst="rect">
            <a:avLst/>
          </a:prstGeom>
          <a:solidFill>
            <a:srgbClr val="0B5F8E"/>
          </a:solidFill>
          <a:ln>
            <a:solidFill>
              <a:srgbClr val="0B5F8E"/>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chemeClr val="bg1"/>
                </a:solidFill>
                <a:ea typeface="Calibri" panose="020F0502020204030204" pitchFamily="34" charset="0"/>
                <a:cs typeface="Times New Roman" panose="02020603050405020304" pitchFamily="18" charset="0"/>
              </a:rPr>
              <a:t>15:10 – 15:30</a:t>
            </a:r>
            <a:r>
              <a:rPr lang="en-GB">
                <a:solidFill>
                  <a:schemeClr val="bg1"/>
                </a:solidFill>
                <a:ea typeface="Calibri" panose="020F0502020204030204" pitchFamily="34" charset="0"/>
                <a:cs typeface="Times New Roman" panose="02020603050405020304" pitchFamily="18" charset="0"/>
              </a:rPr>
              <a:t> General Assembly on our website</a:t>
            </a:r>
            <a:r>
              <a:rPr lang="en-BE">
                <a:solidFill>
                  <a:schemeClr val="bg1"/>
                </a:solidFill>
                <a:ea typeface="Calibri" panose="020F0502020204030204" pitchFamily="34" charset="0"/>
                <a:cs typeface="Times New Roman" panose="02020603050405020304" pitchFamily="18" charset="0"/>
              </a:rPr>
              <a:t>:</a:t>
            </a:r>
            <a:r>
              <a:rPr lang="en-GB">
                <a:solidFill>
                  <a:schemeClr val="bg1"/>
                </a:solidFill>
                <a:ea typeface="Calibri" panose="020F0502020204030204" pitchFamily="34" charset="0"/>
                <a:cs typeface="Times New Roman" panose="02020603050405020304" pitchFamily="18" charset="0"/>
              </a:rPr>
              <a:t> how can I find </a:t>
            </a:r>
            <a:r>
              <a:rPr lang="en-BE">
                <a:solidFill>
                  <a:schemeClr val="bg1"/>
                </a:solidFill>
                <a:ea typeface="Calibri" panose="020F0502020204030204" pitchFamily="34" charset="0"/>
                <a:cs typeface="Times New Roman" panose="02020603050405020304" pitchFamily="18" charset="0"/>
              </a:rPr>
              <a:t>		     </a:t>
            </a:r>
            <a:r>
              <a:rPr lang="en-GB">
                <a:solidFill>
                  <a:schemeClr val="bg1"/>
                </a:solidFill>
                <a:ea typeface="Calibri" panose="020F0502020204030204" pitchFamily="34" charset="0"/>
                <a:cs typeface="Times New Roman" panose="02020603050405020304" pitchFamily="18" charset="0"/>
              </a:rPr>
              <a:t>information? By Mary Peterson and Loredana Dicsi</a:t>
            </a:r>
            <a:endParaRPr lang="en-GB">
              <a:solidFill>
                <a:schemeClr val="bg1"/>
              </a:solidFill>
            </a:endParaRPr>
          </a:p>
        </p:txBody>
      </p:sp>
      <p:sp>
        <p:nvSpPr>
          <p:cNvPr id="11" name="TextBox 10">
            <a:extLst>
              <a:ext uri="{FF2B5EF4-FFF2-40B4-BE49-F238E27FC236}">
                <a16:creationId xmlns:a16="http://schemas.microsoft.com/office/drawing/2014/main" id="{69679C61-17DC-A907-5C50-C7C3CC579D81}"/>
              </a:ext>
            </a:extLst>
          </p:cNvPr>
          <p:cNvSpPr txBox="1"/>
          <p:nvPr/>
        </p:nvSpPr>
        <p:spPr>
          <a:xfrm>
            <a:off x="616726" y="5361629"/>
            <a:ext cx="10585129" cy="545727"/>
          </a:xfrm>
          <a:prstGeom prst="rect">
            <a:avLst/>
          </a:prstGeom>
          <a:solidFill>
            <a:srgbClr val="0B5F8E"/>
          </a:solidFill>
        </p:spPr>
        <p:txBody>
          <a:bodyPr wrap="square">
            <a:spAutoFit/>
          </a:bodyPr>
          <a:lstStyle/>
          <a:p>
            <a:pPr>
              <a:lnSpc>
                <a:spcPct val="115000"/>
              </a:lnSpc>
              <a:spcAft>
                <a:spcPts val="1000"/>
              </a:spcAft>
            </a:pPr>
            <a:r>
              <a:rPr lang="en-GB" sz="28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15:30 – 15:40</a:t>
            </a:r>
            <a:r>
              <a:rPr lang="en-GB" sz="28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Questions and Answers</a:t>
            </a:r>
          </a:p>
        </p:txBody>
      </p:sp>
    </p:spTree>
    <p:extLst>
      <p:ext uri="{BB962C8B-B14F-4D97-AF65-F5344CB8AC3E}">
        <p14:creationId xmlns:p14="http://schemas.microsoft.com/office/powerpoint/2010/main" val="390282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B6810-866B-BB5A-088E-E8A37EA263CD}"/>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481E97A-B71E-03A4-1DAB-7314D3870167}"/>
              </a:ext>
            </a:extLst>
          </p:cNvPr>
          <p:cNvSpPr>
            <a:spLocks noGrp="1"/>
          </p:cNvSpPr>
          <p:nvPr>
            <p:ph sz="quarter" idx="10"/>
          </p:nvPr>
        </p:nvSpPr>
        <p:spPr>
          <a:xfrm>
            <a:off x="352425" y="548771"/>
            <a:ext cx="9361487" cy="607519"/>
          </a:xfrm>
        </p:spPr>
        <p:txBody>
          <a:bodyPr/>
          <a:lstStyle/>
          <a:p>
            <a:pPr>
              <a:lnSpc>
                <a:spcPct val="100000"/>
              </a:lnSpc>
            </a:pPr>
            <a:r>
              <a:rPr lang="en-GB"/>
              <a:t>A</a:t>
            </a:r>
            <a:r>
              <a:rPr lang="en-BE" err="1"/>
              <a:t>genda</a:t>
            </a:r>
            <a:endParaRPr lang="en-GB"/>
          </a:p>
        </p:txBody>
      </p:sp>
      <p:pic>
        <p:nvPicPr>
          <p:cNvPr id="4" name="Imagen 3" descr="Logo of the European Disability Forum">
            <a:extLst>
              <a:ext uri="{FF2B5EF4-FFF2-40B4-BE49-F238E27FC236}">
                <a16:creationId xmlns:a16="http://schemas.microsoft.com/office/drawing/2014/main" id="{2E6B2ACC-4161-D6A0-0A84-A77AFB6E706A}"/>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5" name="Picture 5" descr="Funded by the European Union logo">
            <a:extLst>
              <a:ext uri="{FF2B5EF4-FFF2-40B4-BE49-F238E27FC236}">
                <a16:creationId xmlns:a16="http://schemas.microsoft.com/office/drawing/2014/main" id="{35F314F0-7C73-6573-D331-3FE0480484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
        <p:nvSpPr>
          <p:cNvPr id="3" name="Content Placeholder 2">
            <a:extLst>
              <a:ext uri="{FF2B5EF4-FFF2-40B4-BE49-F238E27FC236}">
                <a16:creationId xmlns:a16="http://schemas.microsoft.com/office/drawing/2014/main" id="{00FD04B4-B039-EC60-52B0-E0ACEA2A4E43}"/>
              </a:ext>
            </a:extLst>
          </p:cNvPr>
          <p:cNvSpPr txBox="1">
            <a:spLocks/>
          </p:cNvSpPr>
          <p:nvPr/>
        </p:nvSpPr>
        <p:spPr>
          <a:xfrm>
            <a:off x="605727" y="2435025"/>
            <a:ext cx="10596127" cy="940409"/>
          </a:xfrm>
          <a:prstGeom prst="rect">
            <a:avLst/>
          </a:prstGeom>
          <a:solidFill>
            <a:srgbClr val="0B5F8E"/>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chemeClr val="bg1"/>
                </a:solidFill>
                <a:ea typeface="Calibri" panose="020F0502020204030204" pitchFamily="34" charset="0"/>
                <a:cs typeface="Times New Roman" panose="02020603050405020304" pitchFamily="18" charset="0"/>
              </a:rPr>
              <a:t>15:40 – 16:00</a:t>
            </a:r>
            <a:r>
              <a:rPr lang="en-GB">
                <a:solidFill>
                  <a:schemeClr val="bg1"/>
                </a:solidFill>
                <a:ea typeface="Calibri" panose="020F0502020204030204" pitchFamily="34" charset="0"/>
                <a:cs typeface="Times New Roman" panose="02020603050405020304" pitchFamily="18" charset="0"/>
              </a:rPr>
              <a:t> Elections – Whom do we elect? Who are the candidates and how can I learn them?  Loredana Dicsi</a:t>
            </a:r>
          </a:p>
          <a:p>
            <a:endParaRPr lang="en-GB">
              <a:solidFill>
                <a:schemeClr val="bg1"/>
              </a:solidFill>
            </a:endParaRPr>
          </a:p>
        </p:txBody>
      </p:sp>
      <p:sp>
        <p:nvSpPr>
          <p:cNvPr id="6" name="Content Placeholder 4">
            <a:extLst>
              <a:ext uri="{FF2B5EF4-FFF2-40B4-BE49-F238E27FC236}">
                <a16:creationId xmlns:a16="http://schemas.microsoft.com/office/drawing/2014/main" id="{27E060D5-DEB5-D7F5-C1E1-B05172A8651D}"/>
              </a:ext>
            </a:extLst>
          </p:cNvPr>
          <p:cNvSpPr txBox="1">
            <a:spLocks/>
          </p:cNvSpPr>
          <p:nvPr/>
        </p:nvSpPr>
        <p:spPr>
          <a:xfrm>
            <a:off x="614292" y="4263477"/>
            <a:ext cx="10593061" cy="865727"/>
          </a:xfrm>
          <a:prstGeom prst="rect">
            <a:avLst/>
          </a:prstGeom>
          <a:solidFill>
            <a:srgbClr val="0B5F8E"/>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ea typeface="Calibri" panose="020F0502020204030204" pitchFamily="34" charset="0"/>
                <a:cs typeface="Times New Roman" panose="02020603050405020304" pitchFamily="18" charset="0"/>
              </a:rPr>
              <a:t>16:</a:t>
            </a:r>
            <a:r>
              <a:rPr lang="en-BE" b="1" dirty="0">
                <a:solidFill>
                  <a:schemeClr val="bg1"/>
                </a:solidFill>
                <a:ea typeface="Calibri" panose="020F0502020204030204" pitchFamily="34" charset="0"/>
                <a:cs typeface="Times New Roman" panose="02020603050405020304" pitchFamily="18" charset="0"/>
              </a:rPr>
              <a:t>1</a:t>
            </a:r>
            <a:r>
              <a:rPr lang="en-GB" b="1" dirty="0">
                <a:solidFill>
                  <a:schemeClr val="bg1"/>
                </a:solidFill>
                <a:ea typeface="Calibri" panose="020F0502020204030204" pitchFamily="34" charset="0"/>
                <a:cs typeface="Times New Roman" panose="02020603050405020304" pitchFamily="18" charset="0"/>
              </a:rPr>
              <a:t>0 – 16:</a:t>
            </a:r>
            <a:r>
              <a:rPr lang="en-BE" b="1" dirty="0">
                <a:solidFill>
                  <a:schemeClr val="bg1"/>
                </a:solidFill>
                <a:ea typeface="Calibri" panose="020F0502020204030204" pitchFamily="34" charset="0"/>
                <a:cs typeface="Times New Roman" panose="02020603050405020304" pitchFamily="18" charset="0"/>
              </a:rPr>
              <a:t>3</a:t>
            </a:r>
            <a:r>
              <a:rPr lang="en-GB" b="1" dirty="0">
                <a:solidFill>
                  <a:schemeClr val="bg1"/>
                </a:solidFill>
                <a:ea typeface="Calibri" panose="020F0502020204030204" pitchFamily="34" charset="0"/>
                <a:cs typeface="Times New Roman" panose="02020603050405020304" pitchFamily="18" charset="0"/>
              </a:rPr>
              <a:t>0</a:t>
            </a:r>
            <a:r>
              <a:rPr lang="en-GB" dirty="0">
                <a:solidFill>
                  <a:schemeClr val="bg1"/>
                </a:solidFill>
                <a:ea typeface="Calibri" panose="020F0502020204030204" pitchFamily="34" charset="0"/>
                <a:cs typeface="Times New Roman" panose="02020603050405020304" pitchFamily="18" charset="0"/>
              </a:rPr>
              <a:t> The electronic system – What is it and how does it work? By Loredana Dicsi</a:t>
            </a:r>
          </a:p>
        </p:txBody>
      </p:sp>
      <p:sp>
        <p:nvSpPr>
          <p:cNvPr id="12" name="Content Placeholder 7">
            <a:extLst>
              <a:ext uri="{FF2B5EF4-FFF2-40B4-BE49-F238E27FC236}">
                <a16:creationId xmlns:a16="http://schemas.microsoft.com/office/drawing/2014/main" id="{10D6877B-38C6-AB06-C60A-022ADEC40032}"/>
              </a:ext>
            </a:extLst>
          </p:cNvPr>
          <p:cNvSpPr txBox="1">
            <a:spLocks/>
          </p:cNvSpPr>
          <p:nvPr/>
        </p:nvSpPr>
        <p:spPr>
          <a:xfrm>
            <a:off x="616725" y="5297400"/>
            <a:ext cx="10585129" cy="504806"/>
          </a:xfrm>
          <a:prstGeom prst="rect">
            <a:avLst/>
          </a:prstGeom>
          <a:solidFill>
            <a:srgbClr val="0B5F8E"/>
          </a:solidFill>
          <a:ln>
            <a:solidFill>
              <a:srgbClr val="0B5F8E"/>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prstClr val="white"/>
                </a:solidFill>
                <a:latin typeface="Arial" panose="020B0604020202020204" pitchFamily="34" charset="0"/>
                <a:ea typeface="Calibri" panose="020F0502020204030204" pitchFamily="34" charset="0"/>
                <a:cs typeface="Times New Roman" panose="02020603050405020304" pitchFamily="18" charset="0"/>
              </a:rPr>
              <a:t>16:30 – 16:45 Questions and answers</a:t>
            </a:r>
            <a:endParaRPr lang="en-GB"/>
          </a:p>
        </p:txBody>
      </p:sp>
      <p:sp>
        <p:nvSpPr>
          <p:cNvPr id="9" name="Content Placeholder 7">
            <a:extLst>
              <a:ext uri="{FF2B5EF4-FFF2-40B4-BE49-F238E27FC236}">
                <a16:creationId xmlns:a16="http://schemas.microsoft.com/office/drawing/2014/main" id="{1C31DBB6-B7E4-C06B-A63F-446756405E09}"/>
              </a:ext>
            </a:extLst>
          </p:cNvPr>
          <p:cNvSpPr txBox="1">
            <a:spLocks/>
          </p:cNvSpPr>
          <p:nvPr/>
        </p:nvSpPr>
        <p:spPr>
          <a:xfrm>
            <a:off x="618257" y="3543630"/>
            <a:ext cx="10585129" cy="504806"/>
          </a:xfrm>
          <a:prstGeom prst="rect">
            <a:avLst/>
          </a:prstGeom>
          <a:solidFill>
            <a:srgbClr val="0B5F8E"/>
          </a:solidFill>
          <a:ln>
            <a:solidFill>
              <a:srgbClr val="0B5F8E"/>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prstClr val="white"/>
                </a:solidFill>
                <a:latin typeface="Arial" panose="020B0604020202020204" pitchFamily="34" charset="0"/>
                <a:ea typeface="Calibri" panose="020F0502020204030204" pitchFamily="34" charset="0"/>
                <a:cs typeface="Times New Roman" panose="02020603050405020304" pitchFamily="18" charset="0"/>
              </a:rPr>
              <a:t>16:</a:t>
            </a:r>
            <a:r>
              <a:rPr lang="en-BE" b="1" dirty="0">
                <a:solidFill>
                  <a:prstClr val="white"/>
                </a:solidFill>
                <a:latin typeface="Arial" panose="020B0604020202020204" pitchFamily="34" charset="0"/>
                <a:ea typeface="Calibri" panose="020F0502020204030204" pitchFamily="34" charset="0"/>
                <a:cs typeface="Times New Roman" panose="02020603050405020304" pitchFamily="18" charset="0"/>
              </a:rPr>
              <a:t>0</a:t>
            </a:r>
            <a:r>
              <a:rPr lang="en-GB" b="1" dirty="0">
                <a:solidFill>
                  <a:prstClr val="white"/>
                </a:solidFill>
                <a:latin typeface="Arial" panose="020B0604020202020204" pitchFamily="34" charset="0"/>
                <a:ea typeface="Calibri" panose="020F0502020204030204" pitchFamily="34" charset="0"/>
                <a:cs typeface="Times New Roman" panose="02020603050405020304" pitchFamily="18" charset="0"/>
              </a:rPr>
              <a:t>0 – 16:</a:t>
            </a:r>
            <a:r>
              <a:rPr lang="en-BE" b="1" dirty="0">
                <a:solidFill>
                  <a:prstClr val="white"/>
                </a:solidFill>
                <a:latin typeface="Arial" panose="020B0604020202020204" pitchFamily="34" charset="0"/>
                <a:ea typeface="Calibri" panose="020F0502020204030204" pitchFamily="34" charset="0"/>
                <a:cs typeface="Times New Roman" panose="02020603050405020304" pitchFamily="18" charset="0"/>
              </a:rPr>
              <a:t>10</a:t>
            </a:r>
            <a:r>
              <a:rPr lang="en-GB" b="1" dirty="0">
                <a:solidFill>
                  <a:prstClr val="white"/>
                </a:solidFill>
                <a:latin typeface="Arial" panose="020B0604020202020204" pitchFamily="34" charset="0"/>
                <a:ea typeface="Calibri" panose="020F0502020204030204" pitchFamily="34" charset="0"/>
                <a:cs typeface="Times New Roman" panose="02020603050405020304" pitchFamily="18" charset="0"/>
              </a:rPr>
              <a:t> </a:t>
            </a:r>
            <a:r>
              <a:rPr lang="en-BE" b="1" dirty="0">
                <a:solidFill>
                  <a:prstClr val="white"/>
                </a:solidFill>
                <a:latin typeface="Arial" panose="020B0604020202020204" pitchFamily="34" charset="0"/>
                <a:ea typeface="Calibri" panose="020F0502020204030204" pitchFamily="34" charset="0"/>
                <a:cs typeface="Times New Roman" panose="02020603050405020304" pitchFamily="18" charset="0"/>
              </a:rPr>
              <a:t>Break</a:t>
            </a:r>
            <a:endParaRPr lang="en-GB" dirty="0"/>
          </a:p>
        </p:txBody>
      </p:sp>
    </p:spTree>
    <p:extLst>
      <p:ext uri="{BB962C8B-B14F-4D97-AF65-F5344CB8AC3E}">
        <p14:creationId xmlns:p14="http://schemas.microsoft.com/office/powerpoint/2010/main" val="274887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F0E115-033B-105D-BDF8-BB7E08070C33}"/>
              </a:ext>
            </a:extLst>
          </p:cNvPr>
          <p:cNvSpPr>
            <a:spLocks noGrp="1"/>
          </p:cNvSpPr>
          <p:nvPr>
            <p:ph sz="quarter" idx="11"/>
          </p:nvPr>
        </p:nvSpPr>
        <p:spPr>
          <a:xfrm>
            <a:off x="1390865" y="3513868"/>
            <a:ext cx="7136780" cy="2487915"/>
          </a:xfrm>
        </p:spPr>
        <p:txBody>
          <a:bodyPr/>
          <a:lstStyle/>
          <a:p>
            <a:pPr algn="l"/>
            <a:r>
              <a:rPr lang="en-GB" dirty="0"/>
              <a:t>General Assembly Logistics</a:t>
            </a:r>
          </a:p>
          <a:p>
            <a:pPr marL="457200" indent="-457200" algn="l">
              <a:lnSpc>
                <a:spcPct val="150000"/>
              </a:lnSpc>
              <a:buFont typeface="Arial" panose="020B0604020202020204" pitchFamily="34" charset="0"/>
              <a:buChar char="•"/>
            </a:pPr>
            <a:r>
              <a:rPr lang="en-GB" b="0" dirty="0"/>
              <a:t>Where will we</a:t>
            </a:r>
            <a:r>
              <a:rPr lang="en-BE" b="0" dirty="0"/>
              <a:t> be staying?</a:t>
            </a:r>
            <a:endParaRPr lang="en-GB" b="0" dirty="0"/>
          </a:p>
          <a:p>
            <a:pPr marL="457200" indent="-457200" algn="l">
              <a:lnSpc>
                <a:spcPct val="150000"/>
              </a:lnSpc>
              <a:buFont typeface="Arial" panose="020B0604020202020204" pitchFamily="34" charset="0"/>
              <a:buChar char="•"/>
            </a:pPr>
            <a:r>
              <a:rPr lang="en-GB" b="0" dirty="0"/>
              <a:t>What about expenses?</a:t>
            </a:r>
          </a:p>
          <a:p>
            <a:pPr marL="457200" indent="-457200" algn="l">
              <a:lnSpc>
                <a:spcPct val="150000"/>
              </a:lnSpc>
              <a:buFont typeface="Arial" panose="020B0604020202020204" pitchFamily="34" charset="0"/>
              <a:buChar char="•"/>
            </a:pPr>
            <a:r>
              <a:rPr lang="en-GB" b="0" dirty="0"/>
              <a:t>Are we keeping the AGA in Cyprus? </a:t>
            </a:r>
          </a:p>
          <a:p>
            <a:pPr marL="457200" indent="-457200" algn="l">
              <a:lnSpc>
                <a:spcPct val="150000"/>
              </a:lnSpc>
              <a:buFont typeface="Arial" panose="020B0604020202020204" pitchFamily="34" charset="0"/>
              <a:buChar char="•"/>
            </a:pPr>
            <a:endParaRPr lang="en-GB" b="0" dirty="0">
              <a:solidFill>
                <a:schemeClr val="tx1"/>
              </a:solidFill>
            </a:endParaRPr>
          </a:p>
          <a:p>
            <a:endParaRPr lang="en-GB" dirty="0"/>
          </a:p>
        </p:txBody>
      </p:sp>
      <p:sp>
        <p:nvSpPr>
          <p:cNvPr id="8" name="Marcador de contenido 1">
            <a:extLst>
              <a:ext uri="{FF2B5EF4-FFF2-40B4-BE49-F238E27FC236}">
                <a16:creationId xmlns:a16="http://schemas.microsoft.com/office/drawing/2014/main" id="{F0400B69-C6DD-5497-65FA-E94FB4F76C0B}"/>
              </a:ext>
            </a:extLst>
          </p:cNvPr>
          <p:cNvSpPr>
            <a:spLocks noGrp="1"/>
          </p:cNvSpPr>
          <p:nvPr>
            <p:ph sz="quarter" idx="10"/>
          </p:nvPr>
        </p:nvSpPr>
        <p:spPr>
          <a:xfrm>
            <a:off x="352425" y="548771"/>
            <a:ext cx="9361487" cy="607519"/>
          </a:xfrm>
        </p:spPr>
        <p:txBody>
          <a:bodyPr/>
          <a:lstStyle/>
          <a:p>
            <a:pPr>
              <a:lnSpc>
                <a:spcPct val="100000"/>
              </a:lnSpc>
            </a:pPr>
            <a:r>
              <a:rPr lang="en-BE"/>
              <a:t>Structure</a:t>
            </a:r>
            <a:endParaRPr lang="en-GB"/>
          </a:p>
        </p:txBody>
      </p:sp>
      <p:pic>
        <p:nvPicPr>
          <p:cNvPr id="9" name="Imagen 3" descr="Logo of the European Disability Forum">
            <a:extLst>
              <a:ext uri="{FF2B5EF4-FFF2-40B4-BE49-F238E27FC236}">
                <a16:creationId xmlns:a16="http://schemas.microsoft.com/office/drawing/2014/main" id="{44D6E72D-48C2-F54D-E6C3-E12D7A4F3B73}"/>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10" name="Picture 5" descr="Funded by the European Union logo">
            <a:extLst>
              <a:ext uri="{FF2B5EF4-FFF2-40B4-BE49-F238E27FC236}">
                <a16:creationId xmlns:a16="http://schemas.microsoft.com/office/drawing/2014/main" id="{54E9F54C-6F8F-D81A-7BCA-1EB5310C7F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301809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C5CC7-F5EC-0154-2C8D-854222892ECA}"/>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3BE3541-A2C4-F716-56B3-032DEABD127D}"/>
              </a:ext>
            </a:extLst>
          </p:cNvPr>
          <p:cNvSpPr>
            <a:spLocks noGrp="1"/>
          </p:cNvSpPr>
          <p:nvPr>
            <p:ph sz="quarter" idx="11"/>
          </p:nvPr>
        </p:nvSpPr>
        <p:spPr>
          <a:xfrm>
            <a:off x="3100191" y="3086718"/>
            <a:ext cx="8538967" cy="2430997"/>
          </a:xfrm>
        </p:spPr>
        <p:txBody>
          <a:bodyPr>
            <a:normAutofit fontScale="92500" lnSpcReduction="20000"/>
          </a:bodyPr>
          <a:lstStyle/>
          <a:p>
            <a:pPr>
              <a:lnSpc>
                <a:spcPct val="110000"/>
              </a:lnSpc>
            </a:pPr>
            <a:r>
              <a:rPr lang="en-GB" dirty="0"/>
              <a:t>High Level Conference of the EU presidency</a:t>
            </a:r>
            <a:endParaRPr lang="en-BE" dirty="0"/>
          </a:p>
          <a:p>
            <a:pPr>
              <a:lnSpc>
                <a:spcPct val="110000"/>
              </a:lnSpc>
            </a:pPr>
            <a:r>
              <a:rPr lang="en-BE" dirty="0"/>
              <a:t>Disability Platform</a:t>
            </a:r>
            <a:endParaRPr lang="en-GB" dirty="0"/>
          </a:p>
          <a:p>
            <a:pPr>
              <a:lnSpc>
                <a:spcPct val="110000"/>
              </a:lnSpc>
            </a:pPr>
            <a:r>
              <a:rPr lang="en-GB" dirty="0"/>
              <a:t>Executive Committee Meeting</a:t>
            </a:r>
          </a:p>
          <a:p>
            <a:pPr>
              <a:lnSpc>
                <a:spcPct val="110000"/>
              </a:lnSpc>
            </a:pPr>
            <a:r>
              <a:rPr lang="en-BE" dirty="0"/>
              <a:t>B</a:t>
            </a:r>
            <a:r>
              <a:rPr lang="en-GB" dirty="0" err="1"/>
              <a:t>oard</a:t>
            </a:r>
            <a:r>
              <a:rPr lang="en-GB" dirty="0"/>
              <a:t> </a:t>
            </a:r>
            <a:r>
              <a:rPr lang="en-BE" dirty="0"/>
              <a:t>M</a:t>
            </a:r>
            <a:r>
              <a:rPr lang="en-GB" dirty="0" err="1"/>
              <a:t>eeting</a:t>
            </a:r>
            <a:r>
              <a:rPr lang="en-GB" dirty="0"/>
              <a:t> for elected board members only</a:t>
            </a:r>
          </a:p>
          <a:p>
            <a:pPr>
              <a:lnSpc>
                <a:spcPct val="110000"/>
              </a:lnSpc>
            </a:pPr>
            <a:r>
              <a:rPr lang="en-GB" dirty="0"/>
              <a:t>EDF Annual General Assembly</a:t>
            </a:r>
          </a:p>
        </p:txBody>
      </p:sp>
      <p:sp>
        <p:nvSpPr>
          <p:cNvPr id="5" name="Marcador de contenido 1">
            <a:extLst>
              <a:ext uri="{FF2B5EF4-FFF2-40B4-BE49-F238E27FC236}">
                <a16:creationId xmlns:a16="http://schemas.microsoft.com/office/drawing/2014/main" id="{A3E2F028-2EDA-E25E-3BA7-553B342EDDBC}"/>
              </a:ext>
            </a:extLst>
          </p:cNvPr>
          <p:cNvSpPr>
            <a:spLocks noGrp="1"/>
          </p:cNvSpPr>
          <p:nvPr>
            <p:ph sz="quarter" idx="10"/>
          </p:nvPr>
        </p:nvSpPr>
        <p:spPr>
          <a:xfrm>
            <a:off x="352425" y="548771"/>
            <a:ext cx="9361487" cy="607519"/>
          </a:xfrm>
        </p:spPr>
        <p:txBody>
          <a:bodyPr/>
          <a:lstStyle/>
          <a:p>
            <a:pPr>
              <a:lnSpc>
                <a:spcPct val="100000"/>
              </a:lnSpc>
            </a:pPr>
            <a:r>
              <a:rPr lang="en-GB"/>
              <a:t>A</a:t>
            </a:r>
            <a:r>
              <a:rPr lang="en-BE" err="1"/>
              <a:t>ssociated</a:t>
            </a:r>
            <a:r>
              <a:rPr lang="en-BE"/>
              <a:t> Meetings</a:t>
            </a:r>
            <a:endParaRPr lang="en-GB"/>
          </a:p>
        </p:txBody>
      </p:sp>
      <p:pic>
        <p:nvPicPr>
          <p:cNvPr id="7" name="Imagen 3" descr="Logo of the European Disability Forum">
            <a:extLst>
              <a:ext uri="{FF2B5EF4-FFF2-40B4-BE49-F238E27FC236}">
                <a16:creationId xmlns:a16="http://schemas.microsoft.com/office/drawing/2014/main" id="{F3CC835F-08CC-0805-8CDD-08D1C07D10B5}"/>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8" name="Picture 5" descr="Funded by the European Union logo">
            <a:extLst>
              <a:ext uri="{FF2B5EF4-FFF2-40B4-BE49-F238E27FC236}">
                <a16:creationId xmlns:a16="http://schemas.microsoft.com/office/drawing/2014/main" id="{5AC2EE30-7C28-1D20-0491-AA24DE6CEA2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
        <p:nvSpPr>
          <p:cNvPr id="9" name="Marcador de contenido 2">
            <a:extLst>
              <a:ext uri="{FF2B5EF4-FFF2-40B4-BE49-F238E27FC236}">
                <a16:creationId xmlns:a16="http://schemas.microsoft.com/office/drawing/2014/main" id="{7ED72C53-9394-77A1-C5DF-191917B82C5E}"/>
              </a:ext>
            </a:extLst>
          </p:cNvPr>
          <p:cNvSpPr txBox="1">
            <a:spLocks/>
          </p:cNvSpPr>
          <p:nvPr/>
        </p:nvSpPr>
        <p:spPr>
          <a:xfrm>
            <a:off x="-105386" y="3211978"/>
            <a:ext cx="3071356" cy="230573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1000"/>
              </a:spcBef>
              <a:buClr>
                <a:srgbClr val="0B5F8E"/>
              </a:buClr>
              <a:buFont typeface="Arial" panose="020B0604020202020204" pitchFamily="34" charset="0"/>
              <a:buNone/>
              <a:defRPr sz="2800" kern="1200">
                <a:solidFill>
                  <a:schemeClr val="tx1"/>
                </a:solidFill>
                <a:latin typeface="+mn-lt"/>
                <a:ea typeface="+mn-ea"/>
                <a:cs typeface="+mn-cs"/>
              </a:defRPr>
            </a:lvl1pPr>
            <a:lvl2pPr marL="685800" indent="0" algn="l" defTabSz="914400" rtl="0" eaLnBrk="1" latinLnBrk="0" hangingPunct="1">
              <a:lnSpc>
                <a:spcPct val="100000"/>
              </a:lnSpc>
              <a:spcBef>
                <a:spcPts val="500"/>
              </a:spcBef>
              <a:buClr>
                <a:srgbClr val="0B5F8E"/>
              </a:buClr>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t>7 May</a:t>
            </a:r>
            <a:endParaRPr lang="en-BE" dirty="0"/>
          </a:p>
          <a:p>
            <a:pPr algn="r"/>
            <a:r>
              <a:rPr lang="en-BE" dirty="0"/>
              <a:t>8 May</a:t>
            </a:r>
          </a:p>
          <a:p>
            <a:pPr algn="r"/>
            <a:r>
              <a:rPr lang="en-GB" dirty="0"/>
              <a:t>8 May </a:t>
            </a:r>
            <a:endParaRPr lang="en-BE" dirty="0"/>
          </a:p>
          <a:p>
            <a:pPr algn="r"/>
            <a:r>
              <a:rPr lang="en-BE" dirty="0"/>
              <a:t>8</a:t>
            </a:r>
            <a:r>
              <a:rPr lang="en-GB" dirty="0"/>
              <a:t> May </a:t>
            </a:r>
            <a:endParaRPr lang="en-BE" dirty="0"/>
          </a:p>
          <a:p>
            <a:pPr algn="r"/>
            <a:r>
              <a:rPr lang="en-GB" dirty="0"/>
              <a:t>9 </a:t>
            </a:r>
            <a:r>
              <a:rPr lang="en-BE" dirty="0"/>
              <a:t>&amp;</a:t>
            </a:r>
            <a:r>
              <a:rPr lang="en-GB" dirty="0"/>
              <a:t> 10 May </a:t>
            </a:r>
          </a:p>
        </p:txBody>
      </p:sp>
    </p:spTree>
    <p:extLst>
      <p:ext uri="{BB962C8B-B14F-4D97-AF65-F5344CB8AC3E}">
        <p14:creationId xmlns:p14="http://schemas.microsoft.com/office/powerpoint/2010/main" val="343542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46A37-7DE7-F6D8-4819-7500BDC9946B}"/>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047107-73BC-0B7D-B8AE-D23CEB4B1AE3}"/>
              </a:ext>
            </a:extLst>
          </p:cNvPr>
          <p:cNvSpPr>
            <a:spLocks noGrp="1"/>
          </p:cNvSpPr>
          <p:nvPr>
            <p:ph sz="quarter" idx="11"/>
          </p:nvPr>
        </p:nvSpPr>
        <p:spPr>
          <a:xfrm>
            <a:off x="352425" y="2234948"/>
            <a:ext cx="11487150" cy="3757638"/>
          </a:xfrm>
        </p:spPr>
        <p:txBody>
          <a:bodyPr>
            <a:normAutofit/>
          </a:bodyPr>
          <a:lstStyle/>
          <a:p>
            <a:pPr marL="457200" indent="-457200">
              <a:lnSpc>
                <a:spcPct val="150000"/>
              </a:lnSpc>
              <a:buFont typeface="Arial" panose="020B0604020202020204" pitchFamily="34" charset="0"/>
              <a:buChar char="•"/>
            </a:pPr>
            <a:r>
              <a:rPr lang="en-GB" dirty="0"/>
              <a:t>Transport</a:t>
            </a:r>
            <a:r>
              <a:rPr lang="en-BE" dirty="0" err="1"/>
              <a:t>ation</a:t>
            </a:r>
            <a:r>
              <a:rPr lang="en-BE" dirty="0"/>
              <a:t>: </a:t>
            </a:r>
            <a:r>
              <a:rPr lang="en-GB" dirty="0"/>
              <a:t>arrange</a:t>
            </a:r>
            <a:r>
              <a:rPr lang="en-BE" dirty="0"/>
              <a:t>d</a:t>
            </a:r>
            <a:r>
              <a:rPr lang="en-GB" dirty="0"/>
              <a:t> shuttles </a:t>
            </a:r>
            <a:r>
              <a:rPr lang="en-BE" dirty="0"/>
              <a:t>to and from </a:t>
            </a:r>
            <a:r>
              <a:rPr lang="en-GB" dirty="0"/>
              <a:t>the airport</a:t>
            </a:r>
            <a:r>
              <a:rPr lang="en-BE" dirty="0"/>
              <a:t>s </a:t>
            </a:r>
          </a:p>
          <a:p>
            <a:pPr marL="1143000" lvl="1" indent="-457200">
              <a:lnSpc>
                <a:spcPct val="150000"/>
              </a:lnSpc>
              <a:buFont typeface="Courier New" panose="02070309020205020404" pitchFamily="49" charset="0"/>
              <a:buChar char="o"/>
            </a:pPr>
            <a:r>
              <a:rPr lang="en-BE" sz="2000" dirty="0"/>
              <a:t>Both Larnaca (LCA) and Paphos (PFO)</a:t>
            </a:r>
          </a:p>
          <a:p>
            <a:pPr marL="1143000" lvl="1" indent="-457200">
              <a:lnSpc>
                <a:spcPct val="150000"/>
              </a:lnSpc>
              <a:buFont typeface="Courier New" panose="02070309020205020404" pitchFamily="49" charset="0"/>
              <a:buChar char="o"/>
            </a:pPr>
            <a:r>
              <a:rPr lang="en-BE" sz="2000" dirty="0"/>
              <a:t>Please include in registration if you need specialised transport</a:t>
            </a:r>
            <a:endParaRPr lang="en-GB" sz="2000" dirty="0"/>
          </a:p>
          <a:p>
            <a:pPr marL="457200" indent="-457200">
              <a:lnSpc>
                <a:spcPct val="150000"/>
              </a:lnSpc>
              <a:buFont typeface="Arial" panose="020B0604020202020204" pitchFamily="34" charset="0"/>
              <a:buChar char="•"/>
            </a:pPr>
            <a:r>
              <a:rPr lang="en-GB" dirty="0"/>
              <a:t>Hotel</a:t>
            </a:r>
            <a:r>
              <a:rPr lang="en-BE" dirty="0"/>
              <a:t>: City of Dreams Mediterranean, Limassol</a:t>
            </a:r>
          </a:p>
          <a:p>
            <a:pPr marL="1143000" lvl="1" indent="-457200">
              <a:lnSpc>
                <a:spcPct val="150000"/>
              </a:lnSpc>
              <a:buFont typeface="Courier New" panose="02070309020205020404" pitchFamily="49" charset="0"/>
              <a:buChar char="o"/>
            </a:pPr>
            <a:r>
              <a:rPr lang="en-BE" sz="2000" dirty="0"/>
              <a:t>Breakfast included</a:t>
            </a:r>
            <a:endParaRPr lang="en-GB" dirty="0"/>
          </a:p>
        </p:txBody>
      </p:sp>
      <p:sp>
        <p:nvSpPr>
          <p:cNvPr id="5" name="Marcador de contenido 1">
            <a:extLst>
              <a:ext uri="{FF2B5EF4-FFF2-40B4-BE49-F238E27FC236}">
                <a16:creationId xmlns:a16="http://schemas.microsoft.com/office/drawing/2014/main" id="{B8E638DF-BE73-7D19-7457-B16A3D8DFCB2}"/>
              </a:ext>
            </a:extLst>
          </p:cNvPr>
          <p:cNvSpPr>
            <a:spLocks noGrp="1"/>
          </p:cNvSpPr>
          <p:nvPr>
            <p:ph sz="quarter" idx="10"/>
          </p:nvPr>
        </p:nvSpPr>
        <p:spPr>
          <a:xfrm>
            <a:off x="352425" y="548771"/>
            <a:ext cx="9361487" cy="607519"/>
          </a:xfrm>
        </p:spPr>
        <p:txBody>
          <a:bodyPr/>
          <a:lstStyle/>
          <a:p>
            <a:pPr>
              <a:lnSpc>
                <a:spcPct val="100000"/>
              </a:lnSpc>
            </a:pPr>
            <a:r>
              <a:rPr lang="en-GB"/>
              <a:t>P</a:t>
            </a:r>
            <a:r>
              <a:rPr lang="en-BE" err="1"/>
              <a:t>ractical</a:t>
            </a:r>
            <a:r>
              <a:rPr lang="en-BE"/>
              <a:t> Information</a:t>
            </a:r>
            <a:endParaRPr lang="en-GB"/>
          </a:p>
        </p:txBody>
      </p:sp>
      <p:pic>
        <p:nvPicPr>
          <p:cNvPr id="7" name="Imagen 3" descr="Logo of the European Disability Forum">
            <a:extLst>
              <a:ext uri="{FF2B5EF4-FFF2-40B4-BE49-F238E27FC236}">
                <a16:creationId xmlns:a16="http://schemas.microsoft.com/office/drawing/2014/main" id="{1B614614-143C-A23C-7ABA-F6A464C42D93}"/>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8" name="Picture 5" descr="Funded by the European Union logo">
            <a:extLst>
              <a:ext uri="{FF2B5EF4-FFF2-40B4-BE49-F238E27FC236}">
                <a16:creationId xmlns:a16="http://schemas.microsoft.com/office/drawing/2014/main" id="{61C10A6F-4DA6-BD77-F212-CD06BF63158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pic>
        <p:nvPicPr>
          <p:cNvPr id="10" name="Picture 9" descr="Photograph of a modern, pyramid-shaped hotel building illuminated at dusk with multiple balconies and large windows. The foreground features a landscaped pathway lined with small trees and decorative lights leading to the main entrance.">
            <a:extLst>
              <a:ext uri="{FF2B5EF4-FFF2-40B4-BE49-F238E27FC236}">
                <a16:creationId xmlns:a16="http://schemas.microsoft.com/office/drawing/2014/main" id="{789C1BEA-A62F-FFF4-BAD5-40940B516AEE}"/>
              </a:ext>
            </a:extLst>
          </p:cNvPr>
          <p:cNvPicPr>
            <a:picLocks noChangeAspect="1"/>
          </p:cNvPicPr>
          <p:nvPr/>
        </p:nvPicPr>
        <p:blipFill>
          <a:blip r:embed="rId5"/>
          <a:stretch>
            <a:fillRect/>
          </a:stretch>
        </p:blipFill>
        <p:spPr>
          <a:xfrm>
            <a:off x="8512794" y="4113767"/>
            <a:ext cx="3170905" cy="2319290"/>
          </a:xfrm>
          <a:prstGeom prst="rect">
            <a:avLst/>
          </a:prstGeom>
        </p:spPr>
      </p:pic>
    </p:spTree>
    <p:extLst>
      <p:ext uri="{BB962C8B-B14F-4D97-AF65-F5344CB8AC3E}">
        <p14:creationId xmlns:p14="http://schemas.microsoft.com/office/powerpoint/2010/main" val="840536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5BB87-C508-6073-449D-0F422AEB33DD}"/>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E7EB1BC-A2A4-74BB-1837-5C9BAE359FA9}"/>
              </a:ext>
            </a:extLst>
          </p:cNvPr>
          <p:cNvSpPr>
            <a:spLocks noGrp="1"/>
          </p:cNvSpPr>
          <p:nvPr>
            <p:ph sz="quarter" idx="11"/>
          </p:nvPr>
        </p:nvSpPr>
        <p:spPr>
          <a:xfrm>
            <a:off x="352425" y="2234948"/>
            <a:ext cx="11487150" cy="821403"/>
          </a:xfrm>
        </p:spPr>
        <p:txBody>
          <a:bodyPr>
            <a:normAutofit fontScale="70000" lnSpcReduction="20000"/>
          </a:bodyPr>
          <a:lstStyle/>
          <a:p>
            <a:pPr marL="457200" indent="-457200">
              <a:lnSpc>
                <a:spcPct val="150000"/>
              </a:lnSpc>
              <a:buFont typeface="Arial" panose="020B0604020202020204" pitchFamily="34" charset="0"/>
              <a:buChar char="•"/>
            </a:pPr>
            <a:r>
              <a:rPr lang="en-BE" dirty="0"/>
              <a:t>Meeting room: AGA in the Grand Room with entrance through the Grand Room Reception area</a:t>
            </a:r>
            <a:endParaRPr lang="en-GB" dirty="0"/>
          </a:p>
        </p:txBody>
      </p:sp>
      <p:sp>
        <p:nvSpPr>
          <p:cNvPr id="5" name="Marcador de contenido 1">
            <a:extLst>
              <a:ext uri="{FF2B5EF4-FFF2-40B4-BE49-F238E27FC236}">
                <a16:creationId xmlns:a16="http://schemas.microsoft.com/office/drawing/2014/main" id="{25B7D437-EDCA-3CA3-E936-A2AE7A15D806}"/>
              </a:ext>
            </a:extLst>
          </p:cNvPr>
          <p:cNvSpPr>
            <a:spLocks noGrp="1"/>
          </p:cNvSpPr>
          <p:nvPr>
            <p:ph sz="quarter" idx="10"/>
          </p:nvPr>
        </p:nvSpPr>
        <p:spPr>
          <a:xfrm>
            <a:off x="352425" y="548771"/>
            <a:ext cx="9361487" cy="607519"/>
          </a:xfrm>
        </p:spPr>
        <p:txBody>
          <a:bodyPr/>
          <a:lstStyle/>
          <a:p>
            <a:pPr>
              <a:lnSpc>
                <a:spcPct val="100000"/>
              </a:lnSpc>
            </a:pPr>
            <a:r>
              <a:rPr lang="en-GB"/>
              <a:t>P</a:t>
            </a:r>
            <a:r>
              <a:rPr lang="en-BE" err="1"/>
              <a:t>ractical</a:t>
            </a:r>
            <a:r>
              <a:rPr lang="en-BE"/>
              <a:t> Information</a:t>
            </a:r>
            <a:endParaRPr lang="en-GB"/>
          </a:p>
        </p:txBody>
      </p:sp>
      <p:pic>
        <p:nvPicPr>
          <p:cNvPr id="7" name="Imagen 3" descr="Logo of the European Disability Forum">
            <a:extLst>
              <a:ext uri="{FF2B5EF4-FFF2-40B4-BE49-F238E27FC236}">
                <a16:creationId xmlns:a16="http://schemas.microsoft.com/office/drawing/2014/main" id="{25F31B5E-16DF-B9B9-7EA3-5384CC9299D8}"/>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8" name="Picture 5" descr="Funded by the European Union logo">
            <a:extLst>
              <a:ext uri="{FF2B5EF4-FFF2-40B4-BE49-F238E27FC236}">
                <a16:creationId xmlns:a16="http://schemas.microsoft.com/office/drawing/2014/main" id="{A9A9C10C-55E7-8FE1-B0BE-068AA1F524E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pic>
        <p:nvPicPr>
          <p:cNvPr id="4" name="Picture 3" descr="Map of City of Dreams Mediterranean resort layout showing zones for casino, restaurants, retail, kids entertainment, and event lawn.&#10;&#10;From the entrance, the Grand Room is all the way to the left side of the building. it appears in purple on the map, with the word ballroom.">
            <a:extLst>
              <a:ext uri="{FF2B5EF4-FFF2-40B4-BE49-F238E27FC236}">
                <a16:creationId xmlns:a16="http://schemas.microsoft.com/office/drawing/2014/main" id="{16EE391A-6B51-C959-7264-12F2AC2C886B}"/>
              </a:ext>
            </a:extLst>
          </p:cNvPr>
          <p:cNvPicPr>
            <a:picLocks noChangeAspect="1"/>
          </p:cNvPicPr>
          <p:nvPr/>
        </p:nvPicPr>
        <p:blipFill>
          <a:blip r:embed="rId5"/>
          <a:srcRect l="28865" t="48367" r="8127" b="1711"/>
          <a:stretch>
            <a:fillRect/>
          </a:stretch>
        </p:blipFill>
        <p:spPr>
          <a:xfrm>
            <a:off x="3231715" y="3225451"/>
            <a:ext cx="4958643" cy="3083777"/>
          </a:xfrm>
          <a:prstGeom prst="rect">
            <a:avLst/>
          </a:prstGeom>
        </p:spPr>
      </p:pic>
      <p:sp>
        <p:nvSpPr>
          <p:cNvPr id="13" name="Marcador de contenido 2">
            <a:extLst>
              <a:ext uri="{FF2B5EF4-FFF2-40B4-BE49-F238E27FC236}">
                <a16:creationId xmlns:a16="http://schemas.microsoft.com/office/drawing/2014/main" id="{E625B571-E4DC-01F1-C779-51A6E5CE144F}"/>
              </a:ext>
            </a:extLst>
          </p:cNvPr>
          <p:cNvSpPr txBox="1">
            <a:spLocks/>
          </p:cNvSpPr>
          <p:nvPr/>
        </p:nvSpPr>
        <p:spPr>
          <a:xfrm>
            <a:off x="1239685" y="3801650"/>
            <a:ext cx="2081799" cy="821403"/>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100000"/>
              </a:lnSpc>
              <a:spcBef>
                <a:spcPts val="1000"/>
              </a:spcBef>
              <a:buClr>
                <a:srgbClr val="0B5F8E"/>
              </a:buClr>
              <a:buFont typeface="Arial" panose="020B0604020202020204" pitchFamily="34" charset="0"/>
              <a:buNone/>
              <a:defRPr sz="2800" kern="1200">
                <a:solidFill>
                  <a:schemeClr val="tx1"/>
                </a:solidFill>
                <a:latin typeface="+mn-lt"/>
                <a:ea typeface="+mn-ea"/>
                <a:cs typeface="+mn-cs"/>
              </a:defRPr>
            </a:lvl1pPr>
            <a:lvl2pPr marL="685800" indent="0" algn="l" defTabSz="914400" rtl="0" eaLnBrk="1" latinLnBrk="0" hangingPunct="1">
              <a:lnSpc>
                <a:spcPct val="100000"/>
              </a:lnSpc>
              <a:spcBef>
                <a:spcPts val="500"/>
              </a:spcBef>
              <a:buClr>
                <a:srgbClr val="0B5F8E"/>
              </a:buClr>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BE"/>
              <a:t>GRAND room</a:t>
            </a:r>
          </a:p>
          <a:p>
            <a:pPr algn="ctr">
              <a:lnSpc>
                <a:spcPct val="120000"/>
              </a:lnSpc>
            </a:pPr>
            <a:r>
              <a:rPr lang="en-BE"/>
              <a:t>(Ballroom)</a:t>
            </a:r>
            <a:endParaRPr lang="en-GB"/>
          </a:p>
        </p:txBody>
      </p:sp>
      <p:sp>
        <p:nvSpPr>
          <p:cNvPr id="18" name="Marcador de contenido 2">
            <a:extLst>
              <a:ext uri="{FF2B5EF4-FFF2-40B4-BE49-F238E27FC236}">
                <a16:creationId xmlns:a16="http://schemas.microsoft.com/office/drawing/2014/main" id="{0759F1BA-67CA-BA5B-46B8-71688A31AD19}"/>
              </a:ext>
            </a:extLst>
          </p:cNvPr>
          <p:cNvSpPr txBox="1">
            <a:spLocks/>
          </p:cNvSpPr>
          <p:nvPr/>
        </p:nvSpPr>
        <p:spPr>
          <a:xfrm>
            <a:off x="8382847" y="4009749"/>
            <a:ext cx="2081799" cy="821403"/>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100000"/>
              </a:lnSpc>
              <a:spcBef>
                <a:spcPts val="1000"/>
              </a:spcBef>
              <a:buClr>
                <a:srgbClr val="0B5F8E"/>
              </a:buClr>
              <a:buFont typeface="Arial" panose="020B0604020202020204" pitchFamily="34" charset="0"/>
              <a:buNone/>
              <a:defRPr sz="2800" kern="1200">
                <a:solidFill>
                  <a:schemeClr val="tx1"/>
                </a:solidFill>
                <a:latin typeface="+mn-lt"/>
                <a:ea typeface="+mn-ea"/>
                <a:cs typeface="+mn-cs"/>
              </a:defRPr>
            </a:lvl1pPr>
            <a:lvl2pPr marL="685800" indent="0" algn="l" defTabSz="914400" rtl="0" eaLnBrk="1" latinLnBrk="0" hangingPunct="1">
              <a:lnSpc>
                <a:spcPct val="100000"/>
              </a:lnSpc>
              <a:spcBef>
                <a:spcPts val="500"/>
              </a:spcBef>
              <a:buClr>
                <a:srgbClr val="0B5F8E"/>
              </a:buClr>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BE"/>
              <a:t>Elevators to</a:t>
            </a:r>
          </a:p>
          <a:p>
            <a:pPr algn="ctr">
              <a:lnSpc>
                <a:spcPct val="120000"/>
              </a:lnSpc>
            </a:pPr>
            <a:r>
              <a:rPr lang="en-BE"/>
              <a:t>rooms</a:t>
            </a:r>
            <a:endParaRPr lang="en-GB"/>
          </a:p>
        </p:txBody>
      </p:sp>
      <p:sp>
        <p:nvSpPr>
          <p:cNvPr id="19" name="Marcador de contenido 2">
            <a:extLst>
              <a:ext uri="{FF2B5EF4-FFF2-40B4-BE49-F238E27FC236}">
                <a16:creationId xmlns:a16="http://schemas.microsoft.com/office/drawing/2014/main" id="{78C6D182-C67C-3B9F-BEFB-97E839DE8DC5}"/>
              </a:ext>
            </a:extLst>
          </p:cNvPr>
          <p:cNvSpPr txBox="1">
            <a:spLocks/>
          </p:cNvSpPr>
          <p:nvPr/>
        </p:nvSpPr>
        <p:spPr>
          <a:xfrm>
            <a:off x="5033168" y="6309229"/>
            <a:ext cx="2081799" cy="41070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rgbClr val="0B5F8E"/>
              </a:buClr>
              <a:buFont typeface="Arial" panose="020B0604020202020204" pitchFamily="34" charset="0"/>
              <a:buNone/>
              <a:defRPr sz="2800" kern="1200">
                <a:solidFill>
                  <a:schemeClr val="tx1"/>
                </a:solidFill>
                <a:latin typeface="+mn-lt"/>
                <a:ea typeface="+mn-ea"/>
                <a:cs typeface="+mn-cs"/>
              </a:defRPr>
            </a:lvl1pPr>
            <a:lvl2pPr marL="685800" indent="0" algn="l" defTabSz="914400" rtl="0" eaLnBrk="1" latinLnBrk="0" hangingPunct="1">
              <a:lnSpc>
                <a:spcPct val="100000"/>
              </a:lnSpc>
              <a:spcBef>
                <a:spcPts val="500"/>
              </a:spcBef>
              <a:buClr>
                <a:srgbClr val="0B5F8E"/>
              </a:buClr>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BE" sz="1800"/>
              <a:t>Entrance</a:t>
            </a:r>
            <a:endParaRPr lang="en-GB" sz="1800"/>
          </a:p>
        </p:txBody>
      </p:sp>
      <mc:AlternateContent xmlns:mc="http://schemas.openxmlformats.org/markup-compatibility/2006">
        <mc:Choice xmlns:p14="http://schemas.microsoft.com/office/powerpoint/2010/main" Requires="p14">
          <p:contentPart p14:bwMode="auto" r:id="rId6">
            <p14:nvContentPartPr>
              <p14:cNvPr id="21" name="Ink 20">
                <a:extLst>
                  <a:ext uri="{FF2B5EF4-FFF2-40B4-BE49-F238E27FC236}">
                    <a16:creationId xmlns:a16="http://schemas.microsoft.com/office/drawing/2014/main" id="{541CE022-A397-EF3C-100C-FCA63B3B40E2}"/>
                  </a:ext>
                </a:extLst>
              </p14:cNvPr>
              <p14:cNvContentPartPr/>
              <p14:nvPr/>
            </p14:nvContentPartPr>
            <p14:xfrm>
              <a:off x="6608288" y="5110103"/>
              <a:ext cx="9360" cy="682560"/>
            </p14:xfrm>
          </p:contentPart>
        </mc:Choice>
        <mc:Fallback>
          <p:pic>
            <p:nvPicPr>
              <p:cNvPr id="21" name="Ink 20">
                <a:extLst>
                  <a:ext uri="{FF2B5EF4-FFF2-40B4-BE49-F238E27FC236}">
                    <a16:creationId xmlns:a16="http://schemas.microsoft.com/office/drawing/2014/main" id="{541CE022-A397-EF3C-100C-FCA63B3B40E2}"/>
                  </a:ext>
                </a:extLst>
              </p:cNvPr>
              <p:cNvPicPr/>
              <p:nvPr/>
            </p:nvPicPr>
            <p:blipFill>
              <a:blip r:embed="rId7"/>
              <a:stretch>
                <a:fillRect/>
              </a:stretch>
            </p:blipFill>
            <p:spPr>
              <a:xfrm>
                <a:off x="6602168" y="5103983"/>
                <a:ext cx="21600" cy="694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6" name="Ink 25">
                <a:extLst>
                  <a:ext uri="{FF2B5EF4-FFF2-40B4-BE49-F238E27FC236}">
                    <a16:creationId xmlns:a16="http://schemas.microsoft.com/office/drawing/2014/main" id="{62436DCC-FBE8-5A83-6128-663E39FE38AC}"/>
                  </a:ext>
                </a:extLst>
              </p14:cNvPr>
              <p14:cNvContentPartPr/>
              <p14:nvPr/>
            </p14:nvContentPartPr>
            <p14:xfrm>
              <a:off x="6647168" y="5402063"/>
              <a:ext cx="2529720" cy="123480"/>
            </p14:xfrm>
          </p:contentPart>
        </mc:Choice>
        <mc:Fallback>
          <p:pic>
            <p:nvPicPr>
              <p:cNvPr id="26" name="Ink 25">
                <a:extLst>
                  <a:ext uri="{FF2B5EF4-FFF2-40B4-BE49-F238E27FC236}">
                    <a16:creationId xmlns:a16="http://schemas.microsoft.com/office/drawing/2014/main" id="{62436DCC-FBE8-5A83-6128-663E39FE38AC}"/>
                  </a:ext>
                </a:extLst>
              </p:cNvPr>
              <p:cNvPicPr/>
              <p:nvPr/>
            </p:nvPicPr>
            <p:blipFill>
              <a:blip r:embed="rId9"/>
              <a:stretch>
                <a:fillRect/>
              </a:stretch>
            </p:blipFill>
            <p:spPr>
              <a:xfrm>
                <a:off x="6641048" y="5395943"/>
                <a:ext cx="2541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9" name="Ink 28">
                <a:extLst>
                  <a:ext uri="{FF2B5EF4-FFF2-40B4-BE49-F238E27FC236}">
                    <a16:creationId xmlns:a16="http://schemas.microsoft.com/office/drawing/2014/main" id="{4839E706-20B8-6817-0762-94F172C3F12E}"/>
                  </a:ext>
                </a:extLst>
              </p14:cNvPr>
              <p14:cNvContentPartPr/>
              <p14:nvPr/>
            </p14:nvContentPartPr>
            <p14:xfrm>
              <a:off x="9182648" y="4759823"/>
              <a:ext cx="121680" cy="765360"/>
            </p14:xfrm>
          </p:contentPart>
        </mc:Choice>
        <mc:Fallback>
          <p:pic>
            <p:nvPicPr>
              <p:cNvPr id="29" name="Ink 28">
                <a:extLst>
                  <a:ext uri="{FF2B5EF4-FFF2-40B4-BE49-F238E27FC236}">
                    <a16:creationId xmlns:a16="http://schemas.microsoft.com/office/drawing/2014/main" id="{4839E706-20B8-6817-0762-94F172C3F12E}"/>
                  </a:ext>
                </a:extLst>
              </p:cNvPr>
              <p:cNvPicPr/>
              <p:nvPr/>
            </p:nvPicPr>
            <p:blipFill>
              <a:blip r:embed="rId11"/>
              <a:stretch>
                <a:fillRect/>
              </a:stretch>
            </p:blipFill>
            <p:spPr>
              <a:xfrm>
                <a:off x="9176528" y="4753703"/>
                <a:ext cx="133920" cy="777600"/>
              </a:xfrm>
              <a:prstGeom prst="rect">
                <a:avLst/>
              </a:prstGeom>
            </p:spPr>
          </p:pic>
        </mc:Fallback>
      </mc:AlternateContent>
    </p:spTree>
    <p:extLst>
      <p:ext uri="{BB962C8B-B14F-4D97-AF65-F5344CB8AC3E}">
        <p14:creationId xmlns:p14="http://schemas.microsoft.com/office/powerpoint/2010/main" val="20049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DFB1A-FC0C-382F-1E7C-B22DBE8E7F85}"/>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466F8B2-279F-DCFA-3102-B985A246506A}"/>
              </a:ext>
            </a:extLst>
          </p:cNvPr>
          <p:cNvSpPr>
            <a:spLocks noGrp="1"/>
          </p:cNvSpPr>
          <p:nvPr>
            <p:ph sz="quarter" idx="11"/>
          </p:nvPr>
        </p:nvSpPr>
        <p:spPr>
          <a:xfrm>
            <a:off x="352425" y="2303841"/>
            <a:ext cx="11487150" cy="3757638"/>
          </a:xfrm>
        </p:spPr>
        <p:txBody>
          <a:bodyPr>
            <a:normAutofit fontScale="55000" lnSpcReduction="20000"/>
          </a:bodyPr>
          <a:lstStyle/>
          <a:p>
            <a:pPr marL="457200" indent="-457200">
              <a:lnSpc>
                <a:spcPct val="150000"/>
              </a:lnSpc>
              <a:buFont typeface="Arial" panose="020B0604020202020204" pitchFamily="34" charset="0"/>
              <a:buChar char="•"/>
            </a:pPr>
            <a:r>
              <a:rPr lang="en-GB" sz="5100"/>
              <a:t>Event Page General Assembly </a:t>
            </a:r>
            <a:r>
              <a:rPr lang="en-BE" sz="5100"/>
              <a:t>– </a:t>
            </a:r>
            <a:r>
              <a:rPr lang="en-GB" sz="5100"/>
              <a:t>venue documents practicalities</a:t>
            </a:r>
          </a:p>
          <a:p>
            <a:pPr marL="457200" indent="-457200">
              <a:lnSpc>
                <a:spcPct val="150000"/>
              </a:lnSpc>
              <a:buFont typeface="Arial" panose="020B0604020202020204" pitchFamily="34" charset="0"/>
              <a:buChar char="•"/>
            </a:pPr>
            <a:r>
              <a:rPr lang="en-GB" sz="5100"/>
              <a:t>AGA Page – Statutory information only </a:t>
            </a:r>
            <a:endParaRPr lang="en-BE" sz="5100"/>
          </a:p>
          <a:p>
            <a:pPr marL="1143000" lvl="1" indent="-457200">
              <a:lnSpc>
                <a:spcPct val="150000"/>
              </a:lnSpc>
              <a:buFont typeface="Arial" panose="020B0604020202020204" pitchFamily="34" charset="0"/>
              <a:buChar char="•"/>
            </a:pPr>
            <a:r>
              <a:rPr lang="en-GB" sz="5100"/>
              <a:t>Statutory deadlines nomination forms</a:t>
            </a:r>
            <a:r>
              <a:rPr lang="en-BE" sz="5100"/>
              <a:t>,</a:t>
            </a:r>
            <a:r>
              <a:rPr lang="en-GB" sz="5100"/>
              <a:t> info letters</a:t>
            </a:r>
          </a:p>
          <a:p>
            <a:pPr>
              <a:lnSpc>
                <a:spcPct val="150000"/>
              </a:lnSpc>
            </a:pPr>
            <a:endParaRPr lang="en-BE"/>
          </a:p>
          <a:p>
            <a:pPr>
              <a:lnSpc>
                <a:spcPct val="150000"/>
              </a:lnSpc>
            </a:pPr>
            <a:endParaRPr lang="en-GB"/>
          </a:p>
          <a:p>
            <a:pPr>
              <a:lnSpc>
                <a:spcPct val="150000"/>
              </a:lnSpc>
            </a:pPr>
            <a:r>
              <a:rPr lang="en-GB" b="1"/>
              <a:t>Attention</a:t>
            </a:r>
            <a:r>
              <a:rPr lang="en-GB"/>
              <a:t>!</a:t>
            </a:r>
          </a:p>
          <a:p>
            <a:pPr>
              <a:lnSpc>
                <a:spcPct val="150000"/>
              </a:lnSpc>
            </a:pPr>
            <a:r>
              <a:rPr lang="en-GB"/>
              <a:t>These section of the website is </a:t>
            </a:r>
            <a:r>
              <a:rPr lang="en-BE"/>
              <a:t>only </a:t>
            </a:r>
            <a:r>
              <a:rPr lang="en-GB"/>
              <a:t>accessible to members</a:t>
            </a:r>
            <a:r>
              <a:rPr lang="en-BE"/>
              <a:t>. If you do not have access, send us an email to</a:t>
            </a:r>
            <a:r>
              <a:rPr lang="en-GB"/>
              <a:t> </a:t>
            </a:r>
            <a:r>
              <a:rPr lang="en-BE"/>
              <a:t>receive</a:t>
            </a:r>
            <a:r>
              <a:rPr lang="en-GB"/>
              <a:t> your credentials. </a:t>
            </a:r>
          </a:p>
        </p:txBody>
      </p:sp>
      <p:sp>
        <p:nvSpPr>
          <p:cNvPr id="5" name="Marcador de contenido 1">
            <a:extLst>
              <a:ext uri="{FF2B5EF4-FFF2-40B4-BE49-F238E27FC236}">
                <a16:creationId xmlns:a16="http://schemas.microsoft.com/office/drawing/2014/main" id="{9242E6E1-B68D-5830-E2F1-E03872AD819D}"/>
              </a:ext>
            </a:extLst>
          </p:cNvPr>
          <p:cNvSpPr>
            <a:spLocks noGrp="1"/>
          </p:cNvSpPr>
          <p:nvPr>
            <p:ph sz="quarter" idx="10"/>
          </p:nvPr>
        </p:nvSpPr>
        <p:spPr>
          <a:xfrm>
            <a:off x="352425" y="548771"/>
            <a:ext cx="9361487" cy="607519"/>
          </a:xfrm>
        </p:spPr>
        <p:txBody>
          <a:bodyPr/>
          <a:lstStyle/>
          <a:p>
            <a:pPr>
              <a:lnSpc>
                <a:spcPct val="100000"/>
              </a:lnSpc>
            </a:pPr>
            <a:r>
              <a:rPr lang="en-GB"/>
              <a:t>I</a:t>
            </a:r>
            <a:r>
              <a:rPr lang="en-BE" err="1"/>
              <a:t>nfo</a:t>
            </a:r>
            <a:r>
              <a:rPr lang="en-BE"/>
              <a:t> on the Website</a:t>
            </a:r>
            <a:endParaRPr lang="en-GB"/>
          </a:p>
        </p:txBody>
      </p:sp>
      <p:pic>
        <p:nvPicPr>
          <p:cNvPr id="7" name="Imagen 3" descr="Logo of the European Disability Forum">
            <a:extLst>
              <a:ext uri="{FF2B5EF4-FFF2-40B4-BE49-F238E27FC236}">
                <a16:creationId xmlns:a16="http://schemas.microsoft.com/office/drawing/2014/main" id="{2E93F106-A430-9588-DE8B-0B5C6C986C41}"/>
              </a:ext>
            </a:extLst>
          </p:cNvPr>
          <p:cNvPicPr>
            <a:picLocks noChangeAspect="1"/>
          </p:cNvPicPr>
          <p:nvPr/>
        </p:nvPicPr>
        <p:blipFill>
          <a:blip r:embed="rId3"/>
          <a:stretch>
            <a:fillRect/>
          </a:stretch>
        </p:blipFill>
        <p:spPr>
          <a:xfrm>
            <a:off x="9139672" y="258747"/>
            <a:ext cx="958575" cy="1187568"/>
          </a:xfrm>
          <a:prstGeom prst="rect">
            <a:avLst/>
          </a:prstGeom>
        </p:spPr>
      </p:pic>
      <p:pic>
        <p:nvPicPr>
          <p:cNvPr id="8" name="Picture 5" descr="Funded by the European Union logo">
            <a:extLst>
              <a:ext uri="{FF2B5EF4-FFF2-40B4-BE49-F238E27FC236}">
                <a16:creationId xmlns:a16="http://schemas.microsoft.com/office/drawing/2014/main" id="{412A7712-EE15-5518-6022-E0CA4CBAE2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023" y="258747"/>
            <a:ext cx="1171873" cy="1187568"/>
          </a:xfrm>
          <a:prstGeom prst="rect">
            <a:avLst/>
          </a:prstGeom>
          <a:noFill/>
          <a:ln>
            <a:noFill/>
          </a:ln>
        </p:spPr>
      </p:pic>
    </p:spTree>
    <p:extLst>
      <p:ext uri="{BB962C8B-B14F-4D97-AF65-F5344CB8AC3E}">
        <p14:creationId xmlns:p14="http://schemas.microsoft.com/office/powerpoint/2010/main" val="37692821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2f4827-23ce-43c5-a232-6be14f1d3f55" xsi:nil="true"/>
    <lcf76f155ced4ddcb4097134ff3c332f xmlns="7df77a02-4ea4-4ce7-b817-9d6bcbef67a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F8743A69CF084C9BAC90C045821C04" ma:contentTypeVersion="12" ma:contentTypeDescription="Create a new document." ma:contentTypeScope="" ma:versionID="dabd8dc2e471e6c7a33b7e5332a796cf">
  <xsd:schema xmlns:xsd="http://www.w3.org/2001/XMLSchema" xmlns:xs="http://www.w3.org/2001/XMLSchema" xmlns:p="http://schemas.microsoft.com/office/2006/metadata/properties" xmlns:ns2="7df77a02-4ea4-4ce7-b817-9d6bcbef67a6" xmlns:ns3="252f4827-23ce-43c5-a232-6be14f1d3f55" targetNamespace="http://schemas.microsoft.com/office/2006/metadata/properties" ma:root="true" ma:fieldsID="c717588782cba0c6594c5c6ee7298963" ns2:_="" ns3:_="">
    <xsd:import namespace="7df77a02-4ea4-4ce7-b817-9d6bcbef67a6"/>
    <xsd:import namespace="252f4827-23ce-43c5-a232-6be14f1d3f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f77a02-4ea4-4ce7-b817-9d6bcbef67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c269641-27d2-45e3-b2ce-fef808aaf93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2f4827-23ce-43c5-a232-6be14f1d3f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fd7dd28-1cc8-4282-a9fa-85e7441438cc}" ma:internalName="TaxCatchAll" ma:showField="CatchAllData" ma:web="252f4827-23ce-43c5-a232-6be14f1d3f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93C446-7265-473F-959A-69791C7F8265}">
  <ds:schemaRefs>
    <ds:schemaRef ds:uri="252f4827-23ce-43c5-a232-6be14f1d3f55"/>
    <ds:schemaRef ds:uri="259eecfb-8f00-4b57-97ed-3c0c6f2ceb7a"/>
    <ds:schemaRef ds:uri="7df77a02-4ea4-4ce7-b817-9d6bcbef67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24811D7-193B-4E96-AB9B-C770FF8DB08F}">
  <ds:schemaRefs>
    <ds:schemaRef ds:uri="252f4827-23ce-43c5-a232-6be14f1d3f55"/>
    <ds:schemaRef ds:uri="7df77a02-4ea4-4ce7-b817-9d6bcbef67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DCEFEC-394F-4FBD-9A19-BF63D36C62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TotalTime>
  <Words>2718</Words>
  <Application>Microsoft Office PowerPoint</Application>
  <PresentationFormat>Widescreen</PresentationFormat>
  <Paragraphs>307</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Calibri</vt:lpstr>
      <vt:lpstr>Courier New</vt:lpstr>
      <vt:lpstr>Verdana</vt:lpstr>
      <vt:lpstr>-webkit-standard</vt:lpstr>
      <vt:lpstr>Tema de Office</vt:lpstr>
      <vt:lpstr>Information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 Suarez</dc:creator>
  <cp:lastModifiedBy>Mary Peterson</cp:lastModifiedBy>
  <cp:revision>1</cp:revision>
  <dcterms:created xsi:type="dcterms:W3CDTF">2024-01-17T10:45:21Z</dcterms:created>
  <dcterms:modified xsi:type="dcterms:W3CDTF">2026-03-20T13:31:36Z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0x0101005FF8743A69CF084C9BAC90C045821C04</vt:lpwstr>
  </property>
  <property fmtid="{D5CDD505-2E9C-101B-9397-08002B2CF9AE}" pid="3" name="MediaServiceImageTags">
    <vt:lpwstr/>
  </property>
</Properties>
</file>